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38"/>
  </p:notesMasterIdLst>
  <p:sldIdLst>
    <p:sldId id="256" r:id="rId2"/>
    <p:sldId id="257" r:id="rId3"/>
    <p:sldId id="258" r:id="rId4"/>
    <p:sldId id="259" r:id="rId5"/>
    <p:sldId id="270" r:id="rId6"/>
    <p:sldId id="262" r:id="rId7"/>
    <p:sldId id="260" r:id="rId8"/>
    <p:sldId id="313" r:id="rId9"/>
    <p:sldId id="314" r:id="rId10"/>
    <p:sldId id="296" r:id="rId11"/>
    <p:sldId id="264" r:id="rId12"/>
    <p:sldId id="269" r:id="rId13"/>
    <p:sldId id="294" r:id="rId14"/>
    <p:sldId id="272" r:id="rId15"/>
    <p:sldId id="299" r:id="rId16"/>
    <p:sldId id="315" r:id="rId17"/>
    <p:sldId id="316" r:id="rId18"/>
    <p:sldId id="317" r:id="rId19"/>
    <p:sldId id="298" r:id="rId20"/>
    <p:sldId id="267" r:id="rId21"/>
    <p:sldId id="318" r:id="rId22"/>
    <p:sldId id="300" r:id="rId23"/>
    <p:sldId id="301" r:id="rId24"/>
    <p:sldId id="319" r:id="rId25"/>
    <p:sldId id="305" r:id="rId26"/>
    <p:sldId id="261" r:id="rId27"/>
    <p:sldId id="303" r:id="rId28"/>
    <p:sldId id="266" r:id="rId29"/>
    <p:sldId id="320" r:id="rId30"/>
    <p:sldId id="309" r:id="rId31"/>
    <p:sldId id="304" r:id="rId32"/>
    <p:sldId id="321" r:id="rId33"/>
    <p:sldId id="295" r:id="rId34"/>
    <p:sldId id="311" r:id="rId35"/>
    <p:sldId id="297" r:id="rId36"/>
    <p:sldId id="308" r:id="rId37"/>
  </p:sldIdLst>
  <p:sldSz cx="9144000" cy="5143500" type="screen16x9"/>
  <p:notesSz cx="6858000" cy="9144000"/>
  <p:embeddedFontLst>
    <p:embeddedFont>
      <p:font typeface="Denk One" charset="-93"/>
      <p:regular r:id="rId39"/>
    </p:embeddedFont>
    <p:embeddedFont>
      <p:font typeface="Fira Sans Extra Condensed" charset="0"/>
      <p:regular r:id="rId40"/>
      <p:bold r:id="rId41"/>
      <p:italic r:id="rId42"/>
      <p:boldItalic r:id="rId43"/>
    </p:embeddedFont>
    <p:embeddedFont>
      <p:font typeface="Barlow" charset="-93"/>
      <p:regular r:id="rId44"/>
      <p:bold r:id="rId45"/>
      <p:italic r:id="rId46"/>
      <p:boldItalic r:id="rId47"/>
    </p:embeddedFont>
    <p:embeddedFont>
      <p:font typeface="Barlow Semi Condensed" charset="-93"/>
      <p:regular r:id="rId48"/>
      <p:bold r:id="rId49"/>
      <p:italic r:id="rId50"/>
      <p:boldItalic r:id="rId51"/>
    </p:embeddedFont>
    <p:embeddedFont>
      <p:font typeface="Barlow Semi Condensed Light" charset="-93"/>
      <p:regular r:id="rId52"/>
      <p:bold r:id="rId53"/>
      <p:italic r:id="rId54"/>
      <p:boldItalic r:id="rId55"/>
    </p:embeddedFont>
    <p:embeddedFont>
      <p:font typeface="Barlow Condensed" charset="-93"/>
      <p:regular r:id="rId56"/>
      <p:bold r:id="rId57"/>
      <p:italic r:id="rId58"/>
      <p:boldItalic r:id="rId59"/>
    </p:embeddedFont>
    <p:embeddedFont>
      <p:font typeface="Anton" charset="-93"/>
      <p:regular r:id="rId60"/>
    </p:embeddedFont>
    <p:embeddedFont>
      <p:font typeface="Gisha" pitchFamily="34" charset="-79"/>
      <p:regular r:id="rId61"/>
      <p:bold r:id="rId62"/>
    </p:embeddedFont>
    <p:embeddedFont>
      <p:font typeface="Calibri Light" pitchFamily="34" charset="0"/>
      <p:regular r:id="rId63"/>
      <p:italic r:id="rId64"/>
    </p:embeddedFont>
    <p:embeddedFont>
      <p:font typeface="Calibri"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5F8374"/>
    <a:srgbClr val="ABDD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3"/>
  </p:normalViewPr>
  <p:slideViewPr>
    <p:cSldViewPr snapToGrid="0" snapToObjects="1">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font" Target="fonts/font25.fntdata"/><Relationship Id="rId68" Type="http://schemas.openxmlformats.org/officeDocument/2006/relationships/font" Target="fonts/font30.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font" Target="fonts/font2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font" Target="fonts/font29.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7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C478C-0884-7646-B9EA-931B01E7D737}" type="doc">
      <dgm:prSet loTypeId="urn:microsoft.com/office/officeart/2005/8/layout/vList3" loCatId="" qsTypeId="urn:microsoft.com/office/officeart/2005/8/quickstyle/simple1" qsCatId="simple" csTypeId="urn:microsoft.com/office/officeart/2005/8/colors/accent1_2" csCatId="accent1" phldr="1"/>
      <dgm:spPr/>
    </dgm:pt>
    <dgm:pt modelId="{4C0E6B6D-FBB3-FB43-BC6A-032C21E0D758}">
      <dgm:prSet phldrT="[Text]"/>
      <dgm:spPr/>
      <dgm:t>
        <a:bodyPr/>
        <a:lstStyle/>
        <a:p>
          <a:r>
            <a:rPr lang="en-US" dirty="0" smtClean="0">
              <a:solidFill>
                <a:schemeClr val="tx1"/>
              </a:solidFill>
            </a:rPr>
            <a:t>      XD </a:t>
          </a:r>
          <a:r>
            <a:rPr lang="en-US" dirty="0" err="1">
              <a:solidFill>
                <a:schemeClr val="tx1"/>
              </a:solidFill>
            </a:rPr>
            <a:t>Kế</a:t>
          </a:r>
          <a:r>
            <a:rPr lang="en-US" dirty="0">
              <a:solidFill>
                <a:schemeClr val="tx1"/>
              </a:solidFill>
            </a:rPr>
            <a:t> </a:t>
          </a:r>
          <a:r>
            <a:rPr lang="en-US" dirty="0" err="1">
              <a:solidFill>
                <a:schemeClr val="tx1"/>
              </a:solidFill>
            </a:rPr>
            <a:t>hoạch</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công</a:t>
          </a:r>
          <a:r>
            <a:rPr lang="en-US" dirty="0">
              <a:solidFill>
                <a:schemeClr val="tx1"/>
              </a:solidFill>
            </a:rPr>
            <a:t> NV</a:t>
          </a:r>
        </a:p>
      </dgm:t>
    </dgm:pt>
    <dgm:pt modelId="{BBD9399D-14D6-0945-B7A7-5F4B3DE3DC95}" type="parTrans" cxnId="{04506AEB-D4A7-2042-A705-FF932C5FE1D9}">
      <dgm:prSet/>
      <dgm:spPr/>
      <dgm:t>
        <a:bodyPr/>
        <a:lstStyle/>
        <a:p>
          <a:endParaRPr lang="en-US"/>
        </a:p>
      </dgm:t>
    </dgm:pt>
    <dgm:pt modelId="{9B8DF82D-B653-2240-A01B-E5BCF1A332CD}" type="sibTrans" cxnId="{04506AEB-D4A7-2042-A705-FF932C5FE1D9}">
      <dgm:prSet/>
      <dgm:spPr/>
      <dgm:t>
        <a:bodyPr/>
        <a:lstStyle/>
        <a:p>
          <a:endParaRPr lang="en-US"/>
        </a:p>
      </dgm:t>
    </dgm:pt>
    <dgm:pt modelId="{9C3A8EE2-B273-C24F-9C47-012B3EFFFA93}">
      <dgm:prSet phldrT="[Text]"/>
      <dgm:spPr/>
      <dgm:t>
        <a:bodyPr/>
        <a:lstStyle/>
        <a:p>
          <a:r>
            <a:rPr lang="en-US" dirty="0" smtClean="0">
              <a:solidFill>
                <a:schemeClr val="tx1"/>
              </a:solidFill>
            </a:rPr>
            <a:t>         </a:t>
          </a:r>
          <a:r>
            <a:rPr lang="en-US" dirty="0" err="1" smtClean="0">
              <a:solidFill>
                <a:schemeClr val="tx1"/>
              </a:solidFill>
            </a:rPr>
            <a:t>Tôn</a:t>
          </a:r>
          <a:r>
            <a:rPr lang="en-US" dirty="0" smtClean="0">
              <a:solidFill>
                <a:schemeClr val="tx1"/>
              </a:solidFill>
            </a:rPr>
            <a:t> </a:t>
          </a:r>
          <a:r>
            <a:rPr lang="en-US" dirty="0" err="1">
              <a:solidFill>
                <a:schemeClr val="tx1"/>
              </a:solidFill>
            </a:rPr>
            <a:t>trọng</a:t>
          </a:r>
          <a:r>
            <a:rPr lang="en-US" dirty="0">
              <a:solidFill>
                <a:schemeClr val="tx1"/>
              </a:solidFill>
            </a:rPr>
            <a:t>, </a:t>
          </a:r>
          <a:r>
            <a:rPr lang="en-US" dirty="0" err="1">
              <a:solidFill>
                <a:schemeClr val="tx1"/>
              </a:solidFill>
            </a:rPr>
            <a:t>lắng</a:t>
          </a:r>
          <a:r>
            <a:rPr lang="en-US" dirty="0">
              <a:solidFill>
                <a:schemeClr val="tx1"/>
              </a:solidFill>
            </a:rPr>
            <a:t> </a:t>
          </a:r>
          <a:r>
            <a:rPr lang="en-US" dirty="0" err="1">
              <a:solidFill>
                <a:schemeClr val="tx1"/>
              </a:solidFill>
            </a:rPr>
            <a:t>nghe</a:t>
          </a:r>
          <a:r>
            <a:rPr lang="en-US" dirty="0">
              <a:solidFill>
                <a:schemeClr val="tx1"/>
              </a:solidFill>
            </a:rPr>
            <a:t> ý </a:t>
          </a:r>
          <a:r>
            <a:rPr lang="en-US" dirty="0" err="1">
              <a:solidFill>
                <a:schemeClr val="tx1"/>
              </a:solidFill>
            </a:rPr>
            <a:t>kiến</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bạn</a:t>
          </a:r>
          <a:endParaRPr lang="en-US" dirty="0">
            <a:solidFill>
              <a:schemeClr val="tx1"/>
            </a:solidFill>
          </a:endParaRPr>
        </a:p>
      </dgm:t>
    </dgm:pt>
    <dgm:pt modelId="{ABB99ABA-C9C8-1845-AE11-D637E7F8DCCD}" type="parTrans" cxnId="{EF954CBA-0C62-DB4F-9751-ECCAC86E21D9}">
      <dgm:prSet/>
      <dgm:spPr/>
      <dgm:t>
        <a:bodyPr/>
        <a:lstStyle/>
        <a:p>
          <a:endParaRPr lang="en-US"/>
        </a:p>
      </dgm:t>
    </dgm:pt>
    <dgm:pt modelId="{58306C85-0DEC-A546-B40B-B9AA1FA5808C}" type="sibTrans" cxnId="{EF954CBA-0C62-DB4F-9751-ECCAC86E21D9}">
      <dgm:prSet/>
      <dgm:spPr/>
      <dgm:t>
        <a:bodyPr/>
        <a:lstStyle/>
        <a:p>
          <a:endParaRPr lang="en-US"/>
        </a:p>
      </dgm:t>
    </dgm:pt>
    <dgm:pt modelId="{1D8710C9-F19F-0C47-9A62-B1B25F31705E}">
      <dgm:prSet phldrT="[Text]"/>
      <dgm:spPr/>
      <dgm:t>
        <a:bodyPr/>
        <a:lstStyle/>
        <a:p>
          <a:r>
            <a:rPr lang="en-US" dirty="0" smtClean="0">
              <a:solidFill>
                <a:schemeClr val="tx1"/>
              </a:solidFill>
            </a:rPr>
            <a:t>    </a:t>
          </a:r>
          <a:r>
            <a:rPr lang="en-US" dirty="0" err="1" smtClean="0">
              <a:solidFill>
                <a:schemeClr val="tx1"/>
              </a:solidFill>
            </a:rPr>
            <a:t>Sẵn</a:t>
          </a:r>
          <a:r>
            <a:rPr lang="en-US" dirty="0" smtClean="0">
              <a:solidFill>
                <a:schemeClr val="tx1"/>
              </a:solidFill>
            </a:rPr>
            <a:t> </a:t>
          </a:r>
          <a:r>
            <a:rPr lang="en-US" dirty="0" err="1">
              <a:solidFill>
                <a:schemeClr val="tx1"/>
              </a:solidFill>
            </a:rPr>
            <a:t>sàng</a:t>
          </a:r>
          <a:r>
            <a:rPr lang="en-US" dirty="0">
              <a:solidFill>
                <a:schemeClr val="tx1"/>
              </a:solidFill>
            </a:rPr>
            <a:t> </a:t>
          </a:r>
          <a:r>
            <a:rPr lang="en-US" dirty="0" err="1">
              <a:solidFill>
                <a:schemeClr val="tx1"/>
              </a:solidFill>
            </a:rPr>
            <a:t>giúp</a:t>
          </a:r>
          <a:r>
            <a:rPr lang="en-US" dirty="0">
              <a:solidFill>
                <a:schemeClr val="tx1"/>
              </a:solidFill>
            </a:rPr>
            <a:t> </a:t>
          </a:r>
          <a:r>
            <a:rPr lang="en-US" dirty="0" err="1">
              <a:solidFill>
                <a:schemeClr val="tx1"/>
              </a:solidFill>
            </a:rPr>
            <a:t>đỡ</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bạn</a:t>
          </a:r>
          <a:endParaRPr lang="en-US" dirty="0">
            <a:solidFill>
              <a:schemeClr val="tx1"/>
            </a:solidFill>
          </a:endParaRPr>
        </a:p>
      </dgm:t>
    </dgm:pt>
    <dgm:pt modelId="{0C346019-9A59-1E40-AE27-674832E542C5}" type="parTrans" cxnId="{DF5D1BD4-86E4-B149-A531-2AE6549F8728}">
      <dgm:prSet/>
      <dgm:spPr/>
      <dgm:t>
        <a:bodyPr/>
        <a:lstStyle/>
        <a:p>
          <a:endParaRPr lang="en-US"/>
        </a:p>
      </dgm:t>
    </dgm:pt>
    <dgm:pt modelId="{1ED90FAF-48A6-7F4F-80FF-4258964B0030}" type="sibTrans" cxnId="{DF5D1BD4-86E4-B149-A531-2AE6549F8728}">
      <dgm:prSet/>
      <dgm:spPr/>
      <dgm:t>
        <a:bodyPr/>
        <a:lstStyle/>
        <a:p>
          <a:endParaRPr lang="en-US"/>
        </a:p>
      </dgm:t>
    </dgm:pt>
    <dgm:pt modelId="{3C71E941-B856-AA46-BCDC-CDA478049801}" type="pres">
      <dgm:prSet presAssocID="{96BC478C-0884-7646-B9EA-931B01E7D737}" presName="linearFlow" presStyleCnt="0">
        <dgm:presLayoutVars>
          <dgm:dir/>
          <dgm:resizeHandles val="exact"/>
        </dgm:presLayoutVars>
      </dgm:prSet>
      <dgm:spPr/>
    </dgm:pt>
    <dgm:pt modelId="{A9C04B88-13FE-5F4F-914C-18C8EBD765B3}" type="pres">
      <dgm:prSet presAssocID="{4C0E6B6D-FBB3-FB43-BC6A-032C21E0D758}" presName="composite" presStyleCnt="0"/>
      <dgm:spPr/>
    </dgm:pt>
    <dgm:pt modelId="{A03CE546-0330-454D-A316-D325FB980A3A}" type="pres">
      <dgm:prSet presAssocID="{4C0E6B6D-FBB3-FB43-BC6A-032C21E0D758}"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E3644F27-A160-5D46-989D-EEC897AAE75B}" type="pres">
      <dgm:prSet presAssocID="{4C0E6B6D-FBB3-FB43-BC6A-032C21E0D758}" presName="txShp" presStyleLbl="node1" presStyleIdx="0" presStyleCnt="3" custScaleX="138548">
        <dgm:presLayoutVars>
          <dgm:bulletEnabled val="1"/>
        </dgm:presLayoutVars>
      </dgm:prSet>
      <dgm:spPr/>
      <dgm:t>
        <a:bodyPr/>
        <a:lstStyle/>
        <a:p>
          <a:endParaRPr lang="en-US"/>
        </a:p>
      </dgm:t>
    </dgm:pt>
    <dgm:pt modelId="{8E93310A-1C1C-6745-BD48-A6ACD2821D81}" type="pres">
      <dgm:prSet presAssocID="{9B8DF82D-B653-2240-A01B-E5BCF1A332CD}" presName="spacing" presStyleCnt="0"/>
      <dgm:spPr/>
    </dgm:pt>
    <dgm:pt modelId="{B39AF9E4-3596-1541-AA35-D5D2ED001143}" type="pres">
      <dgm:prSet presAssocID="{9C3A8EE2-B273-C24F-9C47-012B3EFFFA93}" presName="composite" presStyleCnt="0"/>
      <dgm:spPr/>
    </dgm:pt>
    <dgm:pt modelId="{40C0FBF2-9BFA-464C-98A3-C33591B767D9}" type="pres">
      <dgm:prSet presAssocID="{9C3A8EE2-B273-C24F-9C47-012B3EFFFA9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55A53A88-2D31-D040-BEAA-1673D6FCA428}" type="pres">
      <dgm:prSet presAssocID="{9C3A8EE2-B273-C24F-9C47-012B3EFFFA93}" presName="txShp" presStyleLbl="node1" presStyleIdx="1" presStyleCnt="3" custScaleX="140807">
        <dgm:presLayoutVars>
          <dgm:bulletEnabled val="1"/>
        </dgm:presLayoutVars>
      </dgm:prSet>
      <dgm:spPr/>
      <dgm:t>
        <a:bodyPr/>
        <a:lstStyle/>
        <a:p>
          <a:endParaRPr lang="en-US"/>
        </a:p>
      </dgm:t>
    </dgm:pt>
    <dgm:pt modelId="{4849A80D-5038-BD48-B86A-DF8EEB6AE209}" type="pres">
      <dgm:prSet presAssocID="{58306C85-0DEC-A546-B40B-B9AA1FA5808C}" presName="spacing" presStyleCnt="0"/>
      <dgm:spPr/>
    </dgm:pt>
    <dgm:pt modelId="{0144A62E-356B-1F40-8A26-047E82E9B1BB}" type="pres">
      <dgm:prSet presAssocID="{1D8710C9-F19F-0C47-9A62-B1B25F31705E}" presName="composite" presStyleCnt="0"/>
      <dgm:spPr/>
    </dgm:pt>
    <dgm:pt modelId="{B69FD7E4-43E4-C944-8FE4-60D95B3A5B94}" type="pres">
      <dgm:prSet presAssocID="{1D8710C9-F19F-0C47-9A62-B1B25F31705E}"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C5C1BBE1-E381-EC45-BBDD-7F7EF4E4FDDE}" type="pres">
      <dgm:prSet presAssocID="{1D8710C9-F19F-0C47-9A62-B1B25F31705E}" presName="txShp" presStyleLbl="node1" presStyleIdx="2" presStyleCnt="3" custScaleX="138594">
        <dgm:presLayoutVars>
          <dgm:bulletEnabled val="1"/>
        </dgm:presLayoutVars>
      </dgm:prSet>
      <dgm:spPr/>
      <dgm:t>
        <a:bodyPr/>
        <a:lstStyle/>
        <a:p>
          <a:endParaRPr lang="en-US"/>
        </a:p>
      </dgm:t>
    </dgm:pt>
  </dgm:ptLst>
  <dgm:cxnLst>
    <dgm:cxn modelId="{6390C2D9-E757-5C40-A81C-1E2DF49C468F}" type="presOf" srcId="{1D8710C9-F19F-0C47-9A62-B1B25F31705E}" destId="{C5C1BBE1-E381-EC45-BBDD-7F7EF4E4FDDE}" srcOrd="0" destOrd="0" presId="urn:microsoft.com/office/officeart/2005/8/layout/vList3"/>
    <dgm:cxn modelId="{EF954CBA-0C62-DB4F-9751-ECCAC86E21D9}" srcId="{96BC478C-0884-7646-B9EA-931B01E7D737}" destId="{9C3A8EE2-B273-C24F-9C47-012B3EFFFA93}" srcOrd="1" destOrd="0" parTransId="{ABB99ABA-C9C8-1845-AE11-D637E7F8DCCD}" sibTransId="{58306C85-0DEC-A546-B40B-B9AA1FA5808C}"/>
    <dgm:cxn modelId="{04506AEB-D4A7-2042-A705-FF932C5FE1D9}" srcId="{96BC478C-0884-7646-B9EA-931B01E7D737}" destId="{4C0E6B6D-FBB3-FB43-BC6A-032C21E0D758}" srcOrd="0" destOrd="0" parTransId="{BBD9399D-14D6-0945-B7A7-5F4B3DE3DC95}" sibTransId="{9B8DF82D-B653-2240-A01B-E5BCF1A332CD}"/>
    <dgm:cxn modelId="{1716EE46-B45B-8B47-9AEA-B8815F3B07CD}" type="presOf" srcId="{4C0E6B6D-FBB3-FB43-BC6A-032C21E0D758}" destId="{E3644F27-A160-5D46-989D-EEC897AAE75B}" srcOrd="0" destOrd="0" presId="urn:microsoft.com/office/officeart/2005/8/layout/vList3"/>
    <dgm:cxn modelId="{5BF1DABF-1985-D844-8852-03F5C3AF6E9A}" type="presOf" srcId="{9C3A8EE2-B273-C24F-9C47-012B3EFFFA93}" destId="{55A53A88-2D31-D040-BEAA-1673D6FCA428}" srcOrd="0" destOrd="0" presId="urn:microsoft.com/office/officeart/2005/8/layout/vList3"/>
    <dgm:cxn modelId="{DF5D1BD4-86E4-B149-A531-2AE6549F8728}" srcId="{96BC478C-0884-7646-B9EA-931B01E7D737}" destId="{1D8710C9-F19F-0C47-9A62-B1B25F31705E}" srcOrd="2" destOrd="0" parTransId="{0C346019-9A59-1E40-AE27-674832E542C5}" sibTransId="{1ED90FAF-48A6-7F4F-80FF-4258964B0030}"/>
    <dgm:cxn modelId="{F1D2BA27-8737-8B45-9E91-448C89F6D124}" type="presOf" srcId="{96BC478C-0884-7646-B9EA-931B01E7D737}" destId="{3C71E941-B856-AA46-BCDC-CDA478049801}" srcOrd="0" destOrd="0" presId="urn:microsoft.com/office/officeart/2005/8/layout/vList3"/>
    <dgm:cxn modelId="{C60805B6-B5DB-5D4D-AEBC-C7EF0A798BAF}" type="presParOf" srcId="{3C71E941-B856-AA46-BCDC-CDA478049801}" destId="{A9C04B88-13FE-5F4F-914C-18C8EBD765B3}" srcOrd="0" destOrd="0" presId="urn:microsoft.com/office/officeart/2005/8/layout/vList3"/>
    <dgm:cxn modelId="{2229BA07-C21B-334D-BFA3-90B24F52416B}" type="presParOf" srcId="{A9C04B88-13FE-5F4F-914C-18C8EBD765B3}" destId="{A03CE546-0330-454D-A316-D325FB980A3A}" srcOrd="0" destOrd="0" presId="urn:microsoft.com/office/officeart/2005/8/layout/vList3"/>
    <dgm:cxn modelId="{9E112482-78CB-6D43-B691-EA4616A42EA0}" type="presParOf" srcId="{A9C04B88-13FE-5F4F-914C-18C8EBD765B3}" destId="{E3644F27-A160-5D46-989D-EEC897AAE75B}" srcOrd="1" destOrd="0" presId="urn:microsoft.com/office/officeart/2005/8/layout/vList3"/>
    <dgm:cxn modelId="{286B001E-5E03-F54E-AC82-E1886F899558}" type="presParOf" srcId="{3C71E941-B856-AA46-BCDC-CDA478049801}" destId="{8E93310A-1C1C-6745-BD48-A6ACD2821D81}" srcOrd="1" destOrd="0" presId="urn:microsoft.com/office/officeart/2005/8/layout/vList3"/>
    <dgm:cxn modelId="{0667FA4E-7AF8-A84B-B951-49B72052C0EA}" type="presParOf" srcId="{3C71E941-B856-AA46-BCDC-CDA478049801}" destId="{B39AF9E4-3596-1541-AA35-D5D2ED001143}" srcOrd="2" destOrd="0" presId="urn:microsoft.com/office/officeart/2005/8/layout/vList3"/>
    <dgm:cxn modelId="{10D185C1-568D-FF48-B858-D6C2A5653258}" type="presParOf" srcId="{B39AF9E4-3596-1541-AA35-D5D2ED001143}" destId="{40C0FBF2-9BFA-464C-98A3-C33591B767D9}" srcOrd="0" destOrd="0" presId="urn:microsoft.com/office/officeart/2005/8/layout/vList3"/>
    <dgm:cxn modelId="{8BC483CB-F894-1541-B6DD-A494BB4E1979}" type="presParOf" srcId="{B39AF9E4-3596-1541-AA35-D5D2ED001143}" destId="{55A53A88-2D31-D040-BEAA-1673D6FCA428}" srcOrd="1" destOrd="0" presId="urn:microsoft.com/office/officeart/2005/8/layout/vList3"/>
    <dgm:cxn modelId="{2EE35490-2189-F244-A68A-E95956073224}" type="presParOf" srcId="{3C71E941-B856-AA46-BCDC-CDA478049801}" destId="{4849A80D-5038-BD48-B86A-DF8EEB6AE209}" srcOrd="3" destOrd="0" presId="urn:microsoft.com/office/officeart/2005/8/layout/vList3"/>
    <dgm:cxn modelId="{26099E54-3E86-374C-AB4B-BFAB0A233F7A}" type="presParOf" srcId="{3C71E941-B856-AA46-BCDC-CDA478049801}" destId="{0144A62E-356B-1F40-8A26-047E82E9B1BB}" srcOrd="4" destOrd="0" presId="urn:microsoft.com/office/officeart/2005/8/layout/vList3"/>
    <dgm:cxn modelId="{32B12AEA-DA21-384F-A860-A8A66BDEEA74}" type="presParOf" srcId="{0144A62E-356B-1F40-8A26-047E82E9B1BB}" destId="{B69FD7E4-43E4-C944-8FE4-60D95B3A5B94}" srcOrd="0" destOrd="0" presId="urn:microsoft.com/office/officeart/2005/8/layout/vList3"/>
    <dgm:cxn modelId="{9EC7960F-C14C-5F45-9DCE-F58A3F91EAFB}" type="presParOf" srcId="{0144A62E-356B-1F40-8A26-047E82E9B1BB}" destId="{C5C1BBE1-E381-EC45-BBDD-7F7EF4E4FDD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BC478C-0884-7646-B9EA-931B01E7D737}" type="doc">
      <dgm:prSet loTypeId="urn:microsoft.com/office/officeart/2005/8/layout/vList3" loCatId="" qsTypeId="urn:microsoft.com/office/officeart/2005/8/quickstyle/simple1" qsCatId="simple" csTypeId="urn:microsoft.com/office/officeart/2005/8/colors/accent1_2" csCatId="accent1" phldr="1"/>
      <dgm:spPr/>
    </dgm:pt>
    <dgm:pt modelId="{4C0E6B6D-FBB3-FB43-BC6A-032C21E0D758}">
      <dgm:prSet phldrT="[Text]"/>
      <dgm:spPr/>
      <dgm:t>
        <a:bodyPr/>
        <a:lstStyle/>
        <a:p>
          <a:r>
            <a:rPr lang="en-US" dirty="0" err="1">
              <a:solidFill>
                <a:schemeClr val="tx1"/>
              </a:solidFill>
            </a:rPr>
            <a:t>Lắng</a:t>
          </a:r>
          <a:r>
            <a:rPr lang="en-US" dirty="0">
              <a:solidFill>
                <a:schemeClr val="tx1"/>
              </a:solidFill>
            </a:rPr>
            <a:t> </a:t>
          </a:r>
          <a:r>
            <a:rPr lang="en-US" dirty="0" err="1">
              <a:solidFill>
                <a:schemeClr val="tx1"/>
              </a:solidFill>
            </a:rPr>
            <a:t>nghe</a:t>
          </a:r>
          <a:r>
            <a:rPr lang="en-US" dirty="0">
              <a:solidFill>
                <a:schemeClr val="tx1"/>
              </a:solidFill>
            </a:rPr>
            <a:t> </a:t>
          </a:r>
          <a:r>
            <a:rPr lang="en-US" dirty="0" err="1">
              <a:solidFill>
                <a:schemeClr val="tx1"/>
              </a:solidFill>
            </a:rPr>
            <a:t>hướng</a:t>
          </a:r>
          <a:r>
            <a:rPr lang="en-US" dirty="0">
              <a:solidFill>
                <a:schemeClr val="tx1"/>
              </a:solidFill>
            </a:rPr>
            <a:t> </a:t>
          </a:r>
          <a:r>
            <a:rPr lang="en-US" dirty="0" err="1">
              <a:solidFill>
                <a:schemeClr val="tx1"/>
              </a:solidFill>
            </a:rPr>
            <a:t>dẫn</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thầy</a:t>
          </a:r>
          <a:r>
            <a:rPr lang="en-US" dirty="0">
              <a:solidFill>
                <a:schemeClr val="tx1"/>
              </a:solidFill>
            </a:rPr>
            <a:t> </a:t>
          </a:r>
          <a:r>
            <a:rPr lang="en-US" dirty="0" err="1">
              <a:solidFill>
                <a:schemeClr val="tx1"/>
              </a:solidFill>
            </a:rPr>
            <a:t>cô</a:t>
          </a:r>
          <a:endParaRPr lang="en-US" dirty="0">
            <a:solidFill>
              <a:schemeClr val="tx1"/>
            </a:solidFill>
          </a:endParaRPr>
        </a:p>
      </dgm:t>
    </dgm:pt>
    <dgm:pt modelId="{BBD9399D-14D6-0945-B7A7-5F4B3DE3DC95}" type="parTrans" cxnId="{04506AEB-D4A7-2042-A705-FF932C5FE1D9}">
      <dgm:prSet/>
      <dgm:spPr/>
      <dgm:t>
        <a:bodyPr/>
        <a:lstStyle/>
        <a:p>
          <a:endParaRPr lang="en-US"/>
        </a:p>
      </dgm:t>
    </dgm:pt>
    <dgm:pt modelId="{9B8DF82D-B653-2240-A01B-E5BCF1A332CD}" type="sibTrans" cxnId="{04506AEB-D4A7-2042-A705-FF932C5FE1D9}">
      <dgm:prSet/>
      <dgm:spPr/>
      <dgm:t>
        <a:bodyPr/>
        <a:lstStyle/>
        <a:p>
          <a:endParaRPr lang="en-US"/>
        </a:p>
      </dgm:t>
    </dgm:pt>
    <dgm:pt modelId="{9C3A8EE2-B273-C24F-9C47-012B3EFFFA93}">
      <dgm:prSet phldrT="[Text]"/>
      <dgm:spPr/>
      <dgm:t>
        <a:bodyPr/>
        <a:lstStyle/>
        <a:p>
          <a:r>
            <a:rPr lang="en-US" dirty="0" err="1">
              <a:solidFill>
                <a:schemeClr val="tx1"/>
              </a:solidFill>
            </a:rPr>
            <a:t>Chủ</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xin</a:t>
          </a:r>
          <a:r>
            <a:rPr lang="en-US" dirty="0">
              <a:solidFill>
                <a:schemeClr val="tx1"/>
              </a:solidFill>
            </a:rPr>
            <a:t> ý </a:t>
          </a:r>
          <a:r>
            <a:rPr lang="en-US" dirty="0" err="1">
              <a:solidFill>
                <a:schemeClr val="tx1"/>
              </a:solidFill>
            </a:rPr>
            <a:t>kiến</a:t>
          </a:r>
          <a:r>
            <a:rPr lang="en-US" dirty="0">
              <a:solidFill>
                <a:schemeClr val="tx1"/>
              </a:solidFill>
            </a:rPr>
            <a:t> </a:t>
          </a:r>
          <a:r>
            <a:rPr lang="en-US" dirty="0" err="1">
              <a:solidFill>
                <a:schemeClr val="tx1"/>
              </a:solidFill>
            </a:rPr>
            <a:t>thầy</a:t>
          </a:r>
          <a:r>
            <a:rPr lang="en-US" dirty="0">
              <a:solidFill>
                <a:schemeClr val="tx1"/>
              </a:solidFill>
            </a:rPr>
            <a:t> </a:t>
          </a:r>
          <a:r>
            <a:rPr lang="en-US" dirty="0" err="1">
              <a:solidFill>
                <a:schemeClr val="tx1"/>
              </a:solidFill>
            </a:rPr>
            <a:t>cô</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gặp</a:t>
          </a:r>
          <a:r>
            <a:rPr lang="en-US" dirty="0">
              <a:solidFill>
                <a:schemeClr val="tx1"/>
              </a:solidFill>
            </a:rPr>
            <a:t> </a:t>
          </a:r>
          <a:r>
            <a:rPr lang="en-US" dirty="0" err="1">
              <a:solidFill>
                <a:schemeClr val="tx1"/>
              </a:solidFill>
            </a:rPr>
            <a:t>khó</a:t>
          </a:r>
          <a:r>
            <a:rPr lang="en-US" dirty="0">
              <a:solidFill>
                <a:schemeClr val="tx1"/>
              </a:solidFill>
            </a:rPr>
            <a:t> </a:t>
          </a:r>
          <a:r>
            <a:rPr lang="en-US" dirty="0" err="1">
              <a:solidFill>
                <a:schemeClr val="tx1"/>
              </a:solidFill>
            </a:rPr>
            <a:t>khăn</a:t>
          </a:r>
          <a:endParaRPr lang="en-US" dirty="0">
            <a:solidFill>
              <a:schemeClr val="tx1"/>
            </a:solidFill>
          </a:endParaRPr>
        </a:p>
      </dgm:t>
    </dgm:pt>
    <dgm:pt modelId="{ABB99ABA-C9C8-1845-AE11-D637E7F8DCCD}" type="parTrans" cxnId="{EF954CBA-0C62-DB4F-9751-ECCAC86E21D9}">
      <dgm:prSet/>
      <dgm:spPr/>
      <dgm:t>
        <a:bodyPr/>
        <a:lstStyle/>
        <a:p>
          <a:endParaRPr lang="en-US"/>
        </a:p>
      </dgm:t>
    </dgm:pt>
    <dgm:pt modelId="{58306C85-0DEC-A546-B40B-B9AA1FA5808C}" type="sibTrans" cxnId="{EF954CBA-0C62-DB4F-9751-ECCAC86E21D9}">
      <dgm:prSet/>
      <dgm:spPr/>
      <dgm:t>
        <a:bodyPr/>
        <a:lstStyle/>
        <a:p>
          <a:endParaRPr lang="en-US"/>
        </a:p>
      </dgm:t>
    </dgm:pt>
    <dgm:pt modelId="{1D8710C9-F19F-0C47-9A62-B1B25F31705E}">
      <dgm:prSet phldrT="[Text]"/>
      <dgm:spPr/>
      <dgm:t>
        <a:bodyPr/>
        <a:lstStyle/>
        <a:p>
          <a:r>
            <a:rPr lang="en-US" dirty="0" err="1">
              <a:solidFill>
                <a:schemeClr val="tx1"/>
              </a:solidFill>
            </a:rPr>
            <a:t>Hoàn</a:t>
          </a:r>
          <a:r>
            <a:rPr lang="en-US" dirty="0">
              <a:solidFill>
                <a:schemeClr val="tx1"/>
              </a:solidFill>
            </a:rPr>
            <a:t> </a:t>
          </a:r>
          <a:r>
            <a:rPr lang="en-US" dirty="0" err="1">
              <a:solidFill>
                <a:schemeClr val="tx1"/>
              </a:solidFill>
            </a:rPr>
            <a:t>thành</a:t>
          </a:r>
          <a:r>
            <a:rPr lang="en-US" dirty="0">
              <a:solidFill>
                <a:schemeClr val="tx1"/>
              </a:solidFill>
            </a:rPr>
            <a:t> deadline </a:t>
          </a:r>
          <a:r>
            <a:rPr lang="en-US" dirty="0" err="1">
              <a:solidFill>
                <a:schemeClr val="tx1"/>
              </a:solidFill>
            </a:rPr>
            <a:t>đúng</a:t>
          </a:r>
          <a:r>
            <a:rPr lang="en-US" dirty="0">
              <a:solidFill>
                <a:schemeClr val="tx1"/>
              </a:solidFill>
            </a:rPr>
            <a:t> </a:t>
          </a:r>
          <a:r>
            <a:rPr lang="en-US" dirty="0" err="1">
              <a:solidFill>
                <a:schemeClr val="tx1"/>
              </a:solidFill>
            </a:rPr>
            <a:t>thời</a:t>
          </a:r>
          <a:r>
            <a:rPr lang="en-US" dirty="0">
              <a:solidFill>
                <a:schemeClr val="tx1"/>
              </a:solidFill>
            </a:rPr>
            <a:t> </a:t>
          </a:r>
          <a:r>
            <a:rPr lang="en-US" dirty="0" err="1">
              <a:solidFill>
                <a:schemeClr val="tx1"/>
              </a:solidFill>
            </a:rPr>
            <a:t>hạn</a:t>
          </a:r>
          <a:endParaRPr lang="en-US" dirty="0">
            <a:solidFill>
              <a:schemeClr val="tx1"/>
            </a:solidFill>
          </a:endParaRPr>
        </a:p>
      </dgm:t>
    </dgm:pt>
    <dgm:pt modelId="{0C346019-9A59-1E40-AE27-674832E542C5}" type="parTrans" cxnId="{DF5D1BD4-86E4-B149-A531-2AE6549F8728}">
      <dgm:prSet/>
      <dgm:spPr/>
      <dgm:t>
        <a:bodyPr/>
        <a:lstStyle/>
        <a:p>
          <a:endParaRPr lang="en-US"/>
        </a:p>
      </dgm:t>
    </dgm:pt>
    <dgm:pt modelId="{1ED90FAF-48A6-7F4F-80FF-4258964B0030}" type="sibTrans" cxnId="{DF5D1BD4-86E4-B149-A531-2AE6549F8728}">
      <dgm:prSet/>
      <dgm:spPr/>
      <dgm:t>
        <a:bodyPr/>
        <a:lstStyle/>
        <a:p>
          <a:endParaRPr lang="en-US"/>
        </a:p>
      </dgm:t>
    </dgm:pt>
    <dgm:pt modelId="{3C71E941-B856-AA46-BCDC-CDA478049801}" type="pres">
      <dgm:prSet presAssocID="{96BC478C-0884-7646-B9EA-931B01E7D737}" presName="linearFlow" presStyleCnt="0">
        <dgm:presLayoutVars>
          <dgm:dir/>
          <dgm:resizeHandles val="exact"/>
        </dgm:presLayoutVars>
      </dgm:prSet>
      <dgm:spPr/>
    </dgm:pt>
    <dgm:pt modelId="{A9C04B88-13FE-5F4F-914C-18C8EBD765B3}" type="pres">
      <dgm:prSet presAssocID="{4C0E6B6D-FBB3-FB43-BC6A-032C21E0D758}" presName="composite" presStyleCnt="0"/>
      <dgm:spPr/>
    </dgm:pt>
    <dgm:pt modelId="{A03CE546-0330-454D-A316-D325FB980A3A}" type="pres">
      <dgm:prSet presAssocID="{4C0E6B6D-FBB3-FB43-BC6A-032C21E0D758}" presName="imgShp" presStyleLbl="fgImgPlace1" presStyleIdx="0" presStyleCnt="3" custLinFactNeighborX="-50388"/>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E3644F27-A160-5D46-989D-EEC897AAE75B}" type="pres">
      <dgm:prSet presAssocID="{4C0E6B6D-FBB3-FB43-BC6A-032C21E0D758}" presName="txShp" presStyleLbl="node1" presStyleIdx="0" presStyleCnt="3" custScaleX="138270">
        <dgm:presLayoutVars>
          <dgm:bulletEnabled val="1"/>
        </dgm:presLayoutVars>
      </dgm:prSet>
      <dgm:spPr/>
      <dgm:t>
        <a:bodyPr/>
        <a:lstStyle/>
        <a:p>
          <a:endParaRPr lang="en-US"/>
        </a:p>
      </dgm:t>
    </dgm:pt>
    <dgm:pt modelId="{8E93310A-1C1C-6745-BD48-A6ACD2821D81}" type="pres">
      <dgm:prSet presAssocID="{9B8DF82D-B653-2240-A01B-E5BCF1A332CD}" presName="spacing" presStyleCnt="0"/>
      <dgm:spPr/>
    </dgm:pt>
    <dgm:pt modelId="{B39AF9E4-3596-1541-AA35-D5D2ED001143}" type="pres">
      <dgm:prSet presAssocID="{9C3A8EE2-B273-C24F-9C47-012B3EFFFA93}" presName="composite" presStyleCnt="0"/>
      <dgm:spPr/>
    </dgm:pt>
    <dgm:pt modelId="{40C0FBF2-9BFA-464C-98A3-C33591B767D9}" type="pres">
      <dgm:prSet presAssocID="{9C3A8EE2-B273-C24F-9C47-012B3EFFFA93}" presName="imgShp" presStyleLbl="fgImgPlace1" presStyleIdx="1" presStyleCnt="3" custLinFactNeighborX="-50388"/>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55A53A88-2D31-D040-BEAA-1673D6FCA428}" type="pres">
      <dgm:prSet presAssocID="{9C3A8EE2-B273-C24F-9C47-012B3EFFFA93}" presName="txShp" presStyleLbl="node1" presStyleIdx="1" presStyleCnt="3" custScaleX="136100">
        <dgm:presLayoutVars>
          <dgm:bulletEnabled val="1"/>
        </dgm:presLayoutVars>
      </dgm:prSet>
      <dgm:spPr/>
      <dgm:t>
        <a:bodyPr/>
        <a:lstStyle/>
        <a:p>
          <a:endParaRPr lang="en-US"/>
        </a:p>
      </dgm:t>
    </dgm:pt>
    <dgm:pt modelId="{4849A80D-5038-BD48-B86A-DF8EEB6AE209}" type="pres">
      <dgm:prSet presAssocID="{58306C85-0DEC-A546-B40B-B9AA1FA5808C}" presName="spacing" presStyleCnt="0"/>
      <dgm:spPr/>
    </dgm:pt>
    <dgm:pt modelId="{0144A62E-356B-1F40-8A26-047E82E9B1BB}" type="pres">
      <dgm:prSet presAssocID="{1D8710C9-F19F-0C47-9A62-B1B25F31705E}" presName="composite" presStyleCnt="0"/>
      <dgm:spPr/>
    </dgm:pt>
    <dgm:pt modelId="{B69FD7E4-43E4-C944-8FE4-60D95B3A5B94}" type="pres">
      <dgm:prSet presAssocID="{1D8710C9-F19F-0C47-9A62-B1B25F31705E}" presName="imgShp" presStyleLbl="fgImgPlace1" presStyleIdx="2" presStyleCnt="3" custLinFactNeighborX="-50388"/>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C5C1BBE1-E381-EC45-BBDD-7F7EF4E4FDDE}" type="pres">
      <dgm:prSet presAssocID="{1D8710C9-F19F-0C47-9A62-B1B25F31705E}" presName="txShp" presStyleLbl="node1" presStyleIdx="2" presStyleCnt="3" custScaleX="136100">
        <dgm:presLayoutVars>
          <dgm:bulletEnabled val="1"/>
        </dgm:presLayoutVars>
      </dgm:prSet>
      <dgm:spPr/>
      <dgm:t>
        <a:bodyPr/>
        <a:lstStyle/>
        <a:p>
          <a:endParaRPr lang="en-US"/>
        </a:p>
      </dgm:t>
    </dgm:pt>
  </dgm:ptLst>
  <dgm:cxnLst>
    <dgm:cxn modelId="{6390C2D9-E757-5C40-A81C-1E2DF49C468F}" type="presOf" srcId="{1D8710C9-F19F-0C47-9A62-B1B25F31705E}" destId="{C5C1BBE1-E381-EC45-BBDD-7F7EF4E4FDDE}" srcOrd="0" destOrd="0" presId="urn:microsoft.com/office/officeart/2005/8/layout/vList3"/>
    <dgm:cxn modelId="{EF954CBA-0C62-DB4F-9751-ECCAC86E21D9}" srcId="{96BC478C-0884-7646-B9EA-931B01E7D737}" destId="{9C3A8EE2-B273-C24F-9C47-012B3EFFFA93}" srcOrd="1" destOrd="0" parTransId="{ABB99ABA-C9C8-1845-AE11-D637E7F8DCCD}" sibTransId="{58306C85-0DEC-A546-B40B-B9AA1FA5808C}"/>
    <dgm:cxn modelId="{04506AEB-D4A7-2042-A705-FF932C5FE1D9}" srcId="{96BC478C-0884-7646-B9EA-931B01E7D737}" destId="{4C0E6B6D-FBB3-FB43-BC6A-032C21E0D758}" srcOrd="0" destOrd="0" parTransId="{BBD9399D-14D6-0945-B7A7-5F4B3DE3DC95}" sibTransId="{9B8DF82D-B653-2240-A01B-E5BCF1A332CD}"/>
    <dgm:cxn modelId="{1716EE46-B45B-8B47-9AEA-B8815F3B07CD}" type="presOf" srcId="{4C0E6B6D-FBB3-FB43-BC6A-032C21E0D758}" destId="{E3644F27-A160-5D46-989D-EEC897AAE75B}" srcOrd="0" destOrd="0" presId="urn:microsoft.com/office/officeart/2005/8/layout/vList3"/>
    <dgm:cxn modelId="{5BF1DABF-1985-D844-8852-03F5C3AF6E9A}" type="presOf" srcId="{9C3A8EE2-B273-C24F-9C47-012B3EFFFA93}" destId="{55A53A88-2D31-D040-BEAA-1673D6FCA428}" srcOrd="0" destOrd="0" presId="urn:microsoft.com/office/officeart/2005/8/layout/vList3"/>
    <dgm:cxn modelId="{DF5D1BD4-86E4-B149-A531-2AE6549F8728}" srcId="{96BC478C-0884-7646-B9EA-931B01E7D737}" destId="{1D8710C9-F19F-0C47-9A62-B1B25F31705E}" srcOrd="2" destOrd="0" parTransId="{0C346019-9A59-1E40-AE27-674832E542C5}" sibTransId="{1ED90FAF-48A6-7F4F-80FF-4258964B0030}"/>
    <dgm:cxn modelId="{F1D2BA27-8737-8B45-9E91-448C89F6D124}" type="presOf" srcId="{96BC478C-0884-7646-B9EA-931B01E7D737}" destId="{3C71E941-B856-AA46-BCDC-CDA478049801}" srcOrd="0" destOrd="0" presId="urn:microsoft.com/office/officeart/2005/8/layout/vList3"/>
    <dgm:cxn modelId="{C60805B6-B5DB-5D4D-AEBC-C7EF0A798BAF}" type="presParOf" srcId="{3C71E941-B856-AA46-BCDC-CDA478049801}" destId="{A9C04B88-13FE-5F4F-914C-18C8EBD765B3}" srcOrd="0" destOrd="0" presId="urn:microsoft.com/office/officeart/2005/8/layout/vList3"/>
    <dgm:cxn modelId="{2229BA07-C21B-334D-BFA3-90B24F52416B}" type="presParOf" srcId="{A9C04B88-13FE-5F4F-914C-18C8EBD765B3}" destId="{A03CE546-0330-454D-A316-D325FB980A3A}" srcOrd="0" destOrd="0" presId="urn:microsoft.com/office/officeart/2005/8/layout/vList3"/>
    <dgm:cxn modelId="{9E112482-78CB-6D43-B691-EA4616A42EA0}" type="presParOf" srcId="{A9C04B88-13FE-5F4F-914C-18C8EBD765B3}" destId="{E3644F27-A160-5D46-989D-EEC897AAE75B}" srcOrd="1" destOrd="0" presId="urn:microsoft.com/office/officeart/2005/8/layout/vList3"/>
    <dgm:cxn modelId="{286B001E-5E03-F54E-AC82-E1886F899558}" type="presParOf" srcId="{3C71E941-B856-AA46-BCDC-CDA478049801}" destId="{8E93310A-1C1C-6745-BD48-A6ACD2821D81}" srcOrd="1" destOrd="0" presId="urn:microsoft.com/office/officeart/2005/8/layout/vList3"/>
    <dgm:cxn modelId="{0667FA4E-7AF8-A84B-B951-49B72052C0EA}" type="presParOf" srcId="{3C71E941-B856-AA46-BCDC-CDA478049801}" destId="{B39AF9E4-3596-1541-AA35-D5D2ED001143}" srcOrd="2" destOrd="0" presId="urn:microsoft.com/office/officeart/2005/8/layout/vList3"/>
    <dgm:cxn modelId="{10D185C1-568D-FF48-B858-D6C2A5653258}" type="presParOf" srcId="{B39AF9E4-3596-1541-AA35-D5D2ED001143}" destId="{40C0FBF2-9BFA-464C-98A3-C33591B767D9}" srcOrd="0" destOrd="0" presId="urn:microsoft.com/office/officeart/2005/8/layout/vList3"/>
    <dgm:cxn modelId="{8BC483CB-F894-1541-B6DD-A494BB4E1979}" type="presParOf" srcId="{B39AF9E4-3596-1541-AA35-D5D2ED001143}" destId="{55A53A88-2D31-D040-BEAA-1673D6FCA428}" srcOrd="1" destOrd="0" presId="urn:microsoft.com/office/officeart/2005/8/layout/vList3"/>
    <dgm:cxn modelId="{2EE35490-2189-F244-A68A-E95956073224}" type="presParOf" srcId="{3C71E941-B856-AA46-BCDC-CDA478049801}" destId="{4849A80D-5038-BD48-B86A-DF8EEB6AE209}" srcOrd="3" destOrd="0" presId="urn:microsoft.com/office/officeart/2005/8/layout/vList3"/>
    <dgm:cxn modelId="{26099E54-3E86-374C-AB4B-BFAB0A233F7A}" type="presParOf" srcId="{3C71E941-B856-AA46-BCDC-CDA478049801}" destId="{0144A62E-356B-1F40-8A26-047E82E9B1BB}" srcOrd="4" destOrd="0" presId="urn:microsoft.com/office/officeart/2005/8/layout/vList3"/>
    <dgm:cxn modelId="{32B12AEA-DA21-384F-A860-A8A66BDEEA74}" type="presParOf" srcId="{0144A62E-356B-1F40-8A26-047E82E9B1BB}" destId="{B69FD7E4-43E4-C944-8FE4-60D95B3A5B94}" srcOrd="0" destOrd="0" presId="urn:microsoft.com/office/officeart/2005/8/layout/vList3"/>
    <dgm:cxn modelId="{9EC7960F-C14C-5F45-9DCE-F58A3F91EAFB}" type="presParOf" srcId="{0144A62E-356B-1F40-8A26-047E82E9B1BB}" destId="{C5C1BBE1-E381-EC45-BBDD-7F7EF4E4FDD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44F27-A160-5D46-989D-EEC897AAE75B}">
      <dsp:nvSpPr>
        <dsp:cNvPr id="0" name=""/>
        <dsp:cNvSpPr/>
      </dsp:nvSpPr>
      <dsp:spPr>
        <a:xfrm rot="10800000">
          <a:off x="209378" y="909"/>
          <a:ext cx="4905171" cy="70016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55"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      XD </a:t>
          </a:r>
          <a:r>
            <a:rPr lang="en-US" sz="2000" kern="1200" dirty="0" err="1">
              <a:solidFill>
                <a:schemeClr val="tx1"/>
              </a:solidFill>
            </a:rPr>
            <a:t>Kế</a:t>
          </a:r>
          <a:r>
            <a:rPr lang="en-US" sz="2000" kern="1200" dirty="0">
              <a:solidFill>
                <a:schemeClr val="tx1"/>
              </a:solidFill>
            </a:rPr>
            <a:t> </a:t>
          </a:r>
          <a:r>
            <a:rPr lang="en-US" sz="2000" kern="1200" dirty="0" err="1">
              <a:solidFill>
                <a:schemeClr val="tx1"/>
              </a:solidFill>
            </a:rPr>
            <a:t>hoạch</a:t>
          </a:r>
          <a:r>
            <a:rPr lang="en-US" sz="2000" kern="1200" dirty="0">
              <a:solidFill>
                <a:schemeClr val="tx1"/>
              </a:solidFill>
            </a:rPr>
            <a:t> </a:t>
          </a:r>
          <a:r>
            <a:rPr lang="en-US" sz="2000" kern="1200" dirty="0" err="1">
              <a:solidFill>
                <a:schemeClr val="tx1"/>
              </a:solidFill>
            </a:rPr>
            <a:t>và</a:t>
          </a:r>
          <a:r>
            <a:rPr lang="en-US" sz="2000" kern="1200" dirty="0">
              <a:solidFill>
                <a:schemeClr val="tx1"/>
              </a:solidFill>
            </a:rPr>
            <a:t> </a:t>
          </a:r>
          <a:r>
            <a:rPr lang="en-US" sz="2000" kern="1200" dirty="0" err="1">
              <a:solidFill>
                <a:schemeClr val="tx1"/>
              </a:solidFill>
            </a:rPr>
            <a:t>phân</a:t>
          </a:r>
          <a:r>
            <a:rPr lang="en-US" sz="2000" kern="1200" dirty="0">
              <a:solidFill>
                <a:schemeClr val="tx1"/>
              </a:solidFill>
            </a:rPr>
            <a:t> </a:t>
          </a:r>
          <a:r>
            <a:rPr lang="en-US" sz="2000" kern="1200" dirty="0" err="1">
              <a:solidFill>
                <a:schemeClr val="tx1"/>
              </a:solidFill>
            </a:rPr>
            <a:t>công</a:t>
          </a:r>
          <a:r>
            <a:rPr lang="en-US" sz="2000" kern="1200" dirty="0">
              <a:solidFill>
                <a:schemeClr val="tx1"/>
              </a:solidFill>
            </a:rPr>
            <a:t> NV</a:t>
          </a:r>
        </a:p>
      </dsp:txBody>
      <dsp:txXfrm rot="10800000">
        <a:off x="384420" y="909"/>
        <a:ext cx="4730129" cy="700169"/>
      </dsp:txXfrm>
    </dsp:sp>
    <dsp:sp modelId="{A03CE546-0330-454D-A316-D325FB980A3A}">
      <dsp:nvSpPr>
        <dsp:cNvPr id="0" name=""/>
        <dsp:cNvSpPr/>
      </dsp:nvSpPr>
      <dsp:spPr>
        <a:xfrm>
          <a:off x="541673" y="909"/>
          <a:ext cx="700169" cy="70016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53A88-2D31-D040-BEAA-1673D6FCA428}">
      <dsp:nvSpPr>
        <dsp:cNvPr id="0" name=""/>
        <dsp:cNvSpPr/>
      </dsp:nvSpPr>
      <dsp:spPr>
        <a:xfrm rot="10800000">
          <a:off x="169389" y="910084"/>
          <a:ext cx="4985149" cy="70016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55"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         </a:t>
          </a:r>
          <a:r>
            <a:rPr lang="en-US" sz="2000" kern="1200" dirty="0" err="1" smtClean="0">
              <a:solidFill>
                <a:schemeClr val="tx1"/>
              </a:solidFill>
            </a:rPr>
            <a:t>Tôn</a:t>
          </a:r>
          <a:r>
            <a:rPr lang="en-US" sz="2000" kern="1200" dirty="0" smtClean="0">
              <a:solidFill>
                <a:schemeClr val="tx1"/>
              </a:solidFill>
            </a:rPr>
            <a:t> </a:t>
          </a:r>
          <a:r>
            <a:rPr lang="en-US" sz="2000" kern="1200" dirty="0" err="1">
              <a:solidFill>
                <a:schemeClr val="tx1"/>
              </a:solidFill>
            </a:rPr>
            <a:t>trọng</a:t>
          </a:r>
          <a:r>
            <a:rPr lang="en-US" sz="2000" kern="1200" dirty="0">
              <a:solidFill>
                <a:schemeClr val="tx1"/>
              </a:solidFill>
            </a:rPr>
            <a:t>, </a:t>
          </a:r>
          <a:r>
            <a:rPr lang="en-US" sz="2000" kern="1200" dirty="0" err="1">
              <a:solidFill>
                <a:schemeClr val="tx1"/>
              </a:solidFill>
            </a:rPr>
            <a:t>lắng</a:t>
          </a:r>
          <a:r>
            <a:rPr lang="en-US" sz="2000" kern="1200" dirty="0">
              <a:solidFill>
                <a:schemeClr val="tx1"/>
              </a:solidFill>
            </a:rPr>
            <a:t> </a:t>
          </a:r>
          <a:r>
            <a:rPr lang="en-US" sz="2000" kern="1200" dirty="0" err="1">
              <a:solidFill>
                <a:schemeClr val="tx1"/>
              </a:solidFill>
            </a:rPr>
            <a:t>nghe</a:t>
          </a:r>
          <a:r>
            <a:rPr lang="en-US" sz="2000" kern="1200" dirty="0">
              <a:solidFill>
                <a:schemeClr val="tx1"/>
              </a:solidFill>
            </a:rPr>
            <a:t> ý </a:t>
          </a:r>
          <a:r>
            <a:rPr lang="en-US" sz="2000" kern="1200" dirty="0" err="1">
              <a:solidFill>
                <a:schemeClr val="tx1"/>
              </a:solidFill>
            </a:rPr>
            <a:t>kiến</a:t>
          </a:r>
          <a:r>
            <a:rPr lang="en-US" sz="2000" kern="1200" dirty="0">
              <a:solidFill>
                <a:schemeClr val="tx1"/>
              </a:solidFill>
            </a:rPr>
            <a:t> </a:t>
          </a:r>
          <a:r>
            <a:rPr lang="en-US" sz="2000" kern="1200" dirty="0" err="1">
              <a:solidFill>
                <a:schemeClr val="tx1"/>
              </a:solidFill>
            </a:rPr>
            <a:t>của</a:t>
          </a:r>
          <a:r>
            <a:rPr lang="en-US" sz="2000" kern="1200" dirty="0">
              <a:solidFill>
                <a:schemeClr val="tx1"/>
              </a:solidFill>
            </a:rPr>
            <a:t> </a:t>
          </a:r>
          <a:r>
            <a:rPr lang="en-US" sz="2000" kern="1200" dirty="0" err="1">
              <a:solidFill>
                <a:schemeClr val="tx1"/>
              </a:solidFill>
            </a:rPr>
            <a:t>các</a:t>
          </a:r>
          <a:r>
            <a:rPr lang="en-US" sz="2000" kern="1200" dirty="0">
              <a:solidFill>
                <a:schemeClr val="tx1"/>
              </a:solidFill>
            </a:rPr>
            <a:t> </a:t>
          </a:r>
          <a:r>
            <a:rPr lang="en-US" sz="2000" kern="1200" dirty="0" err="1">
              <a:solidFill>
                <a:schemeClr val="tx1"/>
              </a:solidFill>
            </a:rPr>
            <a:t>bạn</a:t>
          </a:r>
          <a:endParaRPr lang="en-US" sz="2000" kern="1200" dirty="0">
            <a:solidFill>
              <a:schemeClr val="tx1"/>
            </a:solidFill>
          </a:endParaRPr>
        </a:p>
      </dsp:txBody>
      <dsp:txXfrm rot="10800000">
        <a:off x="344431" y="910084"/>
        <a:ext cx="4810107" cy="700169"/>
      </dsp:txXfrm>
    </dsp:sp>
    <dsp:sp modelId="{40C0FBF2-9BFA-464C-98A3-C33591B767D9}">
      <dsp:nvSpPr>
        <dsp:cNvPr id="0" name=""/>
        <dsp:cNvSpPr/>
      </dsp:nvSpPr>
      <dsp:spPr>
        <a:xfrm>
          <a:off x="541673" y="910084"/>
          <a:ext cx="700169" cy="70016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1BBE1-E381-EC45-BBDD-7F7EF4E4FDDE}">
      <dsp:nvSpPr>
        <dsp:cNvPr id="0" name=""/>
        <dsp:cNvSpPr/>
      </dsp:nvSpPr>
      <dsp:spPr>
        <a:xfrm rot="10800000">
          <a:off x="208564" y="1819259"/>
          <a:ext cx="4906799" cy="70016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55"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    </a:t>
          </a:r>
          <a:r>
            <a:rPr lang="en-US" sz="2000" kern="1200" dirty="0" err="1" smtClean="0">
              <a:solidFill>
                <a:schemeClr val="tx1"/>
              </a:solidFill>
            </a:rPr>
            <a:t>Sẵn</a:t>
          </a:r>
          <a:r>
            <a:rPr lang="en-US" sz="2000" kern="1200" dirty="0" smtClean="0">
              <a:solidFill>
                <a:schemeClr val="tx1"/>
              </a:solidFill>
            </a:rPr>
            <a:t> </a:t>
          </a:r>
          <a:r>
            <a:rPr lang="en-US" sz="2000" kern="1200" dirty="0" err="1">
              <a:solidFill>
                <a:schemeClr val="tx1"/>
              </a:solidFill>
            </a:rPr>
            <a:t>sàng</a:t>
          </a:r>
          <a:r>
            <a:rPr lang="en-US" sz="2000" kern="1200" dirty="0">
              <a:solidFill>
                <a:schemeClr val="tx1"/>
              </a:solidFill>
            </a:rPr>
            <a:t> </a:t>
          </a:r>
          <a:r>
            <a:rPr lang="en-US" sz="2000" kern="1200" dirty="0" err="1">
              <a:solidFill>
                <a:schemeClr val="tx1"/>
              </a:solidFill>
            </a:rPr>
            <a:t>giúp</a:t>
          </a:r>
          <a:r>
            <a:rPr lang="en-US" sz="2000" kern="1200" dirty="0">
              <a:solidFill>
                <a:schemeClr val="tx1"/>
              </a:solidFill>
            </a:rPr>
            <a:t> </a:t>
          </a:r>
          <a:r>
            <a:rPr lang="en-US" sz="2000" kern="1200" dirty="0" err="1">
              <a:solidFill>
                <a:schemeClr val="tx1"/>
              </a:solidFill>
            </a:rPr>
            <a:t>đỡ</a:t>
          </a:r>
          <a:r>
            <a:rPr lang="en-US" sz="2000" kern="1200" dirty="0">
              <a:solidFill>
                <a:schemeClr val="tx1"/>
              </a:solidFill>
            </a:rPr>
            <a:t> </a:t>
          </a:r>
          <a:r>
            <a:rPr lang="en-US" sz="2000" kern="1200" dirty="0" err="1">
              <a:solidFill>
                <a:schemeClr val="tx1"/>
              </a:solidFill>
            </a:rPr>
            <a:t>các</a:t>
          </a:r>
          <a:r>
            <a:rPr lang="en-US" sz="2000" kern="1200" dirty="0">
              <a:solidFill>
                <a:schemeClr val="tx1"/>
              </a:solidFill>
            </a:rPr>
            <a:t> </a:t>
          </a:r>
          <a:r>
            <a:rPr lang="en-US" sz="2000" kern="1200" dirty="0" err="1">
              <a:solidFill>
                <a:schemeClr val="tx1"/>
              </a:solidFill>
            </a:rPr>
            <a:t>bạn</a:t>
          </a:r>
          <a:endParaRPr lang="en-US" sz="2000" kern="1200" dirty="0">
            <a:solidFill>
              <a:schemeClr val="tx1"/>
            </a:solidFill>
          </a:endParaRPr>
        </a:p>
      </dsp:txBody>
      <dsp:txXfrm rot="10800000">
        <a:off x="383606" y="1819259"/>
        <a:ext cx="4731757" cy="700169"/>
      </dsp:txXfrm>
    </dsp:sp>
    <dsp:sp modelId="{B69FD7E4-43E4-C944-8FE4-60D95B3A5B94}">
      <dsp:nvSpPr>
        <dsp:cNvPr id="0" name=""/>
        <dsp:cNvSpPr/>
      </dsp:nvSpPr>
      <dsp:spPr>
        <a:xfrm>
          <a:off x="541673" y="1819259"/>
          <a:ext cx="700169" cy="70016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44F27-A160-5D46-989D-EEC897AAE75B}">
      <dsp:nvSpPr>
        <dsp:cNvPr id="0" name=""/>
        <dsp:cNvSpPr/>
      </dsp:nvSpPr>
      <dsp:spPr>
        <a:xfrm rot="10800000">
          <a:off x="176474" y="46"/>
          <a:ext cx="4031257" cy="7006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7" tIns="72390" rIns="135128" bIns="72390" numCol="1" spcCol="1270" anchor="ctr" anchorCtr="0">
          <a:noAutofit/>
        </a:bodyPr>
        <a:lstStyle/>
        <a:p>
          <a:pPr lvl="0" algn="ctr" defTabSz="844550">
            <a:lnSpc>
              <a:spcPct val="90000"/>
            </a:lnSpc>
            <a:spcBef>
              <a:spcPct val="0"/>
            </a:spcBef>
            <a:spcAft>
              <a:spcPct val="35000"/>
            </a:spcAft>
          </a:pPr>
          <a:r>
            <a:rPr lang="en-US" sz="1900" kern="1200" dirty="0" err="1">
              <a:solidFill>
                <a:schemeClr val="tx1"/>
              </a:solidFill>
            </a:rPr>
            <a:t>Lắng</a:t>
          </a:r>
          <a:r>
            <a:rPr lang="en-US" sz="1900" kern="1200" dirty="0">
              <a:solidFill>
                <a:schemeClr val="tx1"/>
              </a:solidFill>
            </a:rPr>
            <a:t> </a:t>
          </a:r>
          <a:r>
            <a:rPr lang="en-US" sz="1900" kern="1200" dirty="0" err="1">
              <a:solidFill>
                <a:schemeClr val="tx1"/>
              </a:solidFill>
            </a:rPr>
            <a:t>nghe</a:t>
          </a:r>
          <a:r>
            <a:rPr lang="en-US" sz="1900" kern="1200" dirty="0">
              <a:solidFill>
                <a:schemeClr val="tx1"/>
              </a:solidFill>
            </a:rPr>
            <a:t> </a:t>
          </a:r>
          <a:r>
            <a:rPr lang="en-US" sz="1900" kern="1200" dirty="0" err="1">
              <a:solidFill>
                <a:schemeClr val="tx1"/>
              </a:solidFill>
            </a:rPr>
            <a:t>hướng</a:t>
          </a:r>
          <a:r>
            <a:rPr lang="en-US" sz="1900" kern="1200" dirty="0">
              <a:solidFill>
                <a:schemeClr val="tx1"/>
              </a:solidFill>
            </a:rPr>
            <a:t> </a:t>
          </a:r>
          <a:r>
            <a:rPr lang="en-US" sz="1900" kern="1200" dirty="0" err="1">
              <a:solidFill>
                <a:schemeClr val="tx1"/>
              </a:solidFill>
            </a:rPr>
            <a:t>dẫn</a:t>
          </a:r>
          <a:r>
            <a:rPr lang="en-US" sz="1900" kern="1200" dirty="0">
              <a:solidFill>
                <a:schemeClr val="tx1"/>
              </a:solidFill>
            </a:rPr>
            <a:t> </a:t>
          </a:r>
          <a:r>
            <a:rPr lang="en-US" sz="1900" kern="1200" dirty="0" err="1">
              <a:solidFill>
                <a:schemeClr val="tx1"/>
              </a:solidFill>
            </a:rPr>
            <a:t>của</a:t>
          </a:r>
          <a:r>
            <a:rPr lang="en-US" sz="1900" kern="1200" dirty="0">
              <a:solidFill>
                <a:schemeClr val="tx1"/>
              </a:solidFill>
            </a:rPr>
            <a:t> </a:t>
          </a:r>
          <a:r>
            <a:rPr lang="en-US" sz="1900" kern="1200" dirty="0" err="1">
              <a:solidFill>
                <a:schemeClr val="tx1"/>
              </a:solidFill>
            </a:rPr>
            <a:t>thầy</a:t>
          </a:r>
          <a:r>
            <a:rPr lang="en-US" sz="1900" kern="1200" dirty="0">
              <a:solidFill>
                <a:schemeClr val="tx1"/>
              </a:solidFill>
            </a:rPr>
            <a:t> </a:t>
          </a:r>
          <a:r>
            <a:rPr lang="en-US" sz="1900" kern="1200" dirty="0" err="1">
              <a:solidFill>
                <a:schemeClr val="tx1"/>
              </a:solidFill>
            </a:rPr>
            <a:t>cô</a:t>
          </a:r>
          <a:endParaRPr lang="en-US" sz="1900" kern="1200" dirty="0">
            <a:solidFill>
              <a:schemeClr val="tx1"/>
            </a:solidFill>
          </a:endParaRPr>
        </a:p>
      </dsp:txBody>
      <dsp:txXfrm rot="10800000">
        <a:off x="351636" y="46"/>
        <a:ext cx="3856095" cy="700648"/>
      </dsp:txXfrm>
    </dsp:sp>
    <dsp:sp modelId="{A03CE546-0330-454D-A316-D325FB980A3A}">
      <dsp:nvSpPr>
        <dsp:cNvPr id="0" name=""/>
        <dsp:cNvSpPr/>
      </dsp:nvSpPr>
      <dsp:spPr>
        <a:xfrm>
          <a:off x="30987" y="46"/>
          <a:ext cx="700648" cy="70064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53A88-2D31-D040-BEAA-1673D6FCA428}">
      <dsp:nvSpPr>
        <dsp:cNvPr id="0" name=""/>
        <dsp:cNvSpPr/>
      </dsp:nvSpPr>
      <dsp:spPr>
        <a:xfrm rot="10800000">
          <a:off x="208107" y="909844"/>
          <a:ext cx="3967991" cy="7006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7" tIns="72390" rIns="135128" bIns="72390" numCol="1" spcCol="1270" anchor="ctr" anchorCtr="0">
          <a:noAutofit/>
        </a:bodyPr>
        <a:lstStyle/>
        <a:p>
          <a:pPr lvl="0" algn="ctr" defTabSz="844550">
            <a:lnSpc>
              <a:spcPct val="90000"/>
            </a:lnSpc>
            <a:spcBef>
              <a:spcPct val="0"/>
            </a:spcBef>
            <a:spcAft>
              <a:spcPct val="35000"/>
            </a:spcAft>
          </a:pPr>
          <a:r>
            <a:rPr lang="en-US" sz="1900" kern="1200" dirty="0" err="1">
              <a:solidFill>
                <a:schemeClr val="tx1"/>
              </a:solidFill>
            </a:rPr>
            <a:t>Chủ</a:t>
          </a:r>
          <a:r>
            <a:rPr lang="en-US" sz="1900" kern="1200" dirty="0">
              <a:solidFill>
                <a:schemeClr val="tx1"/>
              </a:solidFill>
            </a:rPr>
            <a:t> </a:t>
          </a:r>
          <a:r>
            <a:rPr lang="en-US" sz="1900" kern="1200" dirty="0" err="1">
              <a:solidFill>
                <a:schemeClr val="tx1"/>
              </a:solidFill>
            </a:rPr>
            <a:t>động</a:t>
          </a:r>
          <a:r>
            <a:rPr lang="en-US" sz="1900" kern="1200" dirty="0">
              <a:solidFill>
                <a:schemeClr val="tx1"/>
              </a:solidFill>
            </a:rPr>
            <a:t> </a:t>
          </a:r>
          <a:r>
            <a:rPr lang="en-US" sz="1900" kern="1200" dirty="0" err="1">
              <a:solidFill>
                <a:schemeClr val="tx1"/>
              </a:solidFill>
            </a:rPr>
            <a:t>xin</a:t>
          </a:r>
          <a:r>
            <a:rPr lang="en-US" sz="1900" kern="1200" dirty="0">
              <a:solidFill>
                <a:schemeClr val="tx1"/>
              </a:solidFill>
            </a:rPr>
            <a:t> ý </a:t>
          </a:r>
          <a:r>
            <a:rPr lang="en-US" sz="1900" kern="1200" dirty="0" err="1">
              <a:solidFill>
                <a:schemeClr val="tx1"/>
              </a:solidFill>
            </a:rPr>
            <a:t>kiến</a:t>
          </a:r>
          <a:r>
            <a:rPr lang="en-US" sz="1900" kern="1200" dirty="0">
              <a:solidFill>
                <a:schemeClr val="tx1"/>
              </a:solidFill>
            </a:rPr>
            <a:t> </a:t>
          </a:r>
          <a:r>
            <a:rPr lang="en-US" sz="1900" kern="1200" dirty="0" err="1">
              <a:solidFill>
                <a:schemeClr val="tx1"/>
              </a:solidFill>
            </a:rPr>
            <a:t>thầy</a:t>
          </a:r>
          <a:r>
            <a:rPr lang="en-US" sz="1900" kern="1200" dirty="0">
              <a:solidFill>
                <a:schemeClr val="tx1"/>
              </a:solidFill>
            </a:rPr>
            <a:t> </a:t>
          </a:r>
          <a:r>
            <a:rPr lang="en-US" sz="1900" kern="1200" dirty="0" err="1">
              <a:solidFill>
                <a:schemeClr val="tx1"/>
              </a:solidFill>
            </a:rPr>
            <a:t>cô</a:t>
          </a:r>
          <a:r>
            <a:rPr lang="en-US" sz="1900" kern="1200" dirty="0">
              <a:solidFill>
                <a:schemeClr val="tx1"/>
              </a:solidFill>
            </a:rPr>
            <a:t> </a:t>
          </a:r>
          <a:r>
            <a:rPr lang="en-US" sz="1900" kern="1200" dirty="0" err="1">
              <a:solidFill>
                <a:schemeClr val="tx1"/>
              </a:solidFill>
            </a:rPr>
            <a:t>khi</a:t>
          </a:r>
          <a:r>
            <a:rPr lang="en-US" sz="1900" kern="1200" dirty="0">
              <a:solidFill>
                <a:schemeClr val="tx1"/>
              </a:solidFill>
            </a:rPr>
            <a:t> </a:t>
          </a:r>
          <a:r>
            <a:rPr lang="en-US" sz="1900" kern="1200" dirty="0" err="1">
              <a:solidFill>
                <a:schemeClr val="tx1"/>
              </a:solidFill>
            </a:rPr>
            <a:t>gặp</a:t>
          </a:r>
          <a:r>
            <a:rPr lang="en-US" sz="1900" kern="1200" dirty="0">
              <a:solidFill>
                <a:schemeClr val="tx1"/>
              </a:solidFill>
            </a:rPr>
            <a:t> </a:t>
          </a:r>
          <a:r>
            <a:rPr lang="en-US" sz="1900" kern="1200" dirty="0" err="1">
              <a:solidFill>
                <a:schemeClr val="tx1"/>
              </a:solidFill>
            </a:rPr>
            <a:t>khó</a:t>
          </a:r>
          <a:r>
            <a:rPr lang="en-US" sz="1900" kern="1200" dirty="0">
              <a:solidFill>
                <a:schemeClr val="tx1"/>
              </a:solidFill>
            </a:rPr>
            <a:t> </a:t>
          </a:r>
          <a:r>
            <a:rPr lang="en-US" sz="1900" kern="1200" dirty="0" err="1">
              <a:solidFill>
                <a:schemeClr val="tx1"/>
              </a:solidFill>
            </a:rPr>
            <a:t>khăn</a:t>
          </a:r>
          <a:endParaRPr lang="en-US" sz="1900" kern="1200" dirty="0">
            <a:solidFill>
              <a:schemeClr val="tx1"/>
            </a:solidFill>
          </a:endParaRPr>
        </a:p>
      </dsp:txBody>
      <dsp:txXfrm rot="10800000">
        <a:off x="383269" y="909844"/>
        <a:ext cx="3792829" cy="700648"/>
      </dsp:txXfrm>
    </dsp:sp>
    <dsp:sp modelId="{40C0FBF2-9BFA-464C-98A3-C33591B767D9}">
      <dsp:nvSpPr>
        <dsp:cNvPr id="0" name=""/>
        <dsp:cNvSpPr/>
      </dsp:nvSpPr>
      <dsp:spPr>
        <a:xfrm>
          <a:off x="30987" y="909844"/>
          <a:ext cx="700648" cy="70064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1BBE1-E381-EC45-BBDD-7F7EF4E4FDDE}">
      <dsp:nvSpPr>
        <dsp:cNvPr id="0" name=""/>
        <dsp:cNvSpPr/>
      </dsp:nvSpPr>
      <dsp:spPr>
        <a:xfrm rot="10800000">
          <a:off x="208107" y="1819642"/>
          <a:ext cx="3967991" cy="7006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7" tIns="72390" rIns="135128" bIns="72390" numCol="1" spcCol="1270" anchor="ctr" anchorCtr="0">
          <a:noAutofit/>
        </a:bodyPr>
        <a:lstStyle/>
        <a:p>
          <a:pPr lvl="0" algn="ctr" defTabSz="844550">
            <a:lnSpc>
              <a:spcPct val="90000"/>
            </a:lnSpc>
            <a:spcBef>
              <a:spcPct val="0"/>
            </a:spcBef>
            <a:spcAft>
              <a:spcPct val="35000"/>
            </a:spcAft>
          </a:pPr>
          <a:r>
            <a:rPr lang="en-US" sz="1900" kern="1200" dirty="0" err="1">
              <a:solidFill>
                <a:schemeClr val="tx1"/>
              </a:solidFill>
            </a:rPr>
            <a:t>Hoàn</a:t>
          </a:r>
          <a:r>
            <a:rPr lang="en-US" sz="1900" kern="1200" dirty="0">
              <a:solidFill>
                <a:schemeClr val="tx1"/>
              </a:solidFill>
            </a:rPr>
            <a:t> </a:t>
          </a:r>
          <a:r>
            <a:rPr lang="en-US" sz="1900" kern="1200" dirty="0" err="1">
              <a:solidFill>
                <a:schemeClr val="tx1"/>
              </a:solidFill>
            </a:rPr>
            <a:t>thành</a:t>
          </a:r>
          <a:r>
            <a:rPr lang="en-US" sz="1900" kern="1200" dirty="0">
              <a:solidFill>
                <a:schemeClr val="tx1"/>
              </a:solidFill>
            </a:rPr>
            <a:t> deadline </a:t>
          </a:r>
          <a:r>
            <a:rPr lang="en-US" sz="1900" kern="1200" dirty="0" err="1">
              <a:solidFill>
                <a:schemeClr val="tx1"/>
              </a:solidFill>
            </a:rPr>
            <a:t>đúng</a:t>
          </a:r>
          <a:r>
            <a:rPr lang="en-US" sz="1900" kern="1200" dirty="0">
              <a:solidFill>
                <a:schemeClr val="tx1"/>
              </a:solidFill>
            </a:rPr>
            <a:t> </a:t>
          </a:r>
          <a:r>
            <a:rPr lang="en-US" sz="1900" kern="1200" dirty="0" err="1">
              <a:solidFill>
                <a:schemeClr val="tx1"/>
              </a:solidFill>
            </a:rPr>
            <a:t>thời</a:t>
          </a:r>
          <a:r>
            <a:rPr lang="en-US" sz="1900" kern="1200" dirty="0">
              <a:solidFill>
                <a:schemeClr val="tx1"/>
              </a:solidFill>
            </a:rPr>
            <a:t> </a:t>
          </a:r>
          <a:r>
            <a:rPr lang="en-US" sz="1900" kern="1200" dirty="0" err="1">
              <a:solidFill>
                <a:schemeClr val="tx1"/>
              </a:solidFill>
            </a:rPr>
            <a:t>hạn</a:t>
          </a:r>
          <a:endParaRPr lang="en-US" sz="1900" kern="1200" dirty="0">
            <a:solidFill>
              <a:schemeClr val="tx1"/>
            </a:solidFill>
          </a:endParaRPr>
        </a:p>
      </dsp:txBody>
      <dsp:txXfrm rot="10800000">
        <a:off x="383269" y="1819642"/>
        <a:ext cx="3792829" cy="700648"/>
      </dsp:txXfrm>
    </dsp:sp>
    <dsp:sp modelId="{B69FD7E4-43E4-C944-8FE4-60D95B3A5B94}">
      <dsp:nvSpPr>
        <dsp:cNvPr id="0" name=""/>
        <dsp:cNvSpPr/>
      </dsp:nvSpPr>
      <dsp:spPr>
        <a:xfrm>
          <a:off x="30987" y="1819642"/>
          <a:ext cx="700648" cy="70064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796859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02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58d3b44f0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58d3b44f0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3935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58d3b44f0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58d3b44f0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58d3b44f0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58d3b44f0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4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984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964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6352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798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8d3b44f08_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8d3b44f08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28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8944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0881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149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569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7656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CHO HỌC SINH VỀ TÌM HIỂU TRƯỚC NHIỆM VỤ ĐỂ TIẾT SAU THUYẾT TRÌNH</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62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8d3b44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8d3b44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CHO HỌC SINH VỀ TÌM HIỂU TRƯỚC NHIỆM VỤ ĐỂ TIẾT SAU THUYẾT TRÌNH</a:t>
            </a:r>
            <a:endParaRPr/>
          </a:p>
        </p:txBody>
      </p:sp>
    </p:spTree>
    <p:extLst>
      <p:ext uri="{BB962C8B-B14F-4D97-AF65-F5344CB8AC3E}">
        <p14:creationId xmlns:p14="http://schemas.microsoft.com/office/powerpoint/2010/main" val="135112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738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512487f3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512487f3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5118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03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58d3b44f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58d3b44f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512487f3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512487f3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0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669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633126" y="1571150"/>
            <a:ext cx="4955100" cy="1782300"/>
          </a:xfrm>
          <a:prstGeom prst="rect">
            <a:avLst/>
          </a:prstGeom>
        </p:spPr>
        <p:txBody>
          <a:bodyPr spcFirstLastPara="1" wrap="square" lIns="91425" tIns="91425" rIns="91425" bIns="91425" anchor="b" anchorCtr="0">
            <a:noAutofit/>
          </a:bodyPr>
          <a:lstStyle>
            <a:lvl1pPr lvl="0" rtl="0">
              <a:spcBef>
                <a:spcPts val="0"/>
              </a:spcBef>
              <a:spcAft>
                <a:spcPts val="0"/>
              </a:spcAft>
              <a:buSzPts val="5500"/>
              <a:buNone/>
              <a:defRPr sz="5500"/>
            </a:lvl1pPr>
            <a:lvl2pPr lvl="1"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11" name="Google Shape;11;p2"/>
          <p:cNvSpPr/>
          <p:nvPr/>
        </p:nvSpPr>
        <p:spPr>
          <a:xfrm>
            <a:off x="100" y="4423400"/>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a:off x="633122" y="3249529"/>
            <a:ext cx="43521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F4783C"/>
              </a:buClr>
              <a:buSzPts val="2800"/>
              <a:buNone/>
              <a:defRPr sz="2800">
                <a:solidFill>
                  <a:srgbClr val="F4783C"/>
                </a:solidFill>
              </a:defRPr>
            </a:lvl2pPr>
            <a:lvl3pPr lvl="2" rtl="0">
              <a:lnSpc>
                <a:spcPct val="100000"/>
              </a:lnSpc>
              <a:spcBef>
                <a:spcPts val="0"/>
              </a:spcBef>
              <a:spcAft>
                <a:spcPts val="0"/>
              </a:spcAft>
              <a:buClr>
                <a:srgbClr val="F4783C"/>
              </a:buClr>
              <a:buSzPts val="2800"/>
              <a:buNone/>
              <a:defRPr sz="2800">
                <a:solidFill>
                  <a:srgbClr val="F4783C"/>
                </a:solidFill>
              </a:defRPr>
            </a:lvl3pPr>
            <a:lvl4pPr lvl="3" rtl="0">
              <a:lnSpc>
                <a:spcPct val="100000"/>
              </a:lnSpc>
              <a:spcBef>
                <a:spcPts val="0"/>
              </a:spcBef>
              <a:spcAft>
                <a:spcPts val="0"/>
              </a:spcAft>
              <a:buClr>
                <a:srgbClr val="F4783C"/>
              </a:buClr>
              <a:buSzPts val="2800"/>
              <a:buNone/>
              <a:defRPr sz="2800">
                <a:solidFill>
                  <a:srgbClr val="F4783C"/>
                </a:solidFill>
              </a:defRPr>
            </a:lvl4pPr>
            <a:lvl5pPr lvl="4" rtl="0">
              <a:lnSpc>
                <a:spcPct val="100000"/>
              </a:lnSpc>
              <a:spcBef>
                <a:spcPts val="0"/>
              </a:spcBef>
              <a:spcAft>
                <a:spcPts val="0"/>
              </a:spcAft>
              <a:buClr>
                <a:srgbClr val="F4783C"/>
              </a:buClr>
              <a:buSzPts val="2800"/>
              <a:buNone/>
              <a:defRPr sz="2800">
                <a:solidFill>
                  <a:srgbClr val="F4783C"/>
                </a:solidFill>
              </a:defRPr>
            </a:lvl5pPr>
            <a:lvl6pPr lvl="5" rtl="0">
              <a:lnSpc>
                <a:spcPct val="100000"/>
              </a:lnSpc>
              <a:spcBef>
                <a:spcPts val="0"/>
              </a:spcBef>
              <a:spcAft>
                <a:spcPts val="0"/>
              </a:spcAft>
              <a:buClr>
                <a:srgbClr val="F4783C"/>
              </a:buClr>
              <a:buSzPts val="2800"/>
              <a:buNone/>
              <a:defRPr sz="2800">
                <a:solidFill>
                  <a:srgbClr val="F4783C"/>
                </a:solidFill>
              </a:defRPr>
            </a:lvl6pPr>
            <a:lvl7pPr lvl="6" rtl="0">
              <a:lnSpc>
                <a:spcPct val="100000"/>
              </a:lnSpc>
              <a:spcBef>
                <a:spcPts val="0"/>
              </a:spcBef>
              <a:spcAft>
                <a:spcPts val="0"/>
              </a:spcAft>
              <a:buClr>
                <a:srgbClr val="F4783C"/>
              </a:buClr>
              <a:buSzPts val="2800"/>
              <a:buNone/>
              <a:defRPr sz="2800">
                <a:solidFill>
                  <a:srgbClr val="F4783C"/>
                </a:solidFill>
              </a:defRPr>
            </a:lvl7pPr>
            <a:lvl8pPr lvl="7" rtl="0">
              <a:lnSpc>
                <a:spcPct val="100000"/>
              </a:lnSpc>
              <a:spcBef>
                <a:spcPts val="0"/>
              </a:spcBef>
              <a:spcAft>
                <a:spcPts val="0"/>
              </a:spcAft>
              <a:buClr>
                <a:srgbClr val="F4783C"/>
              </a:buClr>
              <a:buSzPts val="2800"/>
              <a:buNone/>
              <a:defRPr sz="2800">
                <a:solidFill>
                  <a:srgbClr val="F4783C"/>
                </a:solidFill>
              </a:defRPr>
            </a:lvl8pPr>
            <a:lvl9pPr lvl="8"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 DESIGN 3">
  <p:cSld name="CUSTOM_17_2_1_1_2_1">
    <p:bg>
      <p:bgPr>
        <a:solidFill>
          <a:schemeClr val="accent1"/>
        </a:solidFill>
        <a:effectLst/>
      </p:bgPr>
    </p:bg>
    <p:spTree>
      <p:nvGrpSpPr>
        <p:cNvPr id="1" name="Shape 108"/>
        <p:cNvGrpSpPr/>
        <p:nvPr/>
      </p:nvGrpSpPr>
      <p:grpSpPr>
        <a:xfrm>
          <a:off x="0" y="0"/>
          <a:ext cx="0" cy="0"/>
          <a:chOff x="0" y="0"/>
          <a:chExt cx="0" cy="0"/>
        </a:xfrm>
      </p:grpSpPr>
      <p:sp>
        <p:nvSpPr>
          <p:cNvPr id="109" name="Google Shape;109;p12"/>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2"/>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2"/>
          <p:cNvGrpSpPr/>
          <p:nvPr/>
        </p:nvGrpSpPr>
        <p:grpSpPr>
          <a:xfrm>
            <a:off x="8441191" y="3791774"/>
            <a:ext cx="197076" cy="216135"/>
            <a:chOff x="7799791" y="3438161"/>
            <a:chExt cx="197076" cy="216135"/>
          </a:xfrm>
        </p:grpSpPr>
        <p:sp>
          <p:nvSpPr>
            <p:cNvPr id="112" name="Google Shape;112;p12"/>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2"/>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2"/>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2"/>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2"/>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12"/>
          <p:cNvSpPr/>
          <p:nvPr/>
        </p:nvSpPr>
        <p:spPr>
          <a:xfrm flipH="1">
            <a:off x="4786900" y="2193900"/>
            <a:ext cx="3997800" cy="254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2"/>
          <p:cNvSpPr/>
          <p:nvPr/>
        </p:nvSpPr>
        <p:spPr>
          <a:xfrm flipH="1">
            <a:off x="4786899" y="1307450"/>
            <a:ext cx="3997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2"/>
          <p:cNvSpPr txBox="1">
            <a:spLocks noGrp="1"/>
          </p:cNvSpPr>
          <p:nvPr>
            <p:ph type="subTitle" idx="1"/>
          </p:nvPr>
        </p:nvSpPr>
        <p:spPr>
          <a:xfrm flipH="1">
            <a:off x="4032347" y="1305075"/>
            <a:ext cx="4449300" cy="5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23" name="Google Shape;123;p12"/>
          <p:cNvSpPr txBox="1">
            <a:spLocks noGrp="1"/>
          </p:cNvSpPr>
          <p:nvPr>
            <p:ph type="subTitle" idx="2"/>
          </p:nvPr>
        </p:nvSpPr>
        <p:spPr>
          <a:xfrm flipH="1">
            <a:off x="5861450" y="3140250"/>
            <a:ext cx="2620200" cy="5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124" name="Google Shape;124;p12"/>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 DESIGN 4">
  <p:cSld name="CUSTOM_17_2_1_1_2_1_1">
    <p:bg>
      <p:bgPr>
        <a:solidFill>
          <a:schemeClr val="accent1"/>
        </a:solidFill>
        <a:effectLst/>
      </p:bgPr>
    </p:bg>
    <p:spTree>
      <p:nvGrpSpPr>
        <p:cNvPr id="1" name="Shape 125"/>
        <p:cNvGrpSpPr/>
        <p:nvPr/>
      </p:nvGrpSpPr>
      <p:grpSpPr>
        <a:xfrm>
          <a:off x="0" y="0"/>
          <a:ext cx="0" cy="0"/>
          <a:chOff x="0" y="0"/>
          <a:chExt cx="0" cy="0"/>
        </a:xfrm>
      </p:grpSpPr>
      <p:sp>
        <p:nvSpPr>
          <p:cNvPr id="126" name="Google Shape;126;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29" name="Google Shape;129;p13"/>
          <p:cNvSpPr/>
          <p:nvPr/>
        </p:nvSpPr>
        <p:spPr>
          <a:xfrm>
            <a:off x="387998" y="2193900"/>
            <a:ext cx="3997800" cy="254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387999" y="1307450"/>
            <a:ext cx="3997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32" name="Google Shape;132;p13"/>
          <p:cNvSpPr txBox="1">
            <a:spLocks noGrp="1"/>
          </p:cNvSpPr>
          <p:nvPr>
            <p:ph type="subTitle" idx="2"/>
          </p:nvPr>
        </p:nvSpPr>
        <p:spPr>
          <a:xfrm flipH="1">
            <a:off x="596499" y="3140250"/>
            <a:ext cx="26202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 DESIGN 5">
  <p:cSld name="CUSTOM_17_2_1_1_2_2_1">
    <p:bg>
      <p:bgPr>
        <a:solidFill>
          <a:schemeClr val="accent1"/>
        </a:solidFill>
        <a:effectLst/>
      </p:bgPr>
    </p:bg>
    <p:spTree>
      <p:nvGrpSpPr>
        <p:cNvPr id="1" name="Shape 133"/>
        <p:cNvGrpSpPr/>
        <p:nvPr/>
      </p:nvGrpSpPr>
      <p:grpSpPr>
        <a:xfrm>
          <a:off x="0" y="0"/>
          <a:ext cx="0" cy="0"/>
          <a:chOff x="0" y="0"/>
          <a:chExt cx="0" cy="0"/>
        </a:xfrm>
      </p:grpSpPr>
      <p:sp>
        <p:nvSpPr>
          <p:cNvPr id="134" name="Google Shape;134;p14"/>
          <p:cNvSpPr/>
          <p:nvPr/>
        </p:nvSpPr>
        <p:spPr>
          <a:xfrm>
            <a:off x="382650" y="1394800"/>
            <a:ext cx="8378700" cy="334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14"/>
          <p:cNvGrpSpPr/>
          <p:nvPr/>
        </p:nvGrpSpPr>
        <p:grpSpPr>
          <a:xfrm>
            <a:off x="1386778" y="680622"/>
            <a:ext cx="222507" cy="232480"/>
            <a:chOff x="6537453" y="1282372"/>
            <a:chExt cx="222507" cy="232480"/>
          </a:xfrm>
        </p:grpSpPr>
        <p:sp>
          <p:nvSpPr>
            <p:cNvPr id="136" name="Google Shape;136;p14"/>
            <p:cNvSpPr/>
            <p:nvPr/>
          </p:nvSpPr>
          <p:spPr>
            <a:xfrm>
              <a:off x="6544489" y="1289187"/>
              <a:ext cx="215470" cy="225665"/>
            </a:xfrm>
            <a:custGeom>
              <a:avLst/>
              <a:gdLst/>
              <a:ahLst/>
              <a:cxnLst/>
              <a:rect l="l" t="t" r="r" b="b"/>
              <a:pathLst>
                <a:path w="3889" h="4073" extrusionOk="0">
                  <a:moveTo>
                    <a:pt x="2516" y="0"/>
                  </a:moveTo>
                  <a:cubicBezTo>
                    <a:pt x="2204" y="0"/>
                    <a:pt x="1914" y="452"/>
                    <a:pt x="1782" y="527"/>
                  </a:cubicBezTo>
                  <a:cubicBezTo>
                    <a:pt x="1765" y="537"/>
                    <a:pt x="1746" y="541"/>
                    <a:pt x="1724" y="541"/>
                  </a:cubicBezTo>
                  <a:cubicBezTo>
                    <a:pt x="1594" y="541"/>
                    <a:pt x="1381" y="396"/>
                    <a:pt x="1164" y="396"/>
                  </a:cubicBezTo>
                  <a:cubicBezTo>
                    <a:pt x="1093" y="396"/>
                    <a:pt x="1022" y="411"/>
                    <a:pt x="953" y="452"/>
                  </a:cubicBezTo>
                  <a:cubicBezTo>
                    <a:pt x="632" y="643"/>
                    <a:pt x="758" y="1104"/>
                    <a:pt x="666" y="1162"/>
                  </a:cubicBezTo>
                  <a:cubicBezTo>
                    <a:pt x="577" y="1224"/>
                    <a:pt x="120" y="1121"/>
                    <a:pt x="58" y="1797"/>
                  </a:cubicBezTo>
                  <a:cubicBezTo>
                    <a:pt x="0" y="2435"/>
                    <a:pt x="260" y="3456"/>
                    <a:pt x="1021" y="3671"/>
                  </a:cubicBezTo>
                  <a:cubicBezTo>
                    <a:pt x="1103" y="3695"/>
                    <a:pt x="1178" y="3736"/>
                    <a:pt x="1240" y="3794"/>
                  </a:cubicBezTo>
                  <a:cubicBezTo>
                    <a:pt x="1361" y="3903"/>
                    <a:pt x="1602" y="4072"/>
                    <a:pt x="1945" y="4072"/>
                  </a:cubicBezTo>
                  <a:cubicBezTo>
                    <a:pt x="2191" y="4072"/>
                    <a:pt x="2490" y="3985"/>
                    <a:pt x="2834" y="3726"/>
                  </a:cubicBezTo>
                  <a:cubicBezTo>
                    <a:pt x="3888" y="2933"/>
                    <a:pt x="3352" y="2339"/>
                    <a:pt x="3359" y="2265"/>
                  </a:cubicBezTo>
                  <a:cubicBezTo>
                    <a:pt x="3366" y="2190"/>
                    <a:pt x="3817" y="1917"/>
                    <a:pt x="3704" y="1531"/>
                  </a:cubicBezTo>
                  <a:cubicBezTo>
                    <a:pt x="3592" y="1142"/>
                    <a:pt x="3086" y="1179"/>
                    <a:pt x="3076" y="1097"/>
                  </a:cubicBezTo>
                  <a:cubicBezTo>
                    <a:pt x="3066" y="1019"/>
                    <a:pt x="3349" y="346"/>
                    <a:pt x="2645" y="28"/>
                  </a:cubicBezTo>
                  <a:cubicBezTo>
                    <a:pt x="2602" y="9"/>
                    <a:pt x="2559" y="0"/>
                    <a:pt x="2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6612750" y="1304756"/>
              <a:ext cx="70974" cy="172143"/>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6584604" y="1403490"/>
              <a:ext cx="106488" cy="57344"/>
            </a:xfrm>
            <a:custGeom>
              <a:avLst/>
              <a:gdLst/>
              <a:ahLst/>
              <a:cxnLst/>
              <a:rect l="l" t="t" r="r" b="b"/>
              <a:pathLst>
                <a:path w="1922" h="1035" extrusionOk="0">
                  <a:moveTo>
                    <a:pt x="0" y="0"/>
                  </a:moveTo>
                  <a:lnTo>
                    <a:pt x="0" y="0"/>
                  </a:lnTo>
                  <a:cubicBezTo>
                    <a:pt x="89" y="174"/>
                    <a:pt x="185" y="345"/>
                    <a:pt x="280" y="512"/>
                  </a:cubicBezTo>
                  <a:cubicBezTo>
                    <a:pt x="375" y="683"/>
                    <a:pt x="475" y="847"/>
                    <a:pt x="574" y="1014"/>
                  </a:cubicBezTo>
                  <a:lnTo>
                    <a:pt x="587" y="1034"/>
                  </a:lnTo>
                  <a:lnTo>
                    <a:pt x="607" y="1031"/>
                  </a:lnTo>
                  <a:cubicBezTo>
                    <a:pt x="829" y="1017"/>
                    <a:pt x="1048" y="1004"/>
                    <a:pt x="1266" y="983"/>
                  </a:cubicBezTo>
                  <a:lnTo>
                    <a:pt x="1594" y="952"/>
                  </a:lnTo>
                  <a:cubicBezTo>
                    <a:pt x="1703" y="943"/>
                    <a:pt x="1812" y="929"/>
                    <a:pt x="1921" y="922"/>
                  </a:cubicBezTo>
                  <a:cubicBezTo>
                    <a:pt x="1865" y="915"/>
                    <a:pt x="1808" y="913"/>
                    <a:pt x="1751" y="913"/>
                  </a:cubicBezTo>
                  <a:cubicBezTo>
                    <a:pt x="1697" y="913"/>
                    <a:pt x="1644" y="915"/>
                    <a:pt x="1590" y="915"/>
                  </a:cubicBezTo>
                  <a:lnTo>
                    <a:pt x="1263" y="922"/>
                  </a:lnTo>
                  <a:cubicBezTo>
                    <a:pt x="1048" y="928"/>
                    <a:pt x="837" y="942"/>
                    <a:pt x="625" y="954"/>
                  </a:cubicBezTo>
                  <a:lnTo>
                    <a:pt x="625" y="954"/>
                  </a:lnTo>
                  <a:cubicBezTo>
                    <a:pt x="527" y="795"/>
                    <a:pt x="429" y="638"/>
                    <a:pt x="328" y="481"/>
                  </a:cubicBezTo>
                  <a:cubicBezTo>
                    <a:pt x="221" y="321"/>
                    <a:pt x="112" y="15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6621283" y="1341768"/>
              <a:ext cx="83662" cy="55904"/>
            </a:xfrm>
            <a:custGeom>
              <a:avLst/>
              <a:gdLst/>
              <a:ahLst/>
              <a:cxnLst/>
              <a:rect l="l" t="t" r="r" b="b"/>
              <a:pathLst>
                <a:path w="1510" h="1009" extrusionOk="0">
                  <a:moveTo>
                    <a:pt x="0" y="1"/>
                  </a:moveTo>
                  <a:lnTo>
                    <a:pt x="0" y="1"/>
                  </a:lnTo>
                  <a:cubicBezTo>
                    <a:pt x="55" y="169"/>
                    <a:pt x="117" y="329"/>
                    <a:pt x="181" y="493"/>
                  </a:cubicBezTo>
                  <a:cubicBezTo>
                    <a:pt x="243" y="656"/>
                    <a:pt x="311" y="817"/>
                    <a:pt x="379" y="978"/>
                  </a:cubicBezTo>
                  <a:lnTo>
                    <a:pt x="393" y="1009"/>
                  </a:lnTo>
                  <a:lnTo>
                    <a:pt x="427" y="998"/>
                  </a:lnTo>
                  <a:cubicBezTo>
                    <a:pt x="608" y="940"/>
                    <a:pt x="788" y="882"/>
                    <a:pt x="969" y="817"/>
                  </a:cubicBezTo>
                  <a:lnTo>
                    <a:pt x="1239" y="718"/>
                  </a:lnTo>
                  <a:cubicBezTo>
                    <a:pt x="1332" y="681"/>
                    <a:pt x="1420" y="650"/>
                    <a:pt x="1509" y="609"/>
                  </a:cubicBezTo>
                  <a:lnTo>
                    <a:pt x="1509" y="609"/>
                  </a:lnTo>
                  <a:lnTo>
                    <a:pt x="1229" y="681"/>
                  </a:lnTo>
                  <a:lnTo>
                    <a:pt x="952" y="759"/>
                  </a:lnTo>
                  <a:cubicBezTo>
                    <a:pt x="778" y="808"/>
                    <a:pt x="608" y="862"/>
                    <a:pt x="434" y="917"/>
                  </a:cubicBezTo>
                  <a:lnTo>
                    <a:pt x="434" y="917"/>
                  </a:lnTo>
                  <a:cubicBezTo>
                    <a:pt x="370" y="766"/>
                    <a:pt x="303" y="616"/>
                    <a:pt x="232" y="469"/>
                  </a:cubicBezTo>
                  <a:cubicBezTo>
                    <a:pt x="157" y="312"/>
                    <a:pt x="82" y="15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6537453" y="1282372"/>
              <a:ext cx="215525" cy="225498"/>
            </a:xfrm>
            <a:custGeom>
              <a:avLst/>
              <a:gdLst/>
              <a:ahLst/>
              <a:cxnLst/>
              <a:rect l="l" t="t" r="r" b="b"/>
              <a:pathLst>
                <a:path w="3890" h="4070" extrusionOk="0">
                  <a:moveTo>
                    <a:pt x="2516" y="0"/>
                  </a:moveTo>
                  <a:cubicBezTo>
                    <a:pt x="2205" y="0"/>
                    <a:pt x="1914" y="449"/>
                    <a:pt x="1783" y="524"/>
                  </a:cubicBezTo>
                  <a:cubicBezTo>
                    <a:pt x="1766" y="534"/>
                    <a:pt x="1747" y="538"/>
                    <a:pt x="1725" y="538"/>
                  </a:cubicBezTo>
                  <a:cubicBezTo>
                    <a:pt x="1598" y="538"/>
                    <a:pt x="1387" y="394"/>
                    <a:pt x="1170" y="394"/>
                  </a:cubicBezTo>
                  <a:cubicBezTo>
                    <a:pt x="1097" y="394"/>
                    <a:pt x="1024" y="410"/>
                    <a:pt x="954" y="452"/>
                  </a:cubicBezTo>
                  <a:cubicBezTo>
                    <a:pt x="636" y="640"/>
                    <a:pt x="759" y="1101"/>
                    <a:pt x="670" y="1162"/>
                  </a:cubicBezTo>
                  <a:cubicBezTo>
                    <a:pt x="578" y="1220"/>
                    <a:pt x="120" y="1118"/>
                    <a:pt x="59" y="1794"/>
                  </a:cubicBezTo>
                  <a:cubicBezTo>
                    <a:pt x="1" y="2435"/>
                    <a:pt x="261" y="3453"/>
                    <a:pt x="1022" y="3671"/>
                  </a:cubicBezTo>
                  <a:cubicBezTo>
                    <a:pt x="1104" y="3691"/>
                    <a:pt x="1179" y="3732"/>
                    <a:pt x="1244" y="3791"/>
                  </a:cubicBezTo>
                  <a:cubicBezTo>
                    <a:pt x="1363" y="3900"/>
                    <a:pt x="1606" y="4070"/>
                    <a:pt x="1950" y="4070"/>
                  </a:cubicBezTo>
                  <a:cubicBezTo>
                    <a:pt x="2196" y="4070"/>
                    <a:pt x="2495" y="3983"/>
                    <a:pt x="2838" y="3726"/>
                  </a:cubicBezTo>
                  <a:cubicBezTo>
                    <a:pt x="3889" y="2930"/>
                    <a:pt x="3357" y="2340"/>
                    <a:pt x="3363" y="2265"/>
                  </a:cubicBezTo>
                  <a:cubicBezTo>
                    <a:pt x="3366" y="2186"/>
                    <a:pt x="3817" y="1913"/>
                    <a:pt x="3705" y="1528"/>
                  </a:cubicBezTo>
                  <a:cubicBezTo>
                    <a:pt x="3592" y="1142"/>
                    <a:pt x="3090" y="1179"/>
                    <a:pt x="3080" y="1098"/>
                  </a:cubicBezTo>
                  <a:cubicBezTo>
                    <a:pt x="3067" y="1016"/>
                    <a:pt x="3353" y="343"/>
                    <a:pt x="2646" y="28"/>
                  </a:cubicBezTo>
                  <a:cubicBezTo>
                    <a:pt x="2603" y="9"/>
                    <a:pt x="2559" y="0"/>
                    <a:pt x="2516"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6605769" y="1297941"/>
              <a:ext cx="70974" cy="172143"/>
            </a:xfrm>
            <a:custGeom>
              <a:avLst/>
              <a:gdLst/>
              <a:ahLst/>
              <a:cxnLst/>
              <a:rect l="l" t="t" r="r" b="b"/>
              <a:pathLst>
                <a:path w="1281" h="3107" extrusionOk="0">
                  <a:moveTo>
                    <a:pt x="1281" y="1"/>
                  </a:moveTo>
                  <a:lnTo>
                    <a:pt x="1281" y="1"/>
                  </a:lnTo>
                  <a:cubicBezTo>
                    <a:pt x="1154" y="250"/>
                    <a:pt x="1035" y="502"/>
                    <a:pt x="915" y="755"/>
                  </a:cubicBezTo>
                  <a:cubicBezTo>
                    <a:pt x="796" y="1011"/>
                    <a:pt x="683" y="1267"/>
                    <a:pt x="573" y="1523"/>
                  </a:cubicBezTo>
                  <a:cubicBezTo>
                    <a:pt x="465" y="1782"/>
                    <a:pt x="356" y="2041"/>
                    <a:pt x="256" y="2304"/>
                  </a:cubicBezTo>
                  <a:cubicBezTo>
                    <a:pt x="161" y="2567"/>
                    <a:pt x="52" y="2827"/>
                    <a:pt x="0" y="3106"/>
                  </a:cubicBezTo>
                  <a:cubicBezTo>
                    <a:pt x="34" y="2970"/>
                    <a:pt x="93" y="2840"/>
                    <a:pt x="147" y="2711"/>
                  </a:cubicBezTo>
                  <a:cubicBezTo>
                    <a:pt x="198" y="2585"/>
                    <a:pt x="253" y="2455"/>
                    <a:pt x="311" y="2325"/>
                  </a:cubicBezTo>
                  <a:lnTo>
                    <a:pt x="642" y="1554"/>
                  </a:lnTo>
                  <a:cubicBezTo>
                    <a:pt x="751" y="1297"/>
                    <a:pt x="860" y="1038"/>
                    <a:pt x="970" y="779"/>
                  </a:cubicBezTo>
                  <a:cubicBezTo>
                    <a:pt x="1076" y="519"/>
                    <a:pt x="1181" y="259"/>
                    <a:pt x="128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6577567" y="1396509"/>
              <a:ext cx="106544" cy="57344"/>
            </a:xfrm>
            <a:custGeom>
              <a:avLst/>
              <a:gdLst/>
              <a:ahLst/>
              <a:cxnLst/>
              <a:rect l="l" t="t" r="r" b="b"/>
              <a:pathLst>
                <a:path w="1923" h="1035" extrusionOk="0">
                  <a:moveTo>
                    <a:pt x="0" y="0"/>
                  </a:moveTo>
                  <a:cubicBezTo>
                    <a:pt x="90" y="174"/>
                    <a:pt x="185" y="344"/>
                    <a:pt x="280" y="512"/>
                  </a:cubicBezTo>
                  <a:cubicBezTo>
                    <a:pt x="376" y="683"/>
                    <a:pt x="475" y="850"/>
                    <a:pt x="578" y="1017"/>
                  </a:cubicBezTo>
                  <a:lnTo>
                    <a:pt x="588" y="1034"/>
                  </a:lnTo>
                  <a:lnTo>
                    <a:pt x="611" y="1034"/>
                  </a:lnTo>
                  <a:cubicBezTo>
                    <a:pt x="830" y="1020"/>
                    <a:pt x="1049" y="1004"/>
                    <a:pt x="1267" y="983"/>
                  </a:cubicBezTo>
                  <a:lnTo>
                    <a:pt x="1595" y="952"/>
                  </a:lnTo>
                  <a:cubicBezTo>
                    <a:pt x="1704" y="942"/>
                    <a:pt x="1813" y="928"/>
                    <a:pt x="1922" y="922"/>
                  </a:cubicBezTo>
                  <a:cubicBezTo>
                    <a:pt x="1855" y="915"/>
                    <a:pt x="1787" y="914"/>
                    <a:pt x="1720" y="914"/>
                  </a:cubicBezTo>
                  <a:cubicBezTo>
                    <a:pt x="1678" y="914"/>
                    <a:pt x="1636" y="915"/>
                    <a:pt x="1595" y="915"/>
                  </a:cubicBezTo>
                  <a:lnTo>
                    <a:pt x="1264" y="922"/>
                  </a:lnTo>
                  <a:cubicBezTo>
                    <a:pt x="1053" y="931"/>
                    <a:pt x="844" y="942"/>
                    <a:pt x="631" y="957"/>
                  </a:cubicBezTo>
                  <a:lnTo>
                    <a:pt x="631" y="957"/>
                  </a:lnTo>
                  <a:cubicBezTo>
                    <a:pt x="532" y="796"/>
                    <a:pt x="434" y="639"/>
                    <a:pt x="328" y="484"/>
                  </a:cubicBezTo>
                  <a:cubicBezTo>
                    <a:pt x="222" y="321"/>
                    <a:pt x="117" y="160"/>
                    <a:pt x="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6614301" y="1334786"/>
              <a:ext cx="83606" cy="56070"/>
            </a:xfrm>
            <a:custGeom>
              <a:avLst/>
              <a:gdLst/>
              <a:ahLst/>
              <a:cxnLst/>
              <a:rect l="l" t="t" r="r" b="b"/>
              <a:pathLst>
                <a:path w="1509" h="1012" extrusionOk="0">
                  <a:moveTo>
                    <a:pt x="0" y="1"/>
                  </a:moveTo>
                  <a:cubicBezTo>
                    <a:pt x="54" y="168"/>
                    <a:pt x="120" y="332"/>
                    <a:pt x="181" y="492"/>
                  </a:cubicBezTo>
                  <a:cubicBezTo>
                    <a:pt x="246" y="656"/>
                    <a:pt x="314" y="817"/>
                    <a:pt x="382" y="977"/>
                  </a:cubicBezTo>
                  <a:lnTo>
                    <a:pt x="396" y="1012"/>
                  </a:lnTo>
                  <a:lnTo>
                    <a:pt x="427" y="1001"/>
                  </a:lnTo>
                  <a:cubicBezTo>
                    <a:pt x="611" y="943"/>
                    <a:pt x="791" y="882"/>
                    <a:pt x="973" y="817"/>
                  </a:cubicBezTo>
                  <a:lnTo>
                    <a:pt x="1242" y="718"/>
                  </a:lnTo>
                  <a:cubicBezTo>
                    <a:pt x="1331" y="684"/>
                    <a:pt x="1420" y="650"/>
                    <a:pt x="1508" y="609"/>
                  </a:cubicBezTo>
                  <a:lnTo>
                    <a:pt x="1508" y="609"/>
                  </a:lnTo>
                  <a:lnTo>
                    <a:pt x="1232" y="680"/>
                  </a:lnTo>
                  <a:lnTo>
                    <a:pt x="952" y="759"/>
                  </a:lnTo>
                  <a:cubicBezTo>
                    <a:pt x="782" y="810"/>
                    <a:pt x="609" y="862"/>
                    <a:pt x="436" y="915"/>
                  </a:cubicBezTo>
                  <a:lnTo>
                    <a:pt x="436" y="915"/>
                  </a:lnTo>
                  <a:cubicBezTo>
                    <a:pt x="370" y="769"/>
                    <a:pt x="305" y="619"/>
                    <a:pt x="232" y="472"/>
                  </a:cubicBezTo>
                  <a:cubicBezTo>
                    <a:pt x="161" y="311"/>
                    <a:pt x="82" y="155"/>
                    <a:pt x="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4"/>
          <p:cNvSpPr/>
          <p:nvPr/>
        </p:nvSpPr>
        <p:spPr>
          <a:xfrm flipH="1">
            <a:off x="388000"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subTitle" idx="1"/>
          </p:nvPr>
        </p:nvSpPr>
        <p:spPr>
          <a:xfrm flipH="1">
            <a:off x="1217250" y="2285550"/>
            <a:ext cx="6709500" cy="57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6" name="Google Shape;146;p14"/>
          <p:cNvSpPr txBox="1">
            <a:spLocks noGrp="1"/>
          </p:cNvSpPr>
          <p:nvPr>
            <p:ph type="subTitle" idx="2"/>
          </p:nvPr>
        </p:nvSpPr>
        <p:spPr>
          <a:xfrm>
            <a:off x="927750" y="1780038"/>
            <a:ext cx="7288500" cy="44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9pPr>
          </a:lstStyle>
          <a:p>
            <a:endParaRPr/>
          </a:p>
        </p:txBody>
      </p:sp>
      <p:sp>
        <p:nvSpPr>
          <p:cNvPr id="147" name="Google Shape;147;p14"/>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 DESIGN 6">
  <p:cSld name="CUSTOM_17_2_1_1_2_2_1_1_1_1">
    <p:bg>
      <p:bgPr>
        <a:solidFill>
          <a:schemeClr val="accent1"/>
        </a:solidFill>
        <a:effectLst/>
      </p:bgPr>
    </p:bg>
    <p:spTree>
      <p:nvGrpSpPr>
        <p:cNvPr id="1" name="Shape 164"/>
        <p:cNvGrpSpPr/>
        <p:nvPr/>
      </p:nvGrpSpPr>
      <p:grpSpPr>
        <a:xfrm>
          <a:off x="0" y="0"/>
          <a:ext cx="0" cy="0"/>
          <a:chOff x="0" y="0"/>
          <a:chExt cx="0" cy="0"/>
        </a:xfrm>
      </p:grpSpPr>
      <p:sp>
        <p:nvSpPr>
          <p:cNvPr id="165" name="Google Shape;165;p17"/>
          <p:cNvSpPr/>
          <p:nvPr/>
        </p:nvSpPr>
        <p:spPr>
          <a:xfrm>
            <a:off x="394800" y="397650"/>
            <a:ext cx="8354400" cy="43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txBox="1">
            <a:spLocks noGrp="1"/>
          </p:cNvSpPr>
          <p:nvPr>
            <p:ph type="subTitle" idx="1"/>
          </p:nvPr>
        </p:nvSpPr>
        <p:spPr>
          <a:xfrm flipH="1">
            <a:off x="956300" y="1521075"/>
            <a:ext cx="549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a:lvl1pPr>
            <a:lvl2pPr lvl="1" rtl="0">
              <a:lnSpc>
                <a:spcPct val="100000"/>
              </a:lnSpc>
              <a:spcBef>
                <a:spcPts val="0"/>
              </a:spcBef>
              <a:spcAft>
                <a:spcPts val="0"/>
              </a:spcAft>
              <a:buSzPts val="1200"/>
              <a:buAutoNum type="alphaLcPeriod"/>
              <a:defRPr/>
            </a:lvl2pPr>
            <a:lvl3pPr lvl="2" rtl="0">
              <a:lnSpc>
                <a:spcPct val="100000"/>
              </a:lnSpc>
              <a:spcBef>
                <a:spcPts val="0"/>
              </a:spcBef>
              <a:spcAft>
                <a:spcPts val="0"/>
              </a:spcAft>
              <a:buSzPts val="1200"/>
              <a:buAutoNum type="romanLcPeriod"/>
              <a:defRPr/>
            </a:lvl3pPr>
            <a:lvl4pPr lvl="3" rtl="0">
              <a:lnSpc>
                <a:spcPct val="100000"/>
              </a:lnSpc>
              <a:spcBef>
                <a:spcPts val="0"/>
              </a:spcBef>
              <a:spcAft>
                <a:spcPts val="0"/>
              </a:spcAft>
              <a:buSzPts val="1200"/>
              <a:buAutoNum type="arabicPeriod"/>
              <a:defRPr/>
            </a:lvl4pPr>
            <a:lvl5pPr lvl="4" rtl="0">
              <a:lnSpc>
                <a:spcPct val="100000"/>
              </a:lnSpc>
              <a:spcBef>
                <a:spcPts val="0"/>
              </a:spcBef>
              <a:spcAft>
                <a:spcPts val="0"/>
              </a:spcAft>
              <a:buSzPts val="1200"/>
              <a:buAutoNum type="alphaLcPeriod"/>
              <a:defRPr/>
            </a:lvl5pPr>
            <a:lvl6pPr lvl="5" rtl="0">
              <a:lnSpc>
                <a:spcPct val="100000"/>
              </a:lnSpc>
              <a:spcBef>
                <a:spcPts val="0"/>
              </a:spcBef>
              <a:spcAft>
                <a:spcPts val="0"/>
              </a:spcAft>
              <a:buSzPts val="1200"/>
              <a:buAutoNum type="romanLcPeriod"/>
              <a:defRPr/>
            </a:lvl6pPr>
            <a:lvl7pPr lvl="6" rtl="0">
              <a:lnSpc>
                <a:spcPct val="100000"/>
              </a:lnSpc>
              <a:spcBef>
                <a:spcPts val="0"/>
              </a:spcBef>
              <a:spcAft>
                <a:spcPts val="0"/>
              </a:spcAft>
              <a:buSzPts val="1200"/>
              <a:buAutoNum type="arabicPeriod"/>
              <a:defRPr/>
            </a:lvl7pPr>
            <a:lvl8pPr lvl="7" rtl="0">
              <a:lnSpc>
                <a:spcPct val="100000"/>
              </a:lnSpc>
              <a:spcBef>
                <a:spcPts val="0"/>
              </a:spcBef>
              <a:spcAft>
                <a:spcPts val="0"/>
              </a:spcAft>
              <a:buSzPts val="1200"/>
              <a:buAutoNum type="alphaLcPeriod"/>
              <a:defRPr/>
            </a:lvl8pPr>
            <a:lvl9pPr lvl="8" rtl="0">
              <a:lnSpc>
                <a:spcPct val="100000"/>
              </a:lnSpc>
              <a:spcBef>
                <a:spcPts val="0"/>
              </a:spcBef>
              <a:spcAft>
                <a:spcPts val="0"/>
              </a:spcAft>
              <a:buSzPts val="1200"/>
              <a:buAutoNum type="romanLcPeriod"/>
              <a:defRPr/>
            </a:lvl9pPr>
          </a:lstStyle>
          <a:p>
            <a:endParaRPr/>
          </a:p>
        </p:txBody>
      </p:sp>
      <p:sp>
        <p:nvSpPr>
          <p:cNvPr id="167" name="Google Shape;167;p17"/>
          <p:cNvSpPr txBox="1">
            <a:spLocks noGrp="1"/>
          </p:cNvSpPr>
          <p:nvPr>
            <p:ph type="ctrTitle"/>
          </p:nvPr>
        </p:nvSpPr>
        <p:spPr>
          <a:xfrm>
            <a:off x="956300" y="930075"/>
            <a:ext cx="2440500" cy="591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2400"/>
              <a:buNone/>
              <a:defRPr sz="2400" b="0">
                <a:solidFill>
                  <a:schemeClr val="dk1"/>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7">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4706700" y="397650"/>
            <a:ext cx="44373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100" y="4426500"/>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5810800" y="6358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18" name="Google Shape;18;p3"/>
          <p:cNvSpPr txBox="1">
            <a:spLocks noGrp="1"/>
          </p:cNvSpPr>
          <p:nvPr>
            <p:ph type="subTitle" idx="1"/>
          </p:nvPr>
        </p:nvSpPr>
        <p:spPr>
          <a:xfrm>
            <a:off x="5810800" y="10315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9" name="Google Shape;19;p3"/>
          <p:cNvSpPr txBox="1">
            <a:spLocks noGrp="1"/>
          </p:cNvSpPr>
          <p:nvPr>
            <p:ph type="title" idx="2" hasCustomPrompt="1"/>
          </p:nvPr>
        </p:nvSpPr>
        <p:spPr>
          <a:xfrm>
            <a:off x="4114235" y="6380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0" name="Google Shape;20;p3"/>
          <p:cNvSpPr txBox="1">
            <a:spLocks noGrp="1"/>
          </p:cNvSpPr>
          <p:nvPr>
            <p:ph type="ctrTitle" idx="3"/>
          </p:nvPr>
        </p:nvSpPr>
        <p:spPr>
          <a:xfrm>
            <a:off x="532475" y="1763700"/>
            <a:ext cx="34407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3600"/>
              <a:buNone/>
              <a:defRPr sz="5500" b="0">
                <a:solidFill>
                  <a:schemeClr val="dk1"/>
                </a:solidFill>
              </a:defRPr>
            </a:lvl1pPr>
            <a:lvl2pPr lvl="1" rtl="0">
              <a:spcBef>
                <a:spcPts val="0"/>
              </a:spcBef>
              <a:spcAft>
                <a:spcPts val="0"/>
              </a:spcAft>
              <a:buClr>
                <a:srgbClr val="FF7C3E"/>
              </a:buClr>
              <a:buSzPts val="1800"/>
              <a:buNone/>
              <a:defRPr sz="1800">
                <a:solidFill>
                  <a:srgbClr val="FF7C3E"/>
                </a:solidFill>
              </a:defRPr>
            </a:lvl2pPr>
            <a:lvl3pPr lvl="2" rtl="0">
              <a:spcBef>
                <a:spcPts val="0"/>
              </a:spcBef>
              <a:spcAft>
                <a:spcPts val="0"/>
              </a:spcAft>
              <a:buClr>
                <a:srgbClr val="FF7C3E"/>
              </a:buClr>
              <a:buSzPts val="1800"/>
              <a:buNone/>
              <a:defRPr sz="1800">
                <a:solidFill>
                  <a:srgbClr val="FF7C3E"/>
                </a:solidFill>
              </a:defRPr>
            </a:lvl3pPr>
            <a:lvl4pPr lvl="3" rtl="0">
              <a:spcBef>
                <a:spcPts val="0"/>
              </a:spcBef>
              <a:spcAft>
                <a:spcPts val="0"/>
              </a:spcAft>
              <a:buClr>
                <a:srgbClr val="FF7C3E"/>
              </a:buClr>
              <a:buSzPts val="1800"/>
              <a:buNone/>
              <a:defRPr sz="1800">
                <a:solidFill>
                  <a:srgbClr val="FF7C3E"/>
                </a:solidFill>
              </a:defRPr>
            </a:lvl4pPr>
            <a:lvl5pPr lvl="4" rtl="0">
              <a:spcBef>
                <a:spcPts val="0"/>
              </a:spcBef>
              <a:spcAft>
                <a:spcPts val="0"/>
              </a:spcAft>
              <a:buClr>
                <a:srgbClr val="FF7C3E"/>
              </a:buClr>
              <a:buSzPts val="1800"/>
              <a:buNone/>
              <a:defRPr sz="1800">
                <a:solidFill>
                  <a:srgbClr val="FF7C3E"/>
                </a:solidFill>
              </a:defRPr>
            </a:lvl5pPr>
            <a:lvl6pPr lvl="5" rtl="0">
              <a:spcBef>
                <a:spcPts val="0"/>
              </a:spcBef>
              <a:spcAft>
                <a:spcPts val="0"/>
              </a:spcAft>
              <a:buClr>
                <a:srgbClr val="FF7C3E"/>
              </a:buClr>
              <a:buSzPts val="1800"/>
              <a:buNone/>
              <a:defRPr sz="1800">
                <a:solidFill>
                  <a:srgbClr val="FF7C3E"/>
                </a:solidFill>
              </a:defRPr>
            </a:lvl6pPr>
            <a:lvl7pPr lvl="6" rtl="0">
              <a:spcBef>
                <a:spcPts val="0"/>
              </a:spcBef>
              <a:spcAft>
                <a:spcPts val="0"/>
              </a:spcAft>
              <a:buClr>
                <a:srgbClr val="FF7C3E"/>
              </a:buClr>
              <a:buSzPts val="1800"/>
              <a:buNone/>
              <a:defRPr sz="1800">
                <a:solidFill>
                  <a:srgbClr val="FF7C3E"/>
                </a:solidFill>
              </a:defRPr>
            </a:lvl7pPr>
            <a:lvl8pPr lvl="7" rtl="0">
              <a:spcBef>
                <a:spcPts val="0"/>
              </a:spcBef>
              <a:spcAft>
                <a:spcPts val="0"/>
              </a:spcAft>
              <a:buClr>
                <a:srgbClr val="FF7C3E"/>
              </a:buClr>
              <a:buSzPts val="1800"/>
              <a:buNone/>
              <a:defRPr sz="1800">
                <a:solidFill>
                  <a:srgbClr val="FF7C3E"/>
                </a:solidFill>
              </a:defRPr>
            </a:lvl8pPr>
            <a:lvl9pPr lvl="8" rtl="0">
              <a:spcBef>
                <a:spcPts val="0"/>
              </a:spcBef>
              <a:spcAft>
                <a:spcPts val="0"/>
              </a:spcAft>
              <a:buClr>
                <a:srgbClr val="FF7C3E"/>
              </a:buClr>
              <a:buSzPts val="1800"/>
              <a:buNone/>
              <a:defRPr sz="1800">
                <a:solidFill>
                  <a:srgbClr val="FF7C3E"/>
                </a:solidFill>
              </a:defRPr>
            </a:lvl9pPr>
          </a:lstStyle>
          <a:p>
            <a:endParaRPr/>
          </a:p>
        </p:txBody>
      </p:sp>
      <p:sp>
        <p:nvSpPr>
          <p:cNvPr id="21" name="Google Shape;21;p3"/>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solidFill>
                <a:schemeClr val="lt1"/>
              </a:solidFill>
            </a:endParaRPr>
          </a:p>
        </p:txBody>
      </p:sp>
      <p:sp>
        <p:nvSpPr>
          <p:cNvPr id="22" name="Google Shape;22;p3"/>
          <p:cNvSpPr txBox="1">
            <a:spLocks noGrp="1"/>
          </p:cNvSpPr>
          <p:nvPr>
            <p:ph type="ctrTitle" idx="4"/>
          </p:nvPr>
        </p:nvSpPr>
        <p:spPr>
          <a:xfrm>
            <a:off x="5810800" y="125737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3" name="Google Shape;23;p3"/>
          <p:cNvSpPr txBox="1">
            <a:spLocks noGrp="1"/>
          </p:cNvSpPr>
          <p:nvPr>
            <p:ph type="subTitle" idx="5"/>
          </p:nvPr>
        </p:nvSpPr>
        <p:spPr>
          <a:xfrm>
            <a:off x="5810800" y="165307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4" name="Google Shape;24;p3"/>
          <p:cNvSpPr txBox="1">
            <a:spLocks noGrp="1"/>
          </p:cNvSpPr>
          <p:nvPr>
            <p:ph type="title" idx="6" hasCustomPrompt="1"/>
          </p:nvPr>
        </p:nvSpPr>
        <p:spPr>
          <a:xfrm>
            <a:off x="4114235" y="125958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5" name="Google Shape;25;p3"/>
          <p:cNvSpPr txBox="1">
            <a:spLocks noGrp="1"/>
          </p:cNvSpPr>
          <p:nvPr>
            <p:ph type="ctrTitle" idx="7"/>
          </p:nvPr>
        </p:nvSpPr>
        <p:spPr>
          <a:xfrm>
            <a:off x="5810800" y="188275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6" name="Google Shape;26;p3"/>
          <p:cNvSpPr txBox="1">
            <a:spLocks noGrp="1"/>
          </p:cNvSpPr>
          <p:nvPr>
            <p:ph type="subTitle" idx="8"/>
          </p:nvPr>
        </p:nvSpPr>
        <p:spPr>
          <a:xfrm>
            <a:off x="5810800" y="227845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7" name="Google Shape;27;p3"/>
          <p:cNvSpPr txBox="1">
            <a:spLocks noGrp="1"/>
          </p:cNvSpPr>
          <p:nvPr>
            <p:ph type="title" idx="9" hasCustomPrompt="1"/>
          </p:nvPr>
        </p:nvSpPr>
        <p:spPr>
          <a:xfrm>
            <a:off x="4114235" y="188496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8" name="Google Shape;28;p3"/>
          <p:cNvSpPr txBox="1">
            <a:spLocks noGrp="1"/>
          </p:cNvSpPr>
          <p:nvPr>
            <p:ph type="ctrTitle" idx="13"/>
          </p:nvPr>
        </p:nvSpPr>
        <p:spPr>
          <a:xfrm>
            <a:off x="5810800" y="250812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9" name="Google Shape;29;p3"/>
          <p:cNvSpPr txBox="1">
            <a:spLocks noGrp="1"/>
          </p:cNvSpPr>
          <p:nvPr>
            <p:ph type="subTitle" idx="14"/>
          </p:nvPr>
        </p:nvSpPr>
        <p:spPr>
          <a:xfrm>
            <a:off x="5810800" y="290382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0" name="Google Shape;30;p3"/>
          <p:cNvSpPr txBox="1">
            <a:spLocks noGrp="1"/>
          </p:cNvSpPr>
          <p:nvPr>
            <p:ph type="title" idx="15" hasCustomPrompt="1"/>
          </p:nvPr>
        </p:nvSpPr>
        <p:spPr>
          <a:xfrm>
            <a:off x="4114235" y="251033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31" name="Google Shape;31;p3"/>
          <p:cNvSpPr txBox="1">
            <a:spLocks noGrp="1"/>
          </p:cNvSpPr>
          <p:nvPr>
            <p:ph type="ctrTitle" idx="16"/>
          </p:nvPr>
        </p:nvSpPr>
        <p:spPr>
          <a:xfrm>
            <a:off x="5810800" y="31319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32" name="Google Shape;32;p3"/>
          <p:cNvSpPr txBox="1">
            <a:spLocks noGrp="1"/>
          </p:cNvSpPr>
          <p:nvPr>
            <p:ph type="subTitle" idx="17"/>
          </p:nvPr>
        </p:nvSpPr>
        <p:spPr>
          <a:xfrm>
            <a:off x="5810800" y="35276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3" name="Google Shape;33;p3"/>
          <p:cNvSpPr txBox="1">
            <a:spLocks noGrp="1"/>
          </p:cNvSpPr>
          <p:nvPr>
            <p:ph type="title" idx="18" hasCustomPrompt="1"/>
          </p:nvPr>
        </p:nvSpPr>
        <p:spPr>
          <a:xfrm>
            <a:off x="4114235" y="31341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
  <p:cSld name="CUSTOM_17_2">
    <p:bg>
      <p:bgPr>
        <a:solidFill>
          <a:schemeClr val="accent1"/>
        </a:solidFill>
        <a:effectLst/>
      </p:bgPr>
    </p:bg>
    <p:spTree>
      <p:nvGrpSpPr>
        <p:cNvPr id="1" name="Shape 34"/>
        <p:cNvGrpSpPr/>
        <p:nvPr/>
      </p:nvGrpSpPr>
      <p:grpSpPr>
        <a:xfrm>
          <a:off x="0" y="0"/>
          <a:ext cx="0" cy="0"/>
          <a:chOff x="0" y="0"/>
          <a:chExt cx="0" cy="0"/>
        </a:xfrm>
      </p:grpSpPr>
      <p:sp>
        <p:nvSpPr>
          <p:cNvPr id="35" name="Google Shape;35;p4"/>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100" y="4427567"/>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ctrTitle"/>
          </p:nvPr>
        </p:nvSpPr>
        <p:spPr>
          <a:xfrm>
            <a:off x="532475" y="2283175"/>
            <a:ext cx="51186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sz="50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38" name="Google Shape;38;p4"/>
          <p:cNvSpPr txBox="1">
            <a:spLocks noGrp="1"/>
          </p:cNvSpPr>
          <p:nvPr>
            <p:ph type="title" idx="2" hasCustomPrompt="1"/>
          </p:nvPr>
        </p:nvSpPr>
        <p:spPr>
          <a:xfrm>
            <a:off x="532470" y="1528325"/>
            <a:ext cx="26670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b="0"/>
            </a:lvl1pPr>
            <a:lvl2pPr lvl="1"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p:cSld name="CUSTOM_17_1">
    <p:bg>
      <p:bgPr>
        <a:solidFill>
          <a:schemeClr val="accent1"/>
        </a:soli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solidFill>
                <a:schemeClr val="lt1"/>
              </a:solidFill>
            </a:endParaRPr>
          </a:p>
        </p:txBody>
      </p:sp>
      <p:sp>
        <p:nvSpPr>
          <p:cNvPr id="41" name="Google Shape;41;p5"/>
          <p:cNvSpPr/>
          <p:nvPr/>
        </p:nvSpPr>
        <p:spPr>
          <a:xfrm>
            <a:off x="382675" y="397650"/>
            <a:ext cx="8378700" cy="43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5"/>
          <p:cNvCxnSpPr/>
          <p:nvPr/>
        </p:nvCxnSpPr>
        <p:spPr>
          <a:xfrm>
            <a:off x="3834150" y="2653325"/>
            <a:ext cx="1475700" cy="0"/>
          </a:xfrm>
          <a:prstGeom prst="straightConnector1">
            <a:avLst/>
          </a:prstGeom>
          <a:noFill/>
          <a:ln w="28575" cap="flat" cmpd="sng">
            <a:solidFill>
              <a:schemeClr val="dk1"/>
            </a:solidFill>
            <a:prstDash val="solid"/>
            <a:round/>
            <a:headEnd type="none" w="med" len="med"/>
            <a:tailEnd type="none" w="med" len="med"/>
          </a:ln>
        </p:spPr>
      </p:cxnSp>
      <p:sp>
        <p:nvSpPr>
          <p:cNvPr id="43" name="Google Shape;43;p5"/>
          <p:cNvSpPr txBox="1">
            <a:spLocks noGrp="1"/>
          </p:cNvSpPr>
          <p:nvPr>
            <p:ph type="ctrTitle"/>
          </p:nvPr>
        </p:nvSpPr>
        <p:spPr>
          <a:xfrm>
            <a:off x="382650" y="776000"/>
            <a:ext cx="83787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44" name="Google Shape;44;p5"/>
          <p:cNvSpPr txBox="1">
            <a:spLocks noGrp="1"/>
          </p:cNvSpPr>
          <p:nvPr>
            <p:ph type="subTitle" idx="1"/>
          </p:nvPr>
        </p:nvSpPr>
        <p:spPr>
          <a:xfrm>
            <a:off x="2395947" y="2813304"/>
            <a:ext cx="4352100" cy="71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algn="ctr" rtl="0">
              <a:lnSpc>
                <a:spcPct val="100000"/>
              </a:lnSpc>
              <a:spcBef>
                <a:spcPts val="0"/>
              </a:spcBef>
              <a:spcAft>
                <a:spcPts val="0"/>
              </a:spcAft>
              <a:buClr>
                <a:srgbClr val="F4783C"/>
              </a:buClr>
              <a:buSzPts val="2800"/>
              <a:buNone/>
              <a:defRPr sz="2800">
                <a:solidFill>
                  <a:srgbClr val="F4783C"/>
                </a:solidFill>
              </a:defRPr>
            </a:lvl2pPr>
            <a:lvl3pPr lvl="2" algn="ctr" rtl="0">
              <a:lnSpc>
                <a:spcPct val="100000"/>
              </a:lnSpc>
              <a:spcBef>
                <a:spcPts val="0"/>
              </a:spcBef>
              <a:spcAft>
                <a:spcPts val="0"/>
              </a:spcAft>
              <a:buClr>
                <a:srgbClr val="F4783C"/>
              </a:buClr>
              <a:buSzPts val="2800"/>
              <a:buNone/>
              <a:defRPr sz="2800">
                <a:solidFill>
                  <a:srgbClr val="F4783C"/>
                </a:solidFill>
              </a:defRPr>
            </a:lvl3pPr>
            <a:lvl4pPr lvl="3" algn="ctr" rtl="0">
              <a:lnSpc>
                <a:spcPct val="100000"/>
              </a:lnSpc>
              <a:spcBef>
                <a:spcPts val="0"/>
              </a:spcBef>
              <a:spcAft>
                <a:spcPts val="0"/>
              </a:spcAft>
              <a:buClr>
                <a:srgbClr val="F4783C"/>
              </a:buClr>
              <a:buSzPts val="2800"/>
              <a:buNone/>
              <a:defRPr sz="2800">
                <a:solidFill>
                  <a:srgbClr val="F4783C"/>
                </a:solidFill>
              </a:defRPr>
            </a:lvl4pPr>
            <a:lvl5pPr lvl="4" algn="ctr" rtl="0">
              <a:lnSpc>
                <a:spcPct val="100000"/>
              </a:lnSpc>
              <a:spcBef>
                <a:spcPts val="0"/>
              </a:spcBef>
              <a:spcAft>
                <a:spcPts val="0"/>
              </a:spcAft>
              <a:buClr>
                <a:srgbClr val="F4783C"/>
              </a:buClr>
              <a:buSzPts val="2800"/>
              <a:buNone/>
              <a:defRPr sz="2800">
                <a:solidFill>
                  <a:srgbClr val="F4783C"/>
                </a:solidFill>
              </a:defRPr>
            </a:lvl5pPr>
            <a:lvl6pPr lvl="5" algn="ctr" rtl="0">
              <a:lnSpc>
                <a:spcPct val="100000"/>
              </a:lnSpc>
              <a:spcBef>
                <a:spcPts val="0"/>
              </a:spcBef>
              <a:spcAft>
                <a:spcPts val="0"/>
              </a:spcAft>
              <a:buClr>
                <a:srgbClr val="F4783C"/>
              </a:buClr>
              <a:buSzPts val="2800"/>
              <a:buNone/>
              <a:defRPr sz="2800">
                <a:solidFill>
                  <a:srgbClr val="F4783C"/>
                </a:solidFill>
              </a:defRPr>
            </a:lvl6pPr>
            <a:lvl7pPr lvl="6" algn="ctr" rtl="0">
              <a:lnSpc>
                <a:spcPct val="100000"/>
              </a:lnSpc>
              <a:spcBef>
                <a:spcPts val="0"/>
              </a:spcBef>
              <a:spcAft>
                <a:spcPts val="0"/>
              </a:spcAft>
              <a:buClr>
                <a:srgbClr val="F4783C"/>
              </a:buClr>
              <a:buSzPts val="2800"/>
              <a:buNone/>
              <a:defRPr sz="2800">
                <a:solidFill>
                  <a:srgbClr val="F4783C"/>
                </a:solidFill>
              </a:defRPr>
            </a:lvl7pPr>
            <a:lvl8pPr lvl="7" algn="ctr" rtl="0">
              <a:lnSpc>
                <a:spcPct val="100000"/>
              </a:lnSpc>
              <a:spcBef>
                <a:spcPts val="0"/>
              </a:spcBef>
              <a:spcAft>
                <a:spcPts val="0"/>
              </a:spcAft>
              <a:buClr>
                <a:srgbClr val="F4783C"/>
              </a:buClr>
              <a:buSzPts val="2800"/>
              <a:buNone/>
              <a:defRPr sz="2800">
                <a:solidFill>
                  <a:srgbClr val="F4783C"/>
                </a:solidFill>
              </a:defRPr>
            </a:lvl8pPr>
            <a:lvl9pPr lvl="8" algn="ctr"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p:cSld name="CUSTOM_17_1_1">
    <p:bg>
      <p:bgPr>
        <a:solidFill>
          <a:schemeClr val="accent1"/>
        </a:solidFill>
        <a:effectLst/>
      </p:bgPr>
    </p:bg>
    <p:spTree>
      <p:nvGrpSpPr>
        <p:cNvPr id="1" name="Shape 45"/>
        <p:cNvGrpSpPr/>
        <p:nvPr/>
      </p:nvGrpSpPr>
      <p:grpSpPr>
        <a:xfrm>
          <a:off x="0" y="0"/>
          <a:ext cx="0" cy="0"/>
          <a:chOff x="0" y="0"/>
          <a:chExt cx="0" cy="0"/>
        </a:xfrm>
      </p:grpSpPr>
      <p:sp>
        <p:nvSpPr>
          <p:cNvPr id="46" name="Google Shape;46;p6"/>
          <p:cNvSpPr/>
          <p:nvPr/>
        </p:nvSpPr>
        <p:spPr>
          <a:xfrm>
            <a:off x="382675"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ctrTitle"/>
          </p:nvPr>
        </p:nvSpPr>
        <p:spPr>
          <a:xfrm>
            <a:off x="3742025" y="397650"/>
            <a:ext cx="47283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8" name="Google Shape;48;p6"/>
          <p:cNvSpPr/>
          <p:nvPr/>
        </p:nvSpPr>
        <p:spPr>
          <a:xfrm>
            <a:off x="6233224"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382675"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3307947"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txBox="1">
            <a:spLocks noGrp="1"/>
          </p:cNvSpPr>
          <p:nvPr>
            <p:ph type="subTitle" idx="1"/>
          </p:nvPr>
        </p:nvSpPr>
        <p:spPr>
          <a:xfrm flipH="1">
            <a:off x="775475"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2" name="Google Shape;52;p6"/>
          <p:cNvSpPr txBox="1">
            <a:spLocks noGrp="1"/>
          </p:cNvSpPr>
          <p:nvPr>
            <p:ph type="subTitle" idx="2"/>
          </p:nvPr>
        </p:nvSpPr>
        <p:spPr>
          <a:xfrm flipH="1">
            <a:off x="426474"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53" name="Google Shape;53;p6"/>
          <p:cNvSpPr txBox="1">
            <a:spLocks noGrp="1"/>
          </p:cNvSpPr>
          <p:nvPr>
            <p:ph type="subTitle" idx="3"/>
          </p:nvPr>
        </p:nvSpPr>
        <p:spPr>
          <a:xfrm flipH="1">
            <a:off x="3700750"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4" name="Google Shape;54;p6"/>
          <p:cNvSpPr txBox="1">
            <a:spLocks noGrp="1"/>
          </p:cNvSpPr>
          <p:nvPr>
            <p:ph type="subTitle" idx="4"/>
          </p:nvPr>
        </p:nvSpPr>
        <p:spPr>
          <a:xfrm flipH="1">
            <a:off x="3351749"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55" name="Google Shape;55;p6"/>
          <p:cNvSpPr txBox="1">
            <a:spLocks noGrp="1"/>
          </p:cNvSpPr>
          <p:nvPr>
            <p:ph type="subTitle" idx="5"/>
          </p:nvPr>
        </p:nvSpPr>
        <p:spPr>
          <a:xfrm flipH="1">
            <a:off x="6626025"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6" name="Google Shape;56;p6"/>
          <p:cNvSpPr txBox="1">
            <a:spLocks noGrp="1"/>
          </p:cNvSpPr>
          <p:nvPr>
            <p:ph type="subTitle" idx="6"/>
          </p:nvPr>
        </p:nvSpPr>
        <p:spPr>
          <a:xfrm flipH="1">
            <a:off x="6277024"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 DESIGN 1">
  <p:cSld name="CUSTOM_17_1_1_1">
    <p:bg>
      <p:bgPr>
        <a:solidFill>
          <a:schemeClr val="accent1"/>
        </a:solidFill>
        <a:effectLst/>
      </p:bgPr>
    </p:bg>
    <p:spTree>
      <p:nvGrpSpPr>
        <p:cNvPr id="1" name="Shape 57"/>
        <p:cNvGrpSpPr/>
        <p:nvPr/>
      </p:nvGrpSpPr>
      <p:grpSpPr>
        <a:xfrm>
          <a:off x="0" y="0"/>
          <a:ext cx="0" cy="0"/>
          <a:chOff x="0" y="0"/>
          <a:chExt cx="0" cy="0"/>
        </a:xfrm>
      </p:grpSpPr>
      <p:sp>
        <p:nvSpPr>
          <p:cNvPr id="58" name="Google Shape;58;p7"/>
          <p:cNvSpPr/>
          <p:nvPr/>
        </p:nvSpPr>
        <p:spPr>
          <a:xfrm flipH="1">
            <a:off x="382675" y="1257616"/>
            <a:ext cx="45240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382675"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flipH="1">
            <a:off x="5191250" y="1267950"/>
            <a:ext cx="35880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txBox="1">
            <a:spLocks noGrp="1"/>
          </p:cNvSpPr>
          <p:nvPr>
            <p:ph type="subTitle" idx="1"/>
          </p:nvPr>
        </p:nvSpPr>
        <p:spPr>
          <a:xfrm>
            <a:off x="6104250" y="2448700"/>
            <a:ext cx="23661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62" name="Google Shape;62;p7"/>
          <p:cNvSpPr txBox="1">
            <a:spLocks noGrp="1"/>
          </p:cNvSpPr>
          <p:nvPr>
            <p:ph type="subTitle" idx="2"/>
          </p:nvPr>
        </p:nvSpPr>
        <p:spPr>
          <a:xfrm>
            <a:off x="5171550" y="1876300"/>
            <a:ext cx="3298800" cy="572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63" name="Google Shape;63;p7"/>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p:cSld name="CUSTOM_17_1_1_1_1_1">
    <p:bg>
      <p:bgPr>
        <a:solidFill>
          <a:schemeClr val="accent1"/>
        </a:solidFill>
        <a:effectLst/>
      </p:bgPr>
    </p:bg>
    <p:spTree>
      <p:nvGrpSpPr>
        <p:cNvPr id="1" name="Shape 68"/>
        <p:cNvGrpSpPr/>
        <p:nvPr/>
      </p:nvGrpSpPr>
      <p:grpSpPr>
        <a:xfrm>
          <a:off x="0" y="0"/>
          <a:ext cx="0" cy="0"/>
          <a:chOff x="0" y="0"/>
          <a:chExt cx="0" cy="0"/>
        </a:xfrm>
      </p:grpSpPr>
      <p:sp>
        <p:nvSpPr>
          <p:cNvPr id="69" name="Google Shape;69;p9"/>
          <p:cNvSpPr/>
          <p:nvPr/>
        </p:nvSpPr>
        <p:spPr>
          <a:xfrm flipH="1">
            <a:off x="382798" y="397650"/>
            <a:ext cx="8401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71" name="Google Shape;71;p9"/>
          <p:cNvSpPr/>
          <p:nvPr/>
        </p:nvSpPr>
        <p:spPr>
          <a:xfrm flipH="1">
            <a:off x="4786900" y="1267950"/>
            <a:ext cx="39978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flipH="1">
            <a:off x="388111" y="1267950"/>
            <a:ext cx="39978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txBox="1">
            <a:spLocks noGrp="1"/>
          </p:cNvSpPr>
          <p:nvPr>
            <p:ph type="subTitle" idx="1"/>
          </p:nvPr>
        </p:nvSpPr>
        <p:spPr>
          <a:xfrm flipH="1">
            <a:off x="7962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4" name="Google Shape;74;p9"/>
          <p:cNvSpPr txBox="1">
            <a:spLocks noGrp="1"/>
          </p:cNvSpPr>
          <p:nvPr>
            <p:ph type="subTitle" idx="2"/>
          </p:nvPr>
        </p:nvSpPr>
        <p:spPr>
          <a:xfrm flipH="1">
            <a:off x="7962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75" name="Google Shape;75;p9"/>
          <p:cNvSpPr txBox="1">
            <a:spLocks noGrp="1"/>
          </p:cNvSpPr>
          <p:nvPr>
            <p:ph type="subTitle" idx="3"/>
          </p:nvPr>
        </p:nvSpPr>
        <p:spPr>
          <a:xfrm flipH="1">
            <a:off x="51950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 name="Google Shape;76;p9"/>
          <p:cNvSpPr txBox="1">
            <a:spLocks noGrp="1"/>
          </p:cNvSpPr>
          <p:nvPr>
            <p:ph type="subTitle" idx="4"/>
          </p:nvPr>
        </p:nvSpPr>
        <p:spPr>
          <a:xfrm flipH="1">
            <a:off x="51950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UR COLUMNS">
  <p:cSld name="CUSTOM_17_2_1_1_1">
    <p:bg>
      <p:bgPr>
        <a:solidFill>
          <a:schemeClr val="accent1"/>
        </a:solidFill>
        <a:effectLst/>
      </p:bgPr>
    </p:bg>
    <p:spTree>
      <p:nvGrpSpPr>
        <p:cNvPr id="1" name="Shape 77"/>
        <p:cNvGrpSpPr/>
        <p:nvPr/>
      </p:nvGrpSpPr>
      <p:grpSpPr>
        <a:xfrm>
          <a:off x="0" y="0"/>
          <a:ext cx="0" cy="0"/>
          <a:chOff x="0" y="0"/>
          <a:chExt cx="0" cy="0"/>
        </a:xfrm>
      </p:grpSpPr>
      <p:sp>
        <p:nvSpPr>
          <p:cNvPr id="78" name="Google Shape;78;p10"/>
          <p:cNvSpPr/>
          <p:nvPr/>
        </p:nvSpPr>
        <p:spPr>
          <a:xfrm flipH="1">
            <a:off x="388200" y="1267950"/>
            <a:ext cx="40821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0"/>
          <p:cNvSpPr/>
          <p:nvPr/>
        </p:nvSpPr>
        <p:spPr>
          <a:xfrm flipH="1">
            <a:off x="4786900" y="3166975"/>
            <a:ext cx="39978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flipH="1">
            <a:off x="388199" y="3166975"/>
            <a:ext cx="40821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p:nvPr/>
        </p:nvSpPr>
        <p:spPr>
          <a:xfrm flipH="1">
            <a:off x="4786900" y="1285063"/>
            <a:ext cx="39978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0"/>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4" name="Google Shape;84;p10"/>
          <p:cNvSpPr txBox="1">
            <a:spLocks noGrp="1"/>
          </p:cNvSpPr>
          <p:nvPr>
            <p:ph type="subTitle" idx="2"/>
          </p:nvPr>
        </p:nvSpPr>
        <p:spPr>
          <a:xfrm flipH="1">
            <a:off x="838506" y="1630288"/>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5" name="Google Shape;85;p10"/>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 name="Google Shape;86;p10"/>
          <p:cNvSpPr txBox="1">
            <a:spLocks noGrp="1"/>
          </p:cNvSpPr>
          <p:nvPr>
            <p:ph type="subTitle" idx="4"/>
          </p:nvPr>
        </p:nvSpPr>
        <p:spPr>
          <a:xfrm flipH="1">
            <a:off x="5195056" y="1630288"/>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7" name="Google Shape;87;p10"/>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10"/>
          <p:cNvSpPr txBox="1">
            <a:spLocks noGrp="1"/>
          </p:cNvSpPr>
          <p:nvPr>
            <p:ph type="subTitle" idx="6"/>
          </p:nvPr>
        </p:nvSpPr>
        <p:spPr>
          <a:xfrm flipH="1">
            <a:off x="838506" y="3529313"/>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9" name="Google Shape;89;p10"/>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0" name="Google Shape;90;p10"/>
          <p:cNvSpPr txBox="1">
            <a:spLocks noGrp="1"/>
          </p:cNvSpPr>
          <p:nvPr>
            <p:ph type="subTitle" idx="8"/>
          </p:nvPr>
        </p:nvSpPr>
        <p:spPr>
          <a:xfrm flipH="1">
            <a:off x="5195056" y="3529313"/>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91" name="Google Shape;91;p10"/>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cSld name="CUSTOM_17_2_1_1_1_1">
    <p:bg>
      <p:bgPr>
        <a:solidFill>
          <a:schemeClr val="accent1"/>
        </a:solidFill>
        <a:effectLst/>
      </p:bgPr>
    </p:bg>
    <p:spTree>
      <p:nvGrpSpPr>
        <p:cNvPr id="1" name="Shape 92"/>
        <p:cNvGrpSpPr/>
        <p:nvPr/>
      </p:nvGrpSpPr>
      <p:grpSpPr>
        <a:xfrm>
          <a:off x="0" y="0"/>
          <a:ext cx="0" cy="0"/>
          <a:chOff x="0" y="0"/>
          <a:chExt cx="0" cy="0"/>
        </a:xfrm>
      </p:grpSpPr>
      <p:sp>
        <p:nvSpPr>
          <p:cNvPr id="93" name="Google Shape;93;p11"/>
          <p:cNvSpPr/>
          <p:nvPr/>
        </p:nvSpPr>
        <p:spPr>
          <a:xfrm flipH="1">
            <a:off x="7020050" y="1503820"/>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flipH="1">
            <a:off x="1146900" y="1498575"/>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flipH="1">
            <a:off x="4082377" y="1503820"/>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flipH="1">
            <a:off x="6261050" y="2666037"/>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flipH="1">
            <a:off x="387900" y="2651824"/>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3323377" y="2666037"/>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txBox="1">
            <a:spLocks noGrp="1"/>
          </p:cNvSpPr>
          <p:nvPr>
            <p:ph type="subTitle" idx="1"/>
          </p:nvPr>
        </p:nvSpPr>
        <p:spPr>
          <a:xfrm flipH="1">
            <a:off x="525450"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2" name="Google Shape;102;p11"/>
          <p:cNvSpPr txBox="1">
            <a:spLocks noGrp="1"/>
          </p:cNvSpPr>
          <p:nvPr>
            <p:ph type="subTitle" idx="2"/>
          </p:nvPr>
        </p:nvSpPr>
        <p:spPr>
          <a:xfrm flipH="1">
            <a:off x="525450"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3" name="Google Shape;103;p11"/>
          <p:cNvSpPr txBox="1">
            <a:spLocks noGrp="1"/>
          </p:cNvSpPr>
          <p:nvPr>
            <p:ph type="subTitle" idx="3"/>
          </p:nvPr>
        </p:nvSpPr>
        <p:spPr>
          <a:xfrm flipH="1">
            <a:off x="3460927"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4" name="Google Shape;104;p11"/>
          <p:cNvSpPr txBox="1">
            <a:spLocks noGrp="1"/>
          </p:cNvSpPr>
          <p:nvPr>
            <p:ph type="subTitle" idx="4"/>
          </p:nvPr>
        </p:nvSpPr>
        <p:spPr>
          <a:xfrm flipH="1">
            <a:off x="3460927"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5" name="Google Shape;105;p11"/>
          <p:cNvSpPr txBox="1">
            <a:spLocks noGrp="1"/>
          </p:cNvSpPr>
          <p:nvPr>
            <p:ph type="subTitle" idx="5"/>
          </p:nvPr>
        </p:nvSpPr>
        <p:spPr>
          <a:xfrm flipH="1">
            <a:off x="6398600"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6" name="Google Shape;106;p11"/>
          <p:cNvSpPr txBox="1">
            <a:spLocks noGrp="1"/>
          </p:cNvSpPr>
          <p:nvPr>
            <p:ph type="subTitle" idx="6"/>
          </p:nvPr>
        </p:nvSpPr>
        <p:spPr>
          <a:xfrm flipH="1">
            <a:off x="6398600"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7" name="Google Shape;107;p11"/>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2400"/>
              <a:buNone/>
              <a:defRPr sz="2400" b="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Denk One"/>
              <a:buNone/>
              <a:defRPr sz="2800" b="1">
                <a:solidFill>
                  <a:schemeClr val="dk1"/>
                </a:solidFill>
                <a:latin typeface="Denk One"/>
                <a:ea typeface="Denk One"/>
                <a:cs typeface="Denk One"/>
                <a:sym typeface="Denk One"/>
              </a:defRPr>
            </a:lvl1pPr>
            <a:lvl2pPr lvl="1"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2pPr>
            <a:lvl3pPr lvl="2"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3pPr>
            <a:lvl4pPr lvl="3"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4pPr>
            <a:lvl5pPr lvl="4"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5pPr>
            <a:lvl6pPr lvl="5"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6pPr>
            <a:lvl7pPr lvl="6"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7pPr>
            <a:lvl8pPr lvl="7"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8pPr>
            <a:lvl9pPr lvl="8"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subTitle" idx="1"/>
          </p:nvPr>
        </p:nvSpPr>
        <p:spPr>
          <a:xfrm>
            <a:off x="872886" y="2979918"/>
            <a:ext cx="4352100" cy="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dirty="0">
                <a:latin typeface="Barlow Condensed"/>
                <a:ea typeface="Barlow Condensed"/>
                <a:cs typeface="Barlow Condensed"/>
                <a:sym typeface="Barlow Condensed"/>
              </a:rPr>
              <a:t>GVTH</a:t>
            </a:r>
            <a:r>
              <a:rPr lang="es" sz="2400">
                <a:latin typeface="Barlow Condensed"/>
                <a:ea typeface="Barlow Condensed"/>
                <a:cs typeface="Barlow Condensed"/>
                <a:sym typeface="Barlow Condensed"/>
              </a:rPr>
              <a:t>: </a:t>
            </a:r>
            <a:r>
              <a:rPr lang="es" sz="2400" smtClean="0">
                <a:latin typeface="Barlow Condensed"/>
                <a:ea typeface="Barlow Condensed"/>
                <a:cs typeface="Barlow Condensed"/>
                <a:sym typeface="Barlow Condensed"/>
              </a:rPr>
              <a:t>Trần Thị Thu Hương</a:t>
            </a:r>
            <a:endParaRPr sz="2400" dirty="0">
              <a:latin typeface="Barlow Condensed"/>
              <a:ea typeface="Barlow Condensed"/>
              <a:cs typeface="Barlow Condensed"/>
              <a:sym typeface="Barlow Condensed"/>
            </a:endParaRPr>
          </a:p>
        </p:txBody>
      </p:sp>
      <p:sp>
        <p:nvSpPr>
          <p:cNvPr id="183" name="Google Shape;183;p23"/>
          <p:cNvSpPr txBox="1">
            <a:spLocks noGrp="1"/>
          </p:cNvSpPr>
          <p:nvPr>
            <p:ph type="ctrTitle"/>
          </p:nvPr>
        </p:nvSpPr>
        <p:spPr>
          <a:xfrm>
            <a:off x="764739" y="1074179"/>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dirty="0">
                <a:solidFill>
                  <a:schemeClr val="dk1"/>
                </a:solidFill>
                <a:latin typeface="+mn-lt"/>
              </a:rPr>
              <a:t>EM VỚI </a:t>
            </a:r>
            <a:br>
              <a:rPr lang="vi-VN" sz="5500" dirty="0">
                <a:solidFill>
                  <a:schemeClr val="dk1"/>
                </a:solidFill>
                <a:latin typeface="+mn-lt"/>
              </a:rPr>
            </a:br>
            <a:r>
              <a:rPr lang="vi-VN" sz="5500" dirty="0">
                <a:solidFill>
                  <a:schemeClr val="dk1"/>
                </a:solidFill>
                <a:latin typeface="+mn-lt"/>
              </a:rPr>
              <a:t>NHÀ TRƯỜNG</a:t>
            </a:r>
            <a:endParaRPr sz="550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181070" y="268274"/>
            <a:ext cx="1674891"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CHỦ ĐỀ 1</a:t>
            </a:r>
            <a:endParaRPr lang="en-US" sz="2400" b="1"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2461292" y="2897442"/>
            <a:ext cx="4352100"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ĐƯỢC TÌM HIỂU NHỮNG CÁCH HỢP TÁC KHI THỰC HIỆN NHỮNG NHIỆM VỤ CHUNG, GIẢI QUYẾT NHỮNG VẤN ĐỀ NẢY SINH.</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986828" y="1086416"/>
            <a:ext cx="7776926" cy="16842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smtClean="0">
                <a:latin typeface="+mn-lt"/>
              </a:rPr>
              <a:t> </a:t>
            </a:r>
            <a:r>
              <a:rPr lang="es" sz="3200" dirty="0" smtClean="0">
                <a:solidFill>
                  <a:schemeClr val="dk1"/>
                </a:solidFill>
                <a:latin typeface="+mn-lt"/>
              </a:rPr>
              <a:t> </a:t>
            </a:r>
            <a:r>
              <a:rPr lang="es" sz="3200" dirty="0">
                <a:solidFill>
                  <a:schemeClr val="dk1"/>
                </a:solidFill>
                <a:latin typeface="+mn-lt"/>
              </a:rPr>
              <a:t/>
            </a:r>
            <a:br>
              <a:rPr lang="es" sz="3200" dirty="0">
                <a:solidFill>
                  <a:schemeClr val="dk1"/>
                </a:solidFill>
                <a:latin typeface="+mn-lt"/>
              </a:rPr>
            </a:br>
            <a:r>
              <a:rPr lang="es" sz="3200" dirty="0">
                <a:solidFill>
                  <a:schemeClr val="dk1"/>
                </a:solidFill>
                <a:latin typeface="+mn-lt"/>
                <a:cs typeface="Gisha" panose="020B0502040204020203" pitchFamily="34" charset="-79"/>
              </a:rPr>
              <a:t>TÌM HIỂU CÁCH HỢP TÁC KHI THỰC HIỆN NHIỆM VỤ CHUNG, GIẢI QUYẾT NHỮNG VẤN ĐỀ NẢY SINH</a:t>
            </a:r>
            <a:endParaRPr sz="3200" dirty="0">
              <a:solidFill>
                <a:schemeClr val="dk1"/>
              </a:solidFill>
              <a:latin typeface="+mn-lt"/>
              <a:cs typeface="Gisha" panose="020B0502040204020203" pitchFamily="34" charset="-79"/>
            </a:endParaRPr>
          </a:p>
        </p:txBody>
      </p:sp>
      <p:sp>
        <p:nvSpPr>
          <p:cNvPr id="4" name="TextBox 3"/>
          <p:cNvSpPr txBox="1"/>
          <p:nvPr/>
        </p:nvSpPr>
        <p:spPr>
          <a:xfrm>
            <a:off x="298764" y="287246"/>
            <a:ext cx="2471597"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2:</a:t>
            </a:r>
            <a:endParaRPr lang="en-US" sz="24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29680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grpSp>
        <p:nvGrpSpPr>
          <p:cNvPr id="871" name="Google Shape;871;p31"/>
          <p:cNvGrpSpPr/>
          <p:nvPr/>
        </p:nvGrpSpPr>
        <p:grpSpPr>
          <a:xfrm>
            <a:off x="6499002" y="1263530"/>
            <a:ext cx="573590" cy="572516"/>
            <a:chOff x="1190625" y="243000"/>
            <a:chExt cx="5219200" cy="5209425"/>
          </a:xfrm>
        </p:grpSpPr>
        <p:sp>
          <p:nvSpPr>
            <p:cNvPr id="872" name="Google Shape;872;p31"/>
            <p:cNvSpPr/>
            <p:nvPr/>
          </p:nvSpPr>
          <p:spPr>
            <a:xfrm>
              <a:off x="1599175" y="1418125"/>
              <a:ext cx="2910525" cy="2808600"/>
            </a:xfrm>
            <a:custGeom>
              <a:avLst/>
              <a:gdLst/>
              <a:ahLst/>
              <a:cxnLst/>
              <a:rect l="l" t="t" r="r" b="b"/>
              <a:pathLst>
                <a:path w="116421" h="112344" extrusionOk="0">
                  <a:moveTo>
                    <a:pt x="75581" y="26554"/>
                  </a:moveTo>
                  <a:lnTo>
                    <a:pt x="75581" y="42472"/>
                  </a:lnTo>
                  <a:lnTo>
                    <a:pt x="40841" y="42472"/>
                  </a:lnTo>
                  <a:lnTo>
                    <a:pt x="40841" y="26554"/>
                  </a:lnTo>
                  <a:close/>
                  <a:moveTo>
                    <a:pt x="75581" y="48605"/>
                  </a:moveTo>
                  <a:lnTo>
                    <a:pt x="75581" y="55553"/>
                  </a:lnTo>
                  <a:cubicBezTo>
                    <a:pt x="75581" y="65110"/>
                    <a:pt x="67785" y="72906"/>
                    <a:pt x="58227" y="72906"/>
                  </a:cubicBezTo>
                  <a:cubicBezTo>
                    <a:pt x="48637" y="72906"/>
                    <a:pt x="40841" y="65110"/>
                    <a:pt x="40841" y="55553"/>
                  </a:cubicBezTo>
                  <a:lnTo>
                    <a:pt x="40841" y="48605"/>
                  </a:lnTo>
                  <a:close/>
                  <a:moveTo>
                    <a:pt x="110321" y="6101"/>
                  </a:moveTo>
                  <a:lnTo>
                    <a:pt x="110321" y="106211"/>
                  </a:lnTo>
                  <a:lnTo>
                    <a:pt x="98056" y="106211"/>
                  </a:lnTo>
                  <a:lnTo>
                    <a:pt x="98056" y="106016"/>
                  </a:lnTo>
                  <a:cubicBezTo>
                    <a:pt x="98056" y="98252"/>
                    <a:pt x="95805" y="90717"/>
                    <a:pt x="91597" y="84258"/>
                  </a:cubicBezTo>
                  <a:lnTo>
                    <a:pt x="86476" y="87618"/>
                  </a:lnTo>
                  <a:cubicBezTo>
                    <a:pt x="90031" y="93065"/>
                    <a:pt x="91923" y="99426"/>
                    <a:pt x="91923" y="106016"/>
                  </a:cubicBezTo>
                  <a:lnTo>
                    <a:pt x="91923" y="106211"/>
                  </a:lnTo>
                  <a:lnTo>
                    <a:pt x="24498" y="106211"/>
                  </a:lnTo>
                  <a:lnTo>
                    <a:pt x="24498" y="106016"/>
                  </a:lnTo>
                  <a:cubicBezTo>
                    <a:pt x="24498" y="92511"/>
                    <a:pt x="32686" y="80246"/>
                    <a:pt x="45049" y="74994"/>
                  </a:cubicBezTo>
                  <a:cubicBezTo>
                    <a:pt x="48800" y="77538"/>
                    <a:pt x="53334" y="79039"/>
                    <a:pt x="58227" y="79039"/>
                  </a:cubicBezTo>
                  <a:cubicBezTo>
                    <a:pt x="63087" y="79039"/>
                    <a:pt x="67654" y="77538"/>
                    <a:pt x="71405" y="74994"/>
                  </a:cubicBezTo>
                  <a:cubicBezTo>
                    <a:pt x="75777" y="76853"/>
                    <a:pt x="79756" y="79659"/>
                    <a:pt x="83018" y="83182"/>
                  </a:cubicBezTo>
                  <a:lnTo>
                    <a:pt x="87520" y="79006"/>
                  </a:lnTo>
                  <a:cubicBezTo>
                    <a:pt x="84323" y="75549"/>
                    <a:pt x="80506" y="72645"/>
                    <a:pt x="76298" y="70525"/>
                  </a:cubicBezTo>
                  <a:cubicBezTo>
                    <a:pt x="79691" y="66448"/>
                    <a:pt x="81713" y="61228"/>
                    <a:pt x="81713" y="55553"/>
                  </a:cubicBezTo>
                  <a:lnTo>
                    <a:pt x="81713" y="26554"/>
                  </a:lnTo>
                  <a:lnTo>
                    <a:pt x="99067" y="26554"/>
                  </a:lnTo>
                  <a:lnTo>
                    <a:pt x="99067" y="20421"/>
                  </a:lnTo>
                  <a:lnTo>
                    <a:pt x="17354" y="20421"/>
                  </a:lnTo>
                  <a:lnTo>
                    <a:pt x="17354" y="26554"/>
                  </a:lnTo>
                  <a:lnTo>
                    <a:pt x="22476" y="26554"/>
                  </a:lnTo>
                  <a:lnTo>
                    <a:pt x="22476" y="40221"/>
                  </a:lnTo>
                  <a:lnTo>
                    <a:pt x="28608" y="40221"/>
                  </a:lnTo>
                  <a:lnTo>
                    <a:pt x="28608" y="26554"/>
                  </a:lnTo>
                  <a:lnTo>
                    <a:pt x="34741" y="26554"/>
                  </a:lnTo>
                  <a:lnTo>
                    <a:pt x="34741" y="55553"/>
                  </a:lnTo>
                  <a:cubicBezTo>
                    <a:pt x="34741" y="61228"/>
                    <a:pt x="36763" y="66448"/>
                    <a:pt x="40123" y="70525"/>
                  </a:cubicBezTo>
                  <a:cubicBezTo>
                    <a:pt x="26945" y="77245"/>
                    <a:pt x="18398" y="90978"/>
                    <a:pt x="18398" y="106016"/>
                  </a:cubicBezTo>
                  <a:lnTo>
                    <a:pt x="18398" y="106211"/>
                  </a:lnTo>
                  <a:lnTo>
                    <a:pt x="6133" y="106211"/>
                  </a:lnTo>
                  <a:lnTo>
                    <a:pt x="6133" y="6101"/>
                  </a:lnTo>
                  <a:close/>
                  <a:moveTo>
                    <a:pt x="1" y="1"/>
                  </a:moveTo>
                  <a:lnTo>
                    <a:pt x="1" y="112344"/>
                  </a:lnTo>
                  <a:lnTo>
                    <a:pt x="116421" y="112344"/>
                  </a:lnTo>
                  <a:lnTo>
                    <a:pt x="1164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1190625" y="804875"/>
              <a:ext cx="5219200" cy="4647550"/>
            </a:xfrm>
            <a:custGeom>
              <a:avLst/>
              <a:gdLst/>
              <a:ahLst/>
              <a:cxnLst/>
              <a:rect l="l" t="t" r="r" b="b"/>
              <a:pathLst>
                <a:path w="208768" h="185902" extrusionOk="0">
                  <a:moveTo>
                    <a:pt x="162088" y="1"/>
                  </a:moveTo>
                  <a:lnTo>
                    <a:pt x="160457" y="5905"/>
                  </a:lnTo>
                  <a:lnTo>
                    <a:pt x="195915" y="15756"/>
                  </a:lnTo>
                  <a:cubicBezTo>
                    <a:pt x="199862" y="16865"/>
                    <a:pt x="202635" y="20519"/>
                    <a:pt x="202635" y="24629"/>
                  </a:cubicBezTo>
                  <a:cubicBezTo>
                    <a:pt x="202635" y="25444"/>
                    <a:pt x="202537" y="26260"/>
                    <a:pt x="202308" y="27075"/>
                  </a:cubicBezTo>
                  <a:lnTo>
                    <a:pt x="162871" y="168776"/>
                  </a:lnTo>
                  <a:cubicBezTo>
                    <a:pt x="161762" y="172756"/>
                    <a:pt x="158141" y="175496"/>
                    <a:pt x="154031" y="175496"/>
                  </a:cubicBezTo>
                  <a:cubicBezTo>
                    <a:pt x="153183" y="175496"/>
                    <a:pt x="152367" y="175398"/>
                    <a:pt x="151552" y="175169"/>
                  </a:cubicBezTo>
                  <a:lnTo>
                    <a:pt x="148649" y="174354"/>
                  </a:lnTo>
                  <a:cubicBezTo>
                    <a:pt x="148942" y="173147"/>
                    <a:pt x="149105" y="171875"/>
                    <a:pt x="149105" y="170570"/>
                  </a:cubicBezTo>
                  <a:lnTo>
                    <a:pt x="149105" y="23487"/>
                  </a:lnTo>
                  <a:cubicBezTo>
                    <a:pt x="149105" y="15039"/>
                    <a:pt x="142255" y="8188"/>
                    <a:pt x="133807" y="8188"/>
                  </a:cubicBezTo>
                  <a:lnTo>
                    <a:pt x="121411" y="8188"/>
                  </a:lnTo>
                  <a:lnTo>
                    <a:pt x="121411" y="14288"/>
                  </a:lnTo>
                  <a:lnTo>
                    <a:pt x="133807" y="14288"/>
                  </a:lnTo>
                  <a:cubicBezTo>
                    <a:pt x="138863" y="14288"/>
                    <a:pt x="143005" y="18431"/>
                    <a:pt x="143005" y="23487"/>
                  </a:cubicBezTo>
                  <a:lnTo>
                    <a:pt x="143005" y="170570"/>
                  </a:lnTo>
                  <a:cubicBezTo>
                    <a:pt x="143005" y="175626"/>
                    <a:pt x="138863" y="179769"/>
                    <a:pt x="133807" y="179769"/>
                  </a:cubicBezTo>
                  <a:lnTo>
                    <a:pt x="15331" y="179769"/>
                  </a:lnTo>
                  <a:cubicBezTo>
                    <a:pt x="10243" y="179769"/>
                    <a:pt x="6133" y="175626"/>
                    <a:pt x="6133" y="170570"/>
                  </a:cubicBezTo>
                  <a:lnTo>
                    <a:pt x="6133" y="109343"/>
                  </a:lnTo>
                  <a:lnTo>
                    <a:pt x="0" y="109343"/>
                  </a:lnTo>
                  <a:lnTo>
                    <a:pt x="0" y="170570"/>
                  </a:lnTo>
                  <a:cubicBezTo>
                    <a:pt x="0" y="179019"/>
                    <a:pt x="6883" y="185901"/>
                    <a:pt x="15331" y="185901"/>
                  </a:cubicBezTo>
                  <a:lnTo>
                    <a:pt x="133807" y="185901"/>
                  </a:lnTo>
                  <a:cubicBezTo>
                    <a:pt x="138700" y="185901"/>
                    <a:pt x="143103" y="183553"/>
                    <a:pt x="145909" y="179965"/>
                  </a:cubicBezTo>
                  <a:lnTo>
                    <a:pt x="149921" y="181074"/>
                  </a:lnTo>
                  <a:cubicBezTo>
                    <a:pt x="151258" y="181432"/>
                    <a:pt x="152628" y="181628"/>
                    <a:pt x="154031" y="181628"/>
                  </a:cubicBezTo>
                  <a:cubicBezTo>
                    <a:pt x="160881" y="181628"/>
                    <a:pt x="166948" y="177029"/>
                    <a:pt x="168775" y="170407"/>
                  </a:cubicBezTo>
                  <a:lnTo>
                    <a:pt x="208213" y="28739"/>
                  </a:lnTo>
                  <a:cubicBezTo>
                    <a:pt x="208571" y="27369"/>
                    <a:pt x="208767" y="25999"/>
                    <a:pt x="208767" y="24629"/>
                  </a:cubicBezTo>
                  <a:cubicBezTo>
                    <a:pt x="208767" y="17779"/>
                    <a:pt x="204168" y="11711"/>
                    <a:pt x="197546" y="9852"/>
                  </a:cubicBezTo>
                  <a:lnTo>
                    <a:pt x="1620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1190625" y="243000"/>
              <a:ext cx="3904600" cy="3142150"/>
            </a:xfrm>
            <a:custGeom>
              <a:avLst/>
              <a:gdLst/>
              <a:ahLst/>
              <a:cxnLst/>
              <a:rect l="l" t="t" r="r" b="b"/>
              <a:pathLst>
                <a:path w="156184" h="125686" extrusionOk="0">
                  <a:moveTo>
                    <a:pt x="79299" y="1"/>
                  </a:moveTo>
                  <a:cubicBezTo>
                    <a:pt x="72449" y="1"/>
                    <a:pt x="66381" y="4633"/>
                    <a:pt x="64555" y="11222"/>
                  </a:cubicBezTo>
                  <a:lnTo>
                    <a:pt x="59140" y="30663"/>
                  </a:lnTo>
                  <a:lnTo>
                    <a:pt x="15331" y="30663"/>
                  </a:lnTo>
                  <a:cubicBezTo>
                    <a:pt x="6883" y="30663"/>
                    <a:pt x="0" y="37514"/>
                    <a:pt x="0" y="45962"/>
                  </a:cubicBezTo>
                  <a:lnTo>
                    <a:pt x="0" y="125685"/>
                  </a:lnTo>
                  <a:lnTo>
                    <a:pt x="6133" y="125685"/>
                  </a:lnTo>
                  <a:lnTo>
                    <a:pt x="6133" y="45962"/>
                  </a:lnTo>
                  <a:cubicBezTo>
                    <a:pt x="6133" y="40906"/>
                    <a:pt x="10243" y="36763"/>
                    <a:pt x="15331" y="36763"/>
                  </a:cubicBezTo>
                  <a:lnTo>
                    <a:pt x="115311" y="36763"/>
                  </a:lnTo>
                  <a:lnTo>
                    <a:pt x="115311" y="30663"/>
                  </a:lnTo>
                  <a:lnTo>
                    <a:pt x="65501" y="30663"/>
                  </a:lnTo>
                  <a:lnTo>
                    <a:pt x="70459" y="12853"/>
                  </a:lnTo>
                  <a:cubicBezTo>
                    <a:pt x="71535" y="8906"/>
                    <a:pt x="75189" y="6133"/>
                    <a:pt x="79299" y="6133"/>
                  </a:cubicBezTo>
                  <a:cubicBezTo>
                    <a:pt x="80114" y="6133"/>
                    <a:pt x="80963" y="6264"/>
                    <a:pt x="81778" y="6492"/>
                  </a:cubicBezTo>
                  <a:lnTo>
                    <a:pt x="154553" y="26716"/>
                  </a:lnTo>
                  <a:lnTo>
                    <a:pt x="156184" y="20812"/>
                  </a:lnTo>
                  <a:lnTo>
                    <a:pt x="83409" y="588"/>
                  </a:lnTo>
                  <a:cubicBezTo>
                    <a:pt x="82072" y="196"/>
                    <a:pt x="80669" y="1"/>
                    <a:pt x="79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2161050" y="2576950"/>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5790825" y="1836475"/>
              <a:ext cx="188400" cy="188425"/>
            </a:xfrm>
            <a:custGeom>
              <a:avLst/>
              <a:gdLst/>
              <a:ahLst/>
              <a:cxnLst/>
              <a:rect l="l" t="t" r="r" b="b"/>
              <a:pathLst>
                <a:path w="7536" h="7537" extrusionOk="0">
                  <a:moveTo>
                    <a:pt x="1632" y="1"/>
                  </a:moveTo>
                  <a:lnTo>
                    <a:pt x="1" y="5905"/>
                  </a:lnTo>
                  <a:lnTo>
                    <a:pt x="5905" y="7536"/>
                  </a:lnTo>
                  <a:lnTo>
                    <a:pt x="7536" y="1632"/>
                  </a:lnTo>
                  <a:lnTo>
                    <a:pt x="16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5527425" y="1213450"/>
              <a:ext cx="593700" cy="516225"/>
            </a:xfrm>
            <a:custGeom>
              <a:avLst/>
              <a:gdLst/>
              <a:ahLst/>
              <a:cxnLst/>
              <a:rect l="l" t="t" r="r" b="b"/>
              <a:pathLst>
                <a:path w="23748" h="20649" extrusionOk="0">
                  <a:moveTo>
                    <a:pt x="1631" y="0"/>
                  </a:moveTo>
                  <a:lnTo>
                    <a:pt x="0" y="5905"/>
                  </a:lnTo>
                  <a:lnTo>
                    <a:pt x="16213" y="10406"/>
                  </a:lnTo>
                  <a:lnTo>
                    <a:pt x="13799" y="19018"/>
                  </a:lnTo>
                  <a:lnTo>
                    <a:pt x="19703" y="20649"/>
                  </a:lnTo>
                  <a:lnTo>
                    <a:pt x="23748" y="6133"/>
                  </a:lnTo>
                  <a:lnTo>
                    <a:pt x="1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4025275" y="4558625"/>
              <a:ext cx="484425" cy="485225"/>
            </a:xfrm>
            <a:custGeom>
              <a:avLst/>
              <a:gdLst/>
              <a:ahLst/>
              <a:cxnLst/>
              <a:rect l="l" t="t" r="r" b="b"/>
              <a:pathLst>
                <a:path w="19377" h="19409" extrusionOk="0">
                  <a:moveTo>
                    <a:pt x="13277" y="0"/>
                  </a:moveTo>
                  <a:lnTo>
                    <a:pt x="13277" y="13276"/>
                  </a:lnTo>
                  <a:lnTo>
                    <a:pt x="1" y="13276"/>
                  </a:lnTo>
                  <a:lnTo>
                    <a:pt x="1" y="19409"/>
                  </a:lnTo>
                  <a:lnTo>
                    <a:pt x="19377" y="19409"/>
                  </a:lnTo>
                  <a:lnTo>
                    <a:pt x="19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2564725" y="3766775"/>
              <a:ext cx="152525" cy="153325"/>
            </a:xfrm>
            <a:custGeom>
              <a:avLst/>
              <a:gdLst/>
              <a:ahLst/>
              <a:cxnLst/>
              <a:rect l="l" t="t" r="r" b="b"/>
              <a:pathLst>
                <a:path w="6101" h="6133" extrusionOk="0">
                  <a:moveTo>
                    <a:pt x="0" y="0"/>
                  </a:moveTo>
                  <a:lnTo>
                    <a:pt x="0" y="6133"/>
                  </a:lnTo>
                  <a:lnTo>
                    <a:pt x="6100" y="6133"/>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31"/>
          <p:cNvSpPr txBox="1">
            <a:spLocks noGrp="1"/>
          </p:cNvSpPr>
          <p:nvPr>
            <p:ph type="subTitle" idx="1"/>
          </p:nvPr>
        </p:nvSpPr>
        <p:spPr>
          <a:xfrm flipH="1">
            <a:off x="597529" y="2587362"/>
            <a:ext cx="3594225" cy="90146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dirty="0">
                <a:latin typeface="+mn-lt"/>
              </a:rPr>
              <a:t>MỖI TEAM SẼ ĐƯỢC PHÁT 1 BẢNG XẾP HINH VÀ SẼ HOÀN THÀNH TRONG THỜI GIAN 1 PHÚT. ĐỘI NÀO HOÀN THÀNH NHANH HƠN ĐỘI ĐÓ SẼ CHIẾN THẮNG</a:t>
            </a:r>
            <a:endParaRPr dirty="0">
              <a:latin typeface="+mn-lt"/>
            </a:endParaRPr>
          </a:p>
        </p:txBody>
      </p:sp>
      <p:sp>
        <p:nvSpPr>
          <p:cNvPr id="881" name="Google Shape;881;p31"/>
          <p:cNvSpPr txBox="1">
            <a:spLocks noGrp="1"/>
          </p:cNvSpPr>
          <p:nvPr>
            <p:ph type="subTitle" idx="3"/>
          </p:nvPr>
        </p:nvSpPr>
        <p:spPr>
          <a:xfrm flipH="1">
            <a:off x="4798336" y="2587361"/>
            <a:ext cx="3956364" cy="875703"/>
          </a:xfrm>
          <a:prstGeom prst="rect">
            <a:avLst/>
          </a:prstGeom>
        </p:spPr>
        <p:txBody>
          <a:bodyPr spcFirstLastPara="1" wrap="square" lIns="91425" tIns="91425" rIns="91425" bIns="91425" anchor="t" anchorCtr="0">
            <a:noAutofit/>
          </a:bodyPr>
          <a:lstStyle/>
          <a:p>
            <a:pPr marL="0" lvl="0" indent="0" algn="just"/>
            <a:r>
              <a:rPr lang="vi-VN" dirty="0">
                <a:latin typeface="+mn-lt"/>
              </a:rPr>
              <a:t>MỖI TEAM SẼ ĐƯỢC PHÁT 1 BẢNG XẾP HINH VÀ SẼ HOÀN THÀNH TRONG THỜI GIAN 1 PHÚT. ĐỘI NÀO HOÀN THÀNH NHANH HƠN ĐỘI ĐÓ SẼ CHIẾN THẮNG</a:t>
            </a:r>
          </a:p>
        </p:txBody>
      </p:sp>
      <p:sp>
        <p:nvSpPr>
          <p:cNvPr id="882" name="Google Shape;882;p31"/>
          <p:cNvSpPr txBox="1">
            <a:spLocks noGrp="1"/>
          </p:cNvSpPr>
          <p:nvPr>
            <p:ph type="subTitle" idx="4"/>
          </p:nvPr>
        </p:nvSpPr>
        <p:spPr>
          <a:xfrm flipH="1">
            <a:off x="5195056" y="2014962"/>
            <a:ext cx="3181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latin typeface="+mn-lt"/>
              </a:rPr>
              <a:t>TEAM B</a:t>
            </a:r>
            <a:endParaRPr>
              <a:solidFill>
                <a:schemeClr val="dk1"/>
              </a:solidFill>
              <a:latin typeface="+mn-lt"/>
            </a:endParaRPr>
          </a:p>
        </p:txBody>
      </p:sp>
      <p:sp>
        <p:nvSpPr>
          <p:cNvPr id="883" name="Google Shape;883;p31"/>
          <p:cNvSpPr txBox="1">
            <a:spLocks noGrp="1"/>
          </p:cNvSpPr>
          <p:nvPr>
            <p:ph type="subTitle" idx="2"/>
          </p:nvPr>
        </p:nvSpPr>
        <p:spPr>
          <a:xfrm flipH="1">
            <a:off x="796256" y="2014962"/>
            <a:ext cx="3181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latin typeface="+mn-lt"/>
              </a:rPr>
              <a:t>TEAM A</a:t>
            </a:r>
            <a:endParaRPr>
              <a:solidFill>
                <a:schemeClr val="dk1"/>
              </a:solidFill>
              <a:latin typeface="+mn-lt"/>
            </a:endParaRPr>
          </a:p>
        </p:txBody>
      </p:sp>
      <p:sp>
        <p:nvSpPr>
          <p:cNvPr id="884" name="Google Shape;884;p31"/>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TRÒ CHƠI GHÉP HÌNH </a:t>
            </a:r>
            <a:endParaRPr dirty="0">
              <a:solidFill>
                <a:schemeClr val="dk1"/>
              </a:solidFill>
              <a:latin typeface="+mn-lt"/>
            </a:endParaRPr>
          </a:p>
        </p:txBody>
      </p:sp>
      <p:grpSp>
        <p:nvGrpSpPr>
          <p:cNvPr id="885" name="Google Shape;885;p31"/>
          <p:cNvGrpSpPr/>
          <p:nvPr/>
        </p:nvGrpSpPr>
        <p:grpSpPr>
          <a:xfrm>
            <a:off x="2209484" y="1359829"/>
            <a:ext cx="355022" cy="504709"/>
            <a:chOff x="1964525" y="238000"/>
            <a:chExt cx="3671375" cy="5219325"/>
          </a:xfrm>
        </p:grpSpPr>
        <p:sp>
          <p:nvSpPr>
            <p:cNvPr id="886" name="Google Shape;886;p31"/>
            <p:cNvSpPr/>
            <p:nvPr/>
          </p:nvSpPr>
          <p:spPr>
            <a:xfrm>
              <a:off x="1964525" y="238000"/>
              <a:ext cx="3671375" cy="5219325"/>
            </a:xfrm>
            <a:custGeom>
              <a:avLst/>
              <a:gdLst/>
              <a:ahLst/>
              <a:cxnLst/>
              <a:rect l="l" t="t" r="r" b="b"/>
              <a:pathLst>
                <a:path w="146855" h="208773" extrusionOk="0">
                  <a:moveTo>
                    <a:pt x="73444" y="8168"/>
                  </a:moveTo>
                  <a:cubicBezTo>
                    <a:pt x="76331" y="8168"/>
                    <a:pt x="79218" y="9024"/>
                    <a:pt x="81746" y="10737"/>
                  </a:cubicBezTo>
                  <a:cubicBezTo>
                    <a:pt x="89998" y="16380"/>
                    <a:pt x="99393" y="23230"/>
                    <a:pt x="108233" y="32364"/>
                  </a:cubicBezTo>
                  <a:lnTo>
                    <a:pt x="38687" y="32364"/>
                  </a:lnTo>
                  <a:cubicBezTo>
                    <a:pt x="47560" y="23230"/>
                    <a:pt x="56889" y="16380"/>
                    <a:pt x="65142" y="10737"/>
                  </a:cubicBezTo>
                  <a:cubicBezTo>
                    <a:pt x="67670" y="9024"/>
                    <a:pt x="70557" y="8168"/>
                    <a:pt x="73444" y="8168"/>
                  </a:cubicBezTo>
                  <a:close/>
                  <a:moveTo>
                    <a:pt x="115442" y="40519"/>
                  </a:moveTo>
                  <a:cubicBezTo>
                    <a:pt x="121803" y="48413"/>
                    <a:pt x="126924" y="56829"/>
                    <a:pt x="130708" y="65538"/>
                  </a:cubicBezTo>
                  <a:lnTo>
                    <a:pt x="16180" y="65538"/>
                  </a:lnTo>
                  <a:cubicBezTo>
                    <a:pt x="17419" y="62700"/>
                    <a:pt x="18789" y="59895"/>
                    <a:pt x="20322" y="57122"/>
                  </a:cubicBezTo>
                  <a:lnTo>
                    <a:pt x="95413" y="57122"/>
                  </a:lnTo>
                  <a:cubicBezTo>
                    <a:pt x="97664" y="57122"/>
                    <a:pt x="99491" y="55296"/>
                    <a:pt x="99491" y="53045"/>
                  </a:cubicBezTo>
                  <a:cubicBezTo>
                    <a:pt x="99491" y="50794"/>
                    <a:pt x="97664" y="48967"/>
                    <a:pt x="95413" y="48967"/>
                  </a:cubicBezTo>
                  <a:lnTo>
                    <a:pt x="25281" y="48967"/>
                  </a:lnTo>
                  <a:cubicBezTo>
                    <a:pt x="27205" y="46097"/>
                    <a:pt x="29260" y="43292"/>
                    <a:pt x="31478" y="40519"/>
                  </a:cubicBezTo>
                  <a:close/>
                  <a:moveTo>
                    <a:pt x="69350" y="73693"/>
                  </a:moveTo>
                  <a:lnTo>
                    <a:pt x="69350" y="84034"/>
                  </a:lnTo>
                  <a:lnTo>
                    <a:pt x="59140" y="84034"/>
                  </a:lnTo>
                  <a:cubicBezTo>
                    <a:pt x="56889" y="84034"/>
                    <a:pt x="55063" y="85860"/>
                    <a:pt x="55063" y="88111"/>
                  </a:cubicBezTo>
                  <a:cubicBezTo>
                    <a:pt x="55063" y="90362"/>
                    <a:pt x="56889" y="92189"/>
                    <a:pt x="59140" y="92189"/>
                  </a:cubicBezTo>
                  <a:lnTo>
                    <a:pt x="69350" y="92189"/>
                  </a:lnTo>
                  <a:lnTo>
                    <a:pt x="69350" y="100409"/>
                  </a:lnTo>
                  <a:lnTo>
                    <a:pt x="59140" y="100409"/>
                  </a:lnTo>
                  <a:cubicBezTo>
                    <a:pt x="56889" y="100409"/>
                    <a:pt x="55063" y="102236"/>
                    <a:pt x="55063" y="104486"/>
                  </a:cubicBezTo>
                  <a:cubicBezTo>
                    <a:pt x="55063" y="106737"/>
                    <a:pt x="56889" y="108564"/>
                    <a:pt x="59140" y="108564"/>
                  </a:cubicBezTo>
                  <a:lnTo>
                    <a:pt x="69350" y="108564"/>
                  </a:lnTo>
                  <a:lnTo>
                    <a:pt x="69350" y="116784"/>
                  </a:lnTo>
                  <a:lnTo>
                    <a:pt x="59140" y="116784"/>
                  </a:lnTo>
                  <a:cubicBezTo>
                    <a:pt x="56889" y="116784"/>
                    <a:pt x="55063" y="118611"/>
                    <a:pt x="55063" y="120862"/>
                  </a:cubicBezTo>
                  <a:cubicBezTo>
                    <a:pt x="55063" y="123112"/>
                    <a:pt x="56889" y="124939"/>
                    <a:pt x="59140" y="124939"/>
                  </a:cubicBezTo>
                  <a:lnTo>
                    <a:pt x="69350" y="124939"/>
                  </a:lnTo>
                  <a:lnTo>
                    <a:pt x="69350" y="135280"/>
                  </a:lnTo>
                  <a:lnTo>
                    <a:pt x="13211" y="135280"/>
                  </a:lnTo>
                  <a:cubicBezTo>
                    <a:pt x="9851" y="125363"/>
                    <a:pt x="8155" y="115023"/>
                    <a:pt x="8155" y="104486"/>
                  </a:cubicBezTo>
                  <a:cubicBezTo>
                    <a:pt x="8155" y="93885"/>
                    <a:pt x="9786" y="83544"/>
                    <a:pt x="13081" y="73693"/>
                  </a:cubicBezTo>
                  <a:close/>
                  <a:moveTo>
                    <a:pt x="133807" y="73693"/>
                  </a:moveTo>
                  <a:cubicBezTo>
                    <a:pt x="137069" y="83577"/>
                    <a:pt x="138700" y="93918"/>
                    <a:pt x="138700" y="104486"/>
                  </a:cubicBezTo>
                  <a:cubicBezTo>
                    <a:pt x="138700" y="114990"/>
                    <a:pt x="137004" y="125331"/>
                    <a:pt x="133611" y="135280"/>
                  </a:cubicBezTo>
                  <a:lnTo>
                    <a:pt x="77505" y="135280"/>
                  </a:lnTo>
                  <a:lnTo>
                    <a:pt x="77505" y="124939"/>
                  </a:lnTo>
                  <a:lnTo>
                    <a:pt x="87715" y="124939"/>
                  </a:lnTo>
                  <a:cubicBezTo>
                    <a:pt x="89966" y="124939"/>
                    <a:pt x="91793" y="123112"/>
                    <a:pt x="91793" y="120862"/>
                  </a:cubicBezTo>
                  <a:cubicBezTo>
                    <a:pt x="91793" y="118611"/>
                    <a:pt x="89966" y="116784"/>
                    <a:pt x="87715" y="116784"/>
                  </a:cubicBezTo>
                  <a:lnTo>
                    <a:pt x="77505" y="116784"/>
                  </a:lnTo>
                  <a:lnTo>
                    <a:pt x="77505" y="108564"/>
                  </a:lnTo>
                  <a:lnTo>
                    <a:pt x="87715" y="108564"/>
                  </a:lnTo>
                  <a:cubicBezTo>
                    <a:pt x="89966" y="108564"/>
                    <a:pt x="91793" y="106737"/>
                    <a:pt x="91793" y="104486"/>
                  </a:cubicBezTo>
                  <a:cubicBezTo>
                    <a:pt x="91793" y="102236"/>
                    <a:pt x="89966" y="100409"/>
                    <a:pt x="87715" y="100409"/>
                  </a:cubicBezTo>
                  <a:lnTo>
                    <a:pt x="77505" y="100409"/>
                  </a:lnTo>
                  <a:lnTo>
                    <a:pt x="77505" y="92189"/>
                  </a:lnTo>
                  <a:lnTo>
                    <a:pt x="87715" y="92189"/>
                  </a:lnTo>
                  <a:cubicBezTo>
                    <a:pt x="89966" y="92189"/>
                    <a:pt x="91793" y="90362"/>
                    <a:pt x="91793" y="88111"/>
                  </a:cubicBezTo>
                  <a:cubicBezTo>
                    <a:pt x="91793" y="85860"/>
                    <a:pt x="89966" y="84034"/>
                    <a:pt x="87715" y="84034"/>
                  </a:cubicBezTo>
                  <a:lnTo>
                    <a:pt x="77505" y="84034"/>
                  </a:lnTo>
                  <a:lnTo>
                    <a:pt x="77505" y="73693"/>
                  </a:lnTo>
                  <a:close/>
                  <a:moveTo>
                    <a:pt x="130414" y="143435"/>
                  </a:moveTo>
                  <a:cubicBezTo>
                    <a:pt x="129175" y="146272"/>
                    <a:pt x="127740" y="149078"/>
                    <a:pt x="126207" y="151850"/>
                  </a:cubicBezTo>
                  <a:lnTo>
                    <a:pt x="51442" y="151850"/>
                  </a:lnTo>
                  <a:cubicBezTo>
                    <a:pt x="49191" y="151850"/>
                    <a:pt x="47364" y="153677"/>
                    <a:pt x="47364" y="155928"/>
                  </a:cubicBezTo>
                  <a:cubicBezTo>
                    <a:pt x="47364" y="158179"/>
                    <a:pt x="49191" y="160005"/>
                    <a:pt x="51442" y="160005"/>
                  </a:cubicBezTo>
                  <a:lnTo>
                    <a:pt x="121183" y="160005"/>
                  </a:lnTo>
                  <a:cubicBezTo>
                    <a:pt x="119226" y="162876"/>
                    <a:pt x="117138" y="165681"/>
                    <a:pt x="114887" y="168454"/>
                  </a:cubicBezTo>
                  <a:lnTo>
                    <a:pt x="31935" y="168454"/>
                  </a:lnTo>
                  <a:cubicBezTo>
                    <a:pt x="25476" y="160495"/>
                    <a:pt x="20257" y="152111"/>
                    <a:pt x="16408" y="143435"/>
                  </a:cubicBezTo>
                  <a:close/>
                  <a:moveTo>
                    <a:pt x="107613" y="176609"/>
                  </a:moveTo>
                  <a:cubicBezTo>
                    <a:pt x="97892" y="186591"/>
                    <a:pt x="87813" y="193734"/>
                    <a:pt x="81941" y="197877"/>
                  </a:cubicBezTo>
                  <a:cubicBezTo>
                    <a:pt x="79381" y="199687"/>
                    <a:pt x="76429" y="200593"/>
                    <a:pt x="73460" y="200593"/>
                  </a:cubicBezTo>
                  <a:cubicBezTo>
                    <a:pt x="70492" y="200593"/>
                    <a:pt x="67507" y="199687"/>
                    <a:pt x="64881" y="197877"/>
                  </a:cubicBezTo>
                  <a:cubicBezTo>
                    <a:pt x="57379" y="192658"/>
                    <a:pt x="48082" y="185775"/>
                    <a:pt x="39209" y="176609"/>
                  </a:cubicBezTo>
                  <a:close/>
                  <a:moveTo>
                    <a:pt x="73448" y="1"/>
                  </a:moveTo>
                  <a:cubicBezTo>
                    <a:pt x="68956" y="1"/>
                    <a:pt x="64463" y="1338"/>
                    <a:pt x="60543" y="4017"/>
                  </a:cubicBezTo>
                  <a:cubicBezTo>
                    <a:pt x="49941" y="11259"/>
                    <a:pt x="37578" y="20458"/>
                    <a:pt x="26422" y="33832"/>
                  </a:cubicBezTo>
                  <a:cubicBezTo>
                    <a:pt x="17517" y="44531"/>
                    <a:pt x="10765" y="56111"/>
                    <a:pt x="6329" y="68213"/>
                  </a:cubicBezTo>
                  <a:cubicBezTo>
                    <a:pt x="2121" y="79761"/>
                    <a:pt x="0" y="91960"/>
                    <a:pt x="0" y="104486"/>
                  </a:cubicBezTo>
                  <a:cubicBezTo>
                    <a:pt x="0" y="116947"/>
                    <a:pt x="2186" y="129147"/>
                    <a:pt x="6524" y="140760"/>
                  </a:cubicBezTo>
                  <a:cubicBezTo>
                    <a:pt x="6524" y="140760"/>
                    <a:pt x="6524" y="140760"/>
                    <a:pt x="6524" y="140792"/>
                  </a:cubicBezTo>
                  <a:cubicBezTo>
                    <a:pt x="11026" y="152829"/>
                    <a:pt x="17876" y="164409"/>
                    <a:pt x="26912" y="175141"/>
                  </a:cubicBezTo>
                  <a:cubicBezTo>
                    <a:pt x="38100" y="188483"/>
                    <a:pt x="50594" y="197877"/>
                    <a:pt x="60249" y="204564"/>
                  </a:cubicBezTo>
                  <a:cubicBezTo>
                    <a:pt x="64294" y="207369"/>
                    <a:pt x="68893" y="208772"/>
                    <a:pt x="73493" y="208772"/>
                  </a:cubicBezTo>
                  <a:cubicBezTo>
                    <a:pt x="78092" y="208772"/>
                    <a:pt x="82659" y="207369"/>
                    <a:pt x="86639" y="204532"/>
                  </a:cubicBezTo>
                  <a:cubicBezTo>
                    <a:pt x="94076" y="199280"/>
                    <a:pt x="107907" y="189494"/>
                    <a:pt x="119943" y="175141"/>
                  </a:cubicBezTo>
                  <a:cubicBezTo>
                    <a:pt x="128947" y="164376"/>
                    <a:pt x="135797" y="152829"/>
                    <a:pt x="140298" y="140760"/>
                  </a:cubicBezTo>
                  <a:cubicBezTo>
                    <a:pt x="144669" y="129147"/>
                    <a:pt x="146855" y="116915"/>
                    <a:pt x="146855" y="104486"/>
                  </a:cubicBezTo>
                  <a:cubicBezTo>
                    <a:pt x="146855" y="91993"/>
                    <a:pt x="144735" y="79793"/>
                    <a:pt x="140527" y="68246"/>
                  </a:cubicBezTo>
                  <a:cubicBezTo>
                    <a:pt x="140527" y="68246"/>
                    <a:pt x="140527" y="68213"/>
                    <a:pt x="140527" y="68213"/>
                  </a:cubicBezTo>
                  <a:cubicBezTo>
                    <a:pt x="136123" y="56079"/>
                    <a:pt x="129371" y="44498"/>
                    <a:pt x="120498" y="33832"/>
                  </a:cubicBezTo>
                  <a:cubicBezTo>
                    <a:pt x="109375" y="20490"/>
                    <a:pt x="96979" y="11259"/>
                    <a:pt x="86312" y="3985"/>
                  </a:cubicBezTo>
                  <a:cubicBezTo>
                    <a:pt x="82404" y="1330"/>
                    <a:pt x="77927" y="1"/>
                    <a:pt x="73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4676050" y="1461975"/>
              <a:ext cx="203900" cy="204100"/>
            </a:xfrm>
            <a:custGeom>
              <a:avLst/>
              <a:gdLst/>
              <a:ahLst/>
              <a:cxnLst/>
              <a:rect l="l" t="t" r="r" b="b"/>
              <a:pathLst>
                <a:path w="8156" h="8164" extrusionOk="0">
                  <a:moveTo>
                    <a:pt x="4094" y="0"/>
                  </a:moveTo>
                  <a:cubicBezTo>
                    <a:pt x="3825" y="0"/>
                    <a:pt x="3556" y="25"/>
                    <a:pt x="3295" y="74"/>
                  </a:cubicBezTo>
                  <a:cubicBezTo>
                    <a:pt x="3034" y="139"/>
                    <a:pt x="2773" y="204"/>
                    <a:pt x="2545" y="302"/>
                  </a:cubicBezTo>
                  <a:cubicBezTo>
                    <a:pt x="2284" y="400"/>
                    <a:pt x="2055" y="530"/>
                    <a:pt x="1827" y="693"/>
                  </a:cubicBezTo>
                  <a:cubicBezTo>
                    <a:pt x="1599" y="824"/>
                    <a:pt x="1403" y="987"/>
                    <a:pt x="1207" y="1183"/>
                  </a:cubicBezTo>
                  <a:cubicBezTo>
                    <a:pt x="1012" y="1378"/>
                    <a:pt x="848" y="1574"/>
                    <a:pt x="685" y="1803"/>
                  </a:cubicBezTo>
                  <a:cubicBezTo>
                    <a:pt x="555" y="2031"/>
                    <a:pt x="424" y="2259"/>
                    <a:pt x="327" y="2520"/>
                  </a:cubicBezTo>
                  <a:cubicBezTo>
                    <a:pt x="229" y="2748"/>
                    <a:pt x="131" y="3009"/>
                    <a:pt x="98" y="3270"/>
                  </a:cubicBezTo>
                  <a:cubicBezTo>
                    <a:pt x="33" y="3531"/>
                    <a:pt x="0" y="3792"/>
                    <a:pt x="0" y="4086"/>
                  </a:cubicBezTo>
                  <a:cubicBezTo>
                    <a:pt x="0" y="4347"/>
                    <a:pt x="33" y="4608"/>
                    <a:pt x="98" y="4869"/>
                  </a:cubicBezTo>
                  <a:cubicBezTo>
                    <a:pt x="131" y="5130"/>
                    <a:pt x="229" y="5391"/>
                    <a:pt x="327" y="5619"/>
                  </a:cubicBezTo>
                  <a:cubicBezTo>
                    <a:pt x="424" y="5880"/>
                    <a:pt x="555" y="6108"/>
                    <a:pt x="685" y="6337"/>
                  </a:cubicBezTo>
                  <a:cubicBezTo>
                    <a:pt x="848" y="6565"/>
                    <a:pt x="1012" y="6761"/>
                    <a:pt x="1207" y="6956"/>
                  </a:cubicBezTo>
                  <a:cubicBezTo>
                    <a:pt x="1957" y="7707"/>
                    <a:pt x="3001" y="8163"/>
                    <a:pt x="4078" y="8163"/>
                  </a:cubicBezTo>
                  <a:cubicBezTo>
                    <a:pt x="5154" y="8163"/>
                    <a:pt x="6198" y="7707"/>
                    <a:pt x="6981" y="6956"/>
                  </a:cubicBezTo>
                  <a:cubicBezTo>
                    <a:pt x="7144" y="6761"/>
                    <a:pt x="7340" y="6565"/>
                    <a:pt x="7470" y="6337"/>
                  </a:cubicBezTo>
                  <a:cubicBezTo>
                    <a:pt x="7633" y="6108"/>
                    <a:pt x="7764" y="5880"/>
                    <a:pt x="7862" y="5619"/>
                  </a:cubicBezTo>
                  <a:cubicBezTo>
                    <a:pt x="7960" y="5391"/>
                    <a:pt x="8025" y="5130"/>
                    <a:pt x="8090" y="4869"/>
                  </a:cubicBezTo>
                  <a:cubicBezTo>
                    <a:pt x="8155" y="4608"/>
                    <a:pt x="8155" y="4347"/>
                    <a:pt x="8155" y="4086"/>
                  </a:cubicBezTo>
                  <a:cubicBezTo>
                    <a:pt x="8155" y="3792"/>
                    <a:pt x="8155" y="3531"/>
                    <a:pt x="8090" y="3270"/>
                  </a:cubicBezTo>
                  <a:cubicBezTo>
                    <a:pt x="8025" y="3009"/>
                    <a:pt x="7960" y="2748"/>
                    <a:pt x="7862" y="2520"/>
                  </a:cubicBezTo>
                  <a:cubicBezTo>
                    <a:pt x="7764" y="2259"/>
                    <a:pt x="7633" y="2031"/>
                    <a:pt x="7470" y="1803"/>
                  </a:cubicBezTo>
                  <a:cubicBezTo>
                    <a:pt x="7340" y="1574"/>
                    <a:pt x="7144" y="1378"/>
                    <a:pt x="6981" y="1183"/>
                  </a:cubicBezTo>
                  <a:cubicBezTo>
                    <a:pt x="6785" y="987"/>
                    <a:pt x="6590" y="824"/>
                    <a:pt x="6361" y="693"/>
                  </a:cubicBezTo>
                  <a:cubicBezTo>
                    <a:pt x="6133" y="530"/>
                    <a:pt x="5904" y="400"/>
                    <a:pt x="5644" y="302"/>
                  </a:cubicBezTo>
                  <a:cubicBezTo>
                    <a:pt x="5415" y="204"/>
                    <a:pt x="5154" y="139"/>
                    <a:pt x="4893" y="74"/>
                  </a:cubicBezTo>
                  <a:cubicBezTo>
                    <a:pt x="4632" y="25"/>
                    <a:pt x="4363" y="0"/>
                    <a:pt x="4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2720475" y="4034250"/>
              <a:ext cx="203900" cy="203900"/>
            </a:xfrm>
            <a:custGeom>
              <a:avLst/>
              <a:gdLst/>
              <a:ahLst/>
              <a:cxnLst/>
              <a:rect l="l" t="t" r="r" b="b"/>
              <a:pathLst>
                <a:path w="8156" h="8156" extrusionOk="0">
                  <a:moveTo>
                    <a:pt x="4062" y="0"/>
                  </a:moveTo>
                  <a:cubicBezTo>
                    <a:pt x="3793" y="0"/>
                    <a:pt x="3524" y="33"/>
                    <a:pt x="3263" y="98"/>
                  </a:cubicBezTo>
                  <a:cubicBezTo>
                    <a:pt x="3002" y="131"/>
                    <a:pt x="2741" y="229"/>
                    <a:pt x="2513" y="327"/>
                  </a:cubicBezTo>
                  <a:cubicBezTo>
                    <a:pt x="2252" y="425"/>
                    <a:pt x="2023" y="555"/>
                    <a:pt x="1795" y="685"/>
                  </a:cubicBezTo>
                  <a:cubicBezTo>
                    <a:pt x="1567" y="849"/>
                    <a:pt x="1371" y="1012"/>
                    <a:pt x="1175" y="1207"/>
                  </a:cubicBezTo>
                  <a:cubicBezTo>
                    <a:pt x="425" y="1958"/>
                    <a:pt x="1" y="3001"/>
                    <a:pt x="1" y="4078"/>
                  </a:cubicBezTo>
                  <a:cubicBezTo>
                    <a:pt x="1" y="5154"/>
                    <a:pt x="425" y="6198"/>
                    <a:pt x="1175" y="6981"/>
                  </a:cubicBezTo>
                  <a:cubicBezTo>
                    <a:pt x="1371" y="7144"/>
                    <a:pt x="1567" y="7340"/>
                    <a:pt x="1795" y="7470"/>
                  </a:cubicBezTo>
                  <a:cubicBezTo>
                    <a:pt x="2023" y="7634"/>
                    <a:pt x="2252" y="7731"/>
                    <a:pt x="2513" y="7862"/>
                  </a:cubicBezTo>
                  <a:cubicBezTo>
                    <a:pt x="2741" y="7960"/>
                    <a:pt x="3002" y="8025"/>
                    <a:pt x="3263" y="8090"/>
                  </a:cubicBezTo>
                  <a:cubicBezTo>
                    <a:pt x="3524" y="8123"/>
                    <a:pt x="3817" y="8155"/>
                    <a:pt x="4078" y="8155"/>
                  </a:cubicBezTo>
                  <a:cubicBezTo>
                    <a:pt x="4339" y="8155"/>
                    <a:pt x="4600" y="8123"/>
                    <a:pt x="4861" y="8090"/>
                  </a:cubicBezTo>
                  <a:cubicBezTo>
                    <a:pt x="5122" y="8025"/>
                    <a:pt x="5383" y="7960"/>
                    <a:pt x="5611" y="7862"/>
                  </a:cubicBezTo>
                  <a:cubicBezTo>
                    <a:pt x="5872" y="7731"/>
                    <a:pt x="6101" y="7634"/>
                    <a:pt x="6329" y="7470"/>
                  </a:cubicBezTo>
                  <a:cubicBezTo>
                    <a:pt x="6557" y="7340"/>
                    <a:pt x="6753" y="7144"/>
                    <a:pt x="6949" y="6981"/>
                  </a:cubicBezTo>
                  <a:cubicBezTo>
                    <a:pt x="7699" y="6198"/>
                    <a:pt x="8156" y="5154"/>
                    <a:pt x="8156" y="4078"/>
                  </a:cubicBezTo>
                  <a:cubicBezTo>
                    <a:pt x="8156" y="3001"/>
                    <a:pt x="7699" y="1958"/>
                    <a:pt x="6949" y="1207"/>
                  </a:cubicBezTo>
                  <a:cubicBezTo>
                    <a:pt x="6753" y="1012"/>
                    <a:pt x="6557" y="849"/>
                    <a:pt x="6329" y="685"/>
                  </a:cubicBezTo>
                  <a:cubicBezTo>
                    <a:pt x="6101" y="555"/>
                    <a:pt x="5872" y="425"/>
                    <a:pt x="5611" y="327"/>
                  </a:cubicBezTo>
                  <a:cubicBezTo>
                    <a:pt x="5383" y="229"/>
                    <a:pt x="5122" y="131"/>
                    <a:pt x="4861" y="98"/>
                  </a:cubicBezTo>
                  <a:cubicBezTo>
                    <a:pt x="4600" y="33"/>
                    <a:pt x="4331" y="0"/>
                    <a:pt x="4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picture containing text, picture frame&#10;&#10;Description automatically generated">
            <a:extLst>
              <a:ext uri="{FF2B5EF4-FFF2-40B4-BE49-F238E27FC236}">
                <a16:creationId xmlns:a16="http://schemas.microsoft.com/office/drawing/2014/main" xmlns="" id="{1855D005-7287-2813-02D0-BB16A4F56491}"/>
              </a:ext>
            </a:extLst>
          </p:cNvPr>
          <p:cNvPicPr>
            <a:picLocks noChangeAspect="1"/>
          </p:cNvPicPr>
          <p:nvPr/>
        </p:nvPicPr>
        <p:blipFill rotWithShape="1">
          <a:blip r:embed="rId3"/>
          <a:srcRect t="11743" b="12791"/>
          <a:stretch/>
        </p:blipFill>
        <p:spPr>
          <a:xfrm>
            <a:off x="1444606" y="3488830"/>
            <a:ext cx="1675955" cy="1264775"/>
          </a:xfrm>
          <a:prstGeom prst="rect">
            <a:avLst/>
          </a:prstGeom>
        </p:spPr>
      </p:pic>
      <p:pic>
        <p:nvPicPr>
          <p:cNvPr id="5" name="Picture 4" descr="A picture containing text, picture frame&#10;&#10;Description automatically generated">
            <a:extLst>
              <a:ext uri="{FF2B5EF4-FFF2-40B4-BE49-F238E27FC236}">
                <a16:creationId xmlns:a16="http://schemas.microsoft.com/office/drawing/2014/main" xmlns="" id="{705C1E20-AB2D-26F9-0ACE-8B7D660BB4FA}"/>
              </a:ext>
            </a:extLst>
          </p:cNvPr>
          <p:cNvPicPr>
            <a:picLocks noChangeAspect="1"/>
          </p:cNvPicPr>
          <p:nvPr/>
        </p:nvPicPr>
        <p:blipFill rotWithShape="1">
          <a:blip r:embed="rId4"/>
          <a:srcRect t="13332" r="2001" b="13237"/>
          <a:stretch/>
        </p:blipFill>
        <p:spPr>
          <a:xfrm>
            <a:off x="6049746" y="3463065"/>
            <a:ext cx="1756741" cy="131630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36"/>
          <p:cNvSpPr/>
          <p:nvPr/>
        </p:nvSpPr>
        <p:spPr>
          <a:xfrm>
            <a:off x="1083573" y="934424"/>
            <a:ext cx="2550203" cy="3770234"/>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6"/>
          <p:cNvSpPr/>
          <p:nvPr/>
        </p:nvSpPr>
        <p:spPr>
          <a:xfrm>
            <a:off x="1699872" y="1854915"/>
            <a:ext cx="408218" cy="744697"/>
          </a:xfrm>
          <a:custGeom>
            <a:avLst/>
            <a:gdLst/>
            <a:ahLst/>
            <a:cxnLst/>
            <a:rect l="l" t="t" r="r" b="b"/>
            <a:pathLst>
              <a:path w="6726" h="12270" extrusionOk="0">
                <a:moveTo>
                  <a:pt x="6398" y="1"/>
                </a:moveTo>
                <a:cubicBezTo>
                  <a:pt x="6398" y="1"/>
                  <a:pt x="3250" y="2390"/>
                  <a:pt x="1626" y="5035"/>
                </a:cubicBezTo>
                <a:cubicBezTo>
                  <a:pt x="0" y="7681"/>
                  <a:pt x="2636" y="12269"/>
                  <a:pt x="2636" y="12269"/>
                </a:cubicBezTo>
                <a:cubicBezTo>
                  <a:pt x="2636" y="12269"/>
                  <a:pt x="2649" y="12269"/>
                  <a:pt x="2673" y="12269"/>
                </a:cubicBezTo>
                <a:cubicBezTo>
                  <a:pt x="2950" y="12269"/>
                  <a:pt x="4639" y="12232"/>
                  <a:pt x="3530" y="11293"/>
                </a:cubicBezTo>
                <a:cubicBezTo>
                  <a:pt x="2325" y="10275"/>
                  <a:pt x="1626" y="6793"/>
                  <a:pt x="5039" y="3065"/>
                </a:cubicBezTo>
                <a:cubicBezTo>
                  <a:pt x="6726" y="1225"/>
                  <a:pt x="6565" y="1"/>
                  <a:pt x="6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6"/>
          <p:cNvSpPr/>
          <p:nvPr/>
        </p:nvSpPr>
        <p:spPr>
          <a:xfrm>
            <a:off x="1605493" y="2887778"/>
            <a:ext cx="58006" cy="121180"/>
          </a:xfrm>
          <a:custGeom>
            <a:avLst/>
            <a:gdLst/>
            <a:ahLst/>
            <a:cxnLst/>
            <a:rect l="l" t="t" r="r" b="b"/>
            <a:pathLst>
              <a:path w="909" h="1899" extrusionOk="0">
                <a:moveTo>
                  <a:pt x="362" y="0"/>
                </a:moveTo>
                <a:cubicBezTo>
                  <a:pt x="343" y="0"/>
                  <a:pt x="324" y="2"/>
                  <a:pt x="305" y="5"/>
                </a:cubicBezTo>
                <a:cubicBezTo>
                  <a:pt x="120" y="37"/>
                  <a:pt x="1" y="221"/>
                  <a:pt x="31" y="415"/>
                </a:cubicBezTo>
                <a:lnTo>
                  <a:pt x="212" y="1593"/>
                </a:lnTo>
                <a:cubicBezTo>
                  <a:pt x="243" y="1773"/>
                  <a:pt x="388" y="1898"/>
                  <a:pt x="552" y="1898"/>
                </a:cubicBezTo>
                <a:cubicBezTo>
                  <a:pt x="569" y="1898"/>
                  <a:pt x="587" y="1897"/>
                  <a:pt x="605" y="1894"/>
                </a:cubicBezTo>
                <a:cubicBezTo>
                  <a:pt x="789" y="1859"/>
                  <a:pt x="909" y="1675"/>
                  <a:pt x="878" y="1480"/>
                </a:cubicBezTo>
                <a:lnTo>
                  <a:pt x="697" y="303"/>
                </a:lnTo>
                <a:cubicBezTo>
                  <a:pt x="666" y="125"/>
                  <a:pt x="524" y="0"/>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6"/>
          <p:cNvSpPr/>
          <p:nvPr/>
        </p:nvSpPr>
        <p:spPr>
          <a:xfrm>
            <a:off x="1543851" y="2905263"/>
            <a:ext cx="92400" cy="108098"/>
          </a:xfrm>
          <a:custGeom>
            <a:avLst/>
            <a:gdLst/>
            <a:ahLst/>
            <a:cxnLst/>
            <a:rect l="l" t="t" r="r" b="b"/>
            <a:pathLst>
              <a:path w="1448" h="1694" extrusionOk="0">
                <a:moveTo>
                  <a:pt x="369" y="0"/>
                </a:moveTo>
                <a:cubicBezTo>
                  <a:pt x="304" y="0"/>
                  <a:pt x="240" y="19"/>
                  <a:pt x="185" y="59"/>
                </a:cubicBezTo>
                <a:cubicBezTo>
                  <a:pt x="31" y="166"/>
                  <a:pt x="1" y="384"/>
                  <a:pt x="113" y="547"/>
                </a:cubicBezTo>
                <a:lnTo>
                  <a:pt x="782" y="1534"/>
                </a:lnTo>
                <a:cubicBezTo>
                  <a:pt x="854" y="1638"/>
                  <a:pt x="968" y="1694"/>
                  <a:pt x="1080" y="1694"/>
                </a:cubicBezTo>
                <a:cubicBezTo>
                  <a:pt x="1144" y="1694"/>
                  <a:pt x="1208" y="1675"/>
                  <a:pt x="1263" y="1636"/>
                </a:cubicBezTo>
                <a:cubicBezTo>
                  <a:pt x="1417" y="1527"/>
                  <a:pt x="1448" y="1309"/>
                  <a:pt x="1335" y="1145"/>
                </a:cubicBezTo>
                <a:lnTo>
                  <a:pt x="666" y="158"/>
                </a:lnTo>
                <a:cubicBezTo>
                  <a:pt x="595" y="57"/>
                  <a:pt x="481" y="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6"/>
          <p:cNvSpPr/>
          <p:nvPr/>
        </p:nvSpPr>
        <p:spPr>
          <a:xfrm>
            <a:off x="1508818" y="2943359"/>
            <a:ext cx="108035" cy="94123"/>
          </a:xfrm>
          <a:custGeom>
            <a:avLst/>
            <a:gdLst/>
            <a:ahLst/>
            <a:cxnLst/>
            <a:rect l="l" t="t" r="r" b="b"/>
            <a:pathLst>
              <a:path w="1693" h="1475" extrusionOk="0">
                <a:moveTo>
                  <a:pt x="375" y="1"/>
                </a:moveTo>
                <a:cubicBezTo>
                  <a:pt x="278" y="1"/>
                  <a:pt x="184" y="40"/>
                  <a:pt x="120" y="118"/>
                </a:cubicBezTo>
                <a:cubicBezTo>
                  <a:pt x="0" y="261"/>
                  <a:pt x="27" y="480"/>
                  <a:pt x="181" y="606"/>
                </a:cubicBezTo>
                <a:lnTo>
                  <a:pt x="1082" y="1387"/>
                </a:lnTo>
                <a:cubicBezTo>
                  <a:pt x="1153" y="1446"/>
                  <a:pt x="1237" y="1474"/>
                  <a:pt x="1319" y="1474"/>
                </a:cubicBezTo>
                <a:cubicBezTo>
                  <a:pt x="1416" y="1474"/>
                  <a:pt x="1509" y="1435"/>
                  <a:pt x="1574" y="1357"/>
                </a:cubicBezTo>
                <a:cubicBezTo>
                  <a:pt x="1693" y="1214"/>
                  <a:pt x="1666" y="995"/>
                  <a:pt x="1512" y="869"/>
                </a:cubicBezTo>
                <a:lnTo>
                  <a:pt x="611" y="87"/>
                </a:lnTo>
                <a:cubicBezTo>
                  <a:pt x="542" y="29"/>
                  <a:pt x="458"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1504861" y="3007107"/>
            <a:ext cx="124051" cy="60430"/>
          </a:xfrm>
          <a:custGeom>
            <a:avLst/>
            <a:gdLst/>
            <a:ahLst/>
            <a:cxnLst/>
            <a:rect l="l" t="t" r="r" b="b"/>
            <a:pathLst>
              <a:path w="1944" h="947" extrusionOk="0">
                <a:moveTo>
                  <a:pt x="378" y="1"/>
                </a:moveTo>
                <a:cubicBezTo>
                  <a:pt x="216" y="1"/>
                  <a:pt x="73" y="107"/>
                  <a:pt x="38" y="262"/>
                </a:cubicBezTo>
                <a:cubicBezTo>
                  <a:pt x="1" y="447"/>
                  <a:pt x="127" y="628"/>
                  <a:pt x="321" y="669"/>
                </a:cubicBezTo>
                <a:lnTo>
                  <a:pt x="1482" y="938"/>
                </a:lnTo>
                <a:cubicBezTo>
                  <a:pt x="1508" y="944"/>
                  <a:pt x="1535" y="946"/>
                  <a:pt x="1561" y="946"/>
                </a:cubicBezTo>
                <a:cubicBezTo>
                  <a:pt x="1725" y="946"/>
                  <a:pt x="1870" y="839"/>
                  <a:pt x="1905" y="683"/>
                </a:cubicBezTo>
                <a:cubicBezTo>
                  <a:pt x="1943" y="502"/>
                  <a:pt x="1816" y="320"/>
                  <a:pt x="1622" y="276"/>
                </a:cubicBezTo>
                <a:lnTo>
                  <a:pt x="461" y="10"/>
                </a:lnTo>
                <a:cubicBezTo>
                  <a:pt x="433" y="4"/>
                  <a:pt x="405" y="1"/>
                  <a:pt x="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6"/>
          <p:cNvSpPr/>
          <p:nvPr/>
        </p:nvSpPr>
        <p:spPr>
          <a:xfrm>
            <a:off x="1637081" y="2930788"/>
            <a:ext cx="97186" cy="110140"/>
          </a:xfrm>
          <a:custGeom>
            <a:avLst/>
            <a:gdLst/>
            <a:ahLst/>
            <a:cxnLst/>
            <a:rect l="l" t="t" r="r" b="b"/>
            <a:pathLst>
              <a:path w="1523" h="1726" extrusionOk="0">
                <a:moveTo>
                  <a:pt x="1073" y="1"/>
                </a:moveTo>
                <a:cubicBezTo>
                  <a:pt x="943" y="1"/>
                  <a:pt x="816" y="64"/>
                  <a:pt x="738" y="179"/>
                </a:cubicBezTo>
                <a:lnTo>
                  <a:pt x="123" y="1110"/>
                </a:lnTo>
                <a:cubicBezTo>
                  <a:pt x="1" y="1291"/>
                  <a:pt x="51" y="1540"/>
                  <a:pt x="232" y="1660"/>
                </a:cubicBezTo>
                <a:cubicBezTo>
                  <a:pt x="301" y="1704"/>
                  <a:pt x="377" y="1725"/>
                  <a:pt x="453" y="1725"/>
                </a:cubicBezTo>
                <a:cubicBezTo>
                  <a:pt x="581" y="1725"/>
                  <a:pt x="707" y="1664"/>
                  <a:pt x="782" y="1548"/>
                </a:cubicBezTo>
                <a:lnTo>
                  <a:pt x="1400" y="615"/>
                </a:lnTo>
                <a:cubicBezTo>
                  <a:pt x="1523" y="434"/>
                  <a:pt x="1472" y="188"/>
                  <a:pt x="1291" y="66"/>
                </a:cubicBezTo>
                <a:cubicBezTo>
                  <a:pt x="1224" y="22"/>
                  <a:pt x="1148"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6"/>
          <p:cNvSpPr/>
          <p:nvPr/>
        </p:nvSpPr>
        <p:spPr>
          <a:xfrm>
            <a:off x="1550168" y="2957078"/>
            <a:ext cx="161509" cy="129412"/>
          </a:xfrm>
          <a:custGeom>
            <a:avLst/>
            <a:gdLst/>
            <a:ahLst/>
            <a:cxnLst/>
            <a:rect l="l" t="t" r="r" b="b"/>
            <a:pathLst>
              <a:path w="2531" h="2028" extrusionOk="0">
                <a:moveTo>
                  <a:pt x="1358" y="0"/>
                </a:moveTo>
                <a:cubicBezTo>
                  <a:pt x="1266" y="0"/>
                  <a:pt x="1174" y="21"/>
                  <a:pt x="1090" y="63"/>
                </a:cubicBezTo>
                <a:lnTo>
                  <a:pt x="420" y="398"/>
                </a:lnTo>
                <a:cubicBezTo>
                  <a:pt x="123" y="545"/>
                  <a:pt x="0" y="910"/>
                  <a:pt x="151" y="1207"/>
                </a:cubicBezTo>
                <a:lnTo>
                  <a:pt x="393" y="1695"/>
                </a:lnTo>
                <a:cubicBezTo>
                  <a:pt x="498" y="1906"/>
                  <a:pt x="712" y="2027"/>
                  <a:pt x="934" y="2027"/>
                </a:cubicBezTo>
                <a:cubicBezTo>
                  <a:pt x="1025" y="2027"/>
                  <a:pt x="1116" y="2007"/>
                  <a:pt x="1202" y="1965"/>
                </a:cubicBezTo>
                <a:lnTo>
                  <a:pt x="2110" y="1514"/>
                </a:lnTo>
                <a:cubicBezTo>
                  <a:pt x="2407" y="1364"/>
                  <a:pt x="2530" y="1002"/>
                  <a:pt x="2380" y="705"/>
                </a:cubicBezTo>
                <a:cubicBezTo>
                  <a:pt x="2339" y="619"/>
                  <a:pt x="2281" y="548"/>
                  <a:pt x="2206" y="493"/>
                </a:cubicBezTo>
                <a:lnTo>
                  <a:pt x="1725" y="125"/>
                </a:lnTo>
                <a:cubicBezTo>
                  <a:pt x="1618" y="42"/>
                  <a:pt x="1488" y="0"/>
                  <a:pt x="1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6"/>
          <p:cNvSpPr/>
          <p:nvPr/>
        </p:nvSpPr>
        <p:spPr>
          <a:xfrm>
            <a:off x="1618766" y="3037354"/>
            <a:ext cx="93102" cy="69173"/>
          </a:xfrm>
          <a:custGeom>
            <a:avLst/>
            <a:gdLst/>
            <a:ahLst/>
            <a:cxnLst/>
            <a:rect l="l" t="t" r="r" b="b"/>
            <a:pathLst>
              <a:path w="1459" h="1084" extrusionOk="0">
                <a:moveTo>
                  <a:pt x="943" y="0"/>
                </a:moveTo>
                <a:lnTo>
                  <a:pt x="1" y="710"/>
                </a:lnTo>
                <a:lnTo>
                  <a:pt x="400" y="1082"/>
                </a:lnTo>
                <a:cubicBezTo>
                  <a:pt x="400" y="1082"/>
                  <a:pt x="412" y="1083"/>
                  <a:pt x="435" y="1083"/>
                </a:cubicBezTo>
                <a:cubicBezTo>
                  <a:pt x="516" y="1083"/>
                  <a:pt x="731" y="1065"/>
                  <a:pt x="1049" y="898"/>
                </a:cubicBezTo>
                <a:cubicBezTo>
                  <a:pt x="1458" y="680"/>
                  <a:pt x="1370" y="472"/>
                  <a:pt x="1370" y="472"/>
                </a:cubicBezTo>
                <a:lnTo>
                  <a:pt x="9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6"/>
          <p:cNvSpPr/>
          <p:nvPr/>
        </p:nvSpPr>
        <p:spPr>
          <a:xfrm>
            <a:off x="1614172" y="2139198"/>
            <a:ext cx="1616307" cy="1601758"/>
          </a:xfrm>
          <a:custGeom>
            <a:avLst/>
            <a:gdLst/>
            <a:ahLst/>
            <a:cxnLst/>
            <a:rect l="l" t="t" r="r" b="b"/>
            <a:pathLst>
              <a:path w="25329" h="25101" extrusionOk="0">
                <a:moveTo>
                  <a:pt x="21234" y="0"/>
                </a:moveTo>
                <a:cubicBezTo>
                  <a:pt x="20701" y="5913"/>
                  <a:pt x="13011" y="10310"/>
                  <a:pt x="11614" y="10614"/>
                </a:cubicBezTo>
                <a:cubicBezTo>
                  <a:pt x="11614" y="10614"/>
                  <a:pt x="10563" y="10999"/>
                  <a:pt x="9433" y="11908"/>
                </a:cubicBezTo>
                <a:cubicBezTo>
                  <a:pt x="8375" y="12752"/>
                  <a:pt x="5600" y="14721"/>
                  <a:pt x="3781" y="14721"/>
                </a:cubicBezTo>
                <a:cubicBezTo>
                  <a:pt x="3652" y="14721"/>
                  <a:pt x="3527" y="14711"/>
                  <a:pt x="3408" y="14690"/>
                </a:cubicBezTo>
                <a:cubicBezTo>
                  <a:pt x="2353" y="14506"/>
                  <a:pt x="1779" y="14338"/>
                  <a:pt x="1486" y="14235"/>
                </a:cubicBezTo>
                <a:cubicBezTo>
                  <a:pt x="1463" y="14226"/>
                  <a:pt x="1439" y="14222"/>
                  <a:pt x="1416" y="14222"/>
                </a:cubicBezTo>
                <a:cubicBezTo>
                  <a:pt x="1324" y="14222"/>
                  <a:pt x="1241" y="14287"/>
                  <a:pt x="1217" y="14383"/>
                </a:cubicBezTo>
                <a:cubicBezTo>
                  <a:pt x="1185" y="14502"/>
                  <a:pt x="1100" y="14632"/>
                  <a:pt x="895" y="14720"/>
                </a:cubicBezTo>
                <a:cubicBezTo>
                  <a:pt x="670" y="14819"/>
                  <a:pt x="448" y="14850"/>
                  <a:pt x="284" y="14860"/>
                </a:cubicBezTo>
                <a:cubicBezTo>
                  <a:pt x="128" y="14867"/>
                  <a:pt x="1" y="14997"/>
                  <a:pt x="8" y="15154"/>
                </a:cubicBezTo>
                <a:cubicBezTo>
                  <a:pt x="38" y="15724"/>
                  <a:pt x="292" y="16959"/>
                  <a:pt x="1800" y="17725"/>
                </a:cubicBezTo>
                <a:cubicBezTo>
                  <a:pt x="3818" y="18745"/>
                  <a:pt x="4204" y="18834"/>
                  <a:pt x="4204" y="18834"/>
                </a:cubicBezTo>
                <a:cubicBezTo>
                  <a:pt x="4204" y="18834"/>
                  <a:pt x="4994" y="18290"/>
                  <a:pt x="5696" y="18290"/>
                </a:cubicBezTo>
                <a:cubicBezTo>
                  <a:pt x="6074" y="18290"/>
                  <a:pt x="6426" y="18448"/>
                  <a:pt x="6616" y="18933"/>
                </a:cubicBezTo>
                <a:cubicBezTo>
                  <a:pt x="7160" y="20322"/>
                  <a:pt x="10863" y="24517"/>
                  <a:pt x="16052" y="25043"/>
                </a:cubicBezTo>
                <a:cubicBezTo>
                  <a:pt x="16435" y="25082"/>
                  <a:pt x="16813" y="25101"/>
                  <a:pt x="17183" y="25101"/>
                </a:cubicBezTo>
                <a:cubicBezTo>
                  <a:pt x="21822" y="25101"/>
                  <a:pt x="25329" y="22190"/>
                  <a:pt x="24838" y="20353"/>
                </a:cubicBezTo>
                <a:cubicBezTo>
                  <a:pt x="24309" y="18373"/>
                  <a:pt x="18858" y="13280"/>
                  <a:pt x="18858" y="13280"/>
                </a:cubicBezTo>
                <a:cubicBezTo>
                  <a:pt x="18858" y="13280"/>
                  <a:pt x="21370" y="11102"/>
                  <a:pt x="22726" y="6917"/>
                </a:cubicBezTo>
                <a:cubicBezTo>
                  <a:pt x="24077" y="2729"/>
                  <a:pt x="22585" y="386"/>
                  <a:pt x="22585" y="386"/>
                </a:cubicBezTo>
                <a:cubicBezTo>
                  <a:pt x="22585" y="386"/>
                  <a:pt x="22493" y="489"/>
                  <a:pt x="22262" y="489"/>
                </a:cubicBezTo>
                <a:cubicBezTo>
                  <a:pt x="22162" y="489"/>
                  <a:pt x="22035" y="470"/>
                  <a:pt x="21879" y="414"/>
                </a:cubicBezTo>
                <a:cubicBezTo>
                  <a:pt x="21360" y="233"/>
                  <a:pt x="21234" y="0"/>
                  <a:pt x="2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6"/>
          <p:cNvSpPr/>
          <p:nvPr/>
        </p:nvSpPr>
        <p:spPr>
          <a:xfrm>
            <a:off x="1754495" y="3331400"/>
            <a:ext cx="1610308" cy="505714"/>
          </a:xfrm>
          <a:custGeom>
            <a:avLst/>
            <a:gdLst/>
            <a:ahLst/>
            <a:cxnLst/>
            <a:rect l="l" t="t" r="r" b="b"/>
            <a:pathLst>
              <a:path w="25235" h="7925" extrusionOk="0">
                <a:moveTo>
                  <a:pt x="7108" y="0"/>
                </a:moveTo>
                <a:cubicBezTo>
                  <a:pt x="4752" y="0"/>
                  <a:pt x="2002" y="793"/>
                  <a:pt x="1912" y="932"/>
                </a:cubicBezTo>
                <a:cubicBezTo>
                  <a:pt x="1" y="3902"/>
                  <a:pt x="6660" y="7231"/>
                  <a:pt x="11012" y="7858"/>
                </a:cubicBezTo>
                <a:cubicBezTo>
                  <a:pt x="11325" y="7903"/>
                  <a:pt x="11667" y="7925"/>
                  <a:pt x="12031" y="7925"/>
                </a:cubicBezTo>
                <a:cubicBezTo>
                  <a:pt x="16746" y="7925"/>
                  <a:pt x="25234" y="4352"/>
                  <a:pt x="22680" y="1915"/>
                </a:cubicBezTo>
                <a:cubicBezTo>
                  <a:pt x="21952" y="1218"/>
                  <a:pt x="20692" y="857"/>
                  <a:pt x="19326" y="857"/>
                </a:cubicBezTo>
                <a:cubicBezTo>
                  <a:pt x="17910" y="857"/>
                  <a:pt x="16379" y="1246"/>
                  <a:pt x="15208" y="2052"/>
                </a:cubicBezTo>
                <a:cubicBezTo>
                  <a:pt x="13573" y="3182"/>
                  <a:pt x="13279" y="4326"/>
                  <a:pt x="13279" y="4326"/>
                </a:cubicBezTo>
                <a:lnTo>
                  <a:pt x="12491" y="2960"/>
                </a:lnTo>
                <a:lnTo>
                  <a:pt x="11538" y="3455"/>
                </a:lnTo>
                <a:lnTo>
                  <a:pt x="10248" y="1140"/>
                </a:lnTo>
                <a:cubicBezTo>
                  <a:pt x="9766" y="280"/>
                  <a:pt x="8507" y="0"/>
                  <a:pt x="7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a:off x="2362052" y="3385449"/>
            <a:ext cx="683815" cy="976906"/>
          </a:xfrm>
          <a:custGeom>
            <a:avLst/>
            <a:gdLst/>
            <a:ahLst/>
            <a:cxnLst/>
            <a:rect l="l" t="t" r="r" b="b"/>
            <a:pathLst>
              <a:path w="10716" h="15309" extrusionOk="0">
                <a:moveTo>
                  <a:pt x="9150" y="1"/>
                </a:moveTo>
                <a:cubicBezTo>
                  <a:pt x="8758" y="1"/>
                  <a:pt x="7527" y="59"/>
                  <a:pt x="6332" y="727"/>
                </a:cubicBezTo>
                <a:cubicBezTo>
                  <a:pt x="4885" y="1536"/>
                  <a:pt x="4404" y="2283"/>
                  <a:pt x="4417" y="2410"/>
                </a:cubicBezTo>
                <a:cubicBezTo>
                  <a:pt x="4991" y="7356"/>
                  <a:pt x="946" y="12081"/>
                  <a:pt x="89" y="13023"/>
                </a:cubicBezTo>
                <a:cubicBezTo>
                  <a:pt x="0" y="13118"/>
                  <a:pt x="7" y="13266"/>
                  <a:pt x="103" y="13354"/>
                </a:cubicBezTo>
                <a:lnTo>
                  <a:pt x="2123" y="15245"/>
                </a:lnTo>
                <a:cubicBezTo>
                  <a:pt x="2170" y="15289"/>
                  <a:pt x="2227" y="15309"/>
                  <a:pt x="2282" y="15309"/>
                </a:cubicBezTo>
                <a:cubicBezTo>
                  <a:pt x="2407" y="15309"/>
                  <a:pt x="2526" y="15208"/>
                  <a:pt x="2520" y="15061"/>
                </a:cubicBezTo>
                <a:lnTo>
                  <a:pt x="2468" y="13911"/>
                </a:lnTo>
                <a:cubicBezTo>
                  <a:pt x="2465" y="13825"/>
                  <a:pt x="2506" y="13743"/>
                  <a:pt x="2581" y="13699"/>
                </a:cubicBezTo>
                <a:cubicBezTo>
                  <a:pt x="3045" y="13416"/>
                  <a:pt x="4837" y="12238"/>
                  <a:pt x="7544" y="9364"/>
                </a:cubicBezTo>
                <a:cubicBezTo>
                  <a:pt x="10716" y="6005"/>
                  <a:pt x="9279" y="3"/>
                  <a:pt x="9279" y="3"/>
                </a:cubicBezTo>
                <a:cubicBezTo>
                  <a:pt x="9279" y="3"/>
                  <a:pt x="9233" y="1"/>
                  <a:pt x="9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a:off x="2106484" y="3885801"/>
            <a:ext cx="686686" cy="575780"/>
          </a:xfrm>
          <a:custGeom>
            <a:avLst/>
            <a:gdLst/>
            <a:ahLst/>
            <a:cxnLst/>
            <a:rect l="l" t="t" r="r" b="b"/>
            <a:pathLst>
              <a:path w="10761" h="9023" extrusionOk="0">
                <a:moveTo>
                  <a:pt x="7119" y="0"/>
                </a:moveTo>
                <a:cubicBezTo>
                  <a:pt x="7119" y="0"/>
                  <a:pt x="1" y="6394"/>
                  <a:pt x="4032" y="8698"/>
                </a:cubicBezTo>
                <a:cubicBezTo>
                  <a:pt x="4427" y="8923"/>
                  <a:pt x="4821" y="9023"/>
                  <a:pt x="5210" y="9023"/>
                </a:cubicBezTo>
                <a:cubicBezTo>
                  <a:pt x="8140" y="9023"/>
                  <a:pt x="10760" y="3369"/>
                  <a:pt x="10760" y="3369"/>
                </a:cubicBezTo>
                <a:cubicBezTo>
                  <a:pt x="10760" y="3369"/>
                  <a:pt x="7268" y="24"/>
                  <a:pt x="7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a:off x="2989838" y="1999960"/>
            <a:ext cx="49901" cy="121946"/>
          </a:xfrm>
          <a:custGeom>
            <a:avLst/>
            <a:gdLst/>
            <a:ahLst/>
            <a:cxnLst/>
            <a:rect l="l" t="t" r="r" b="b"/>
            <a:pathLst>
              <a:path w="782" h="1911" extrusionOk="0">
                <a:moveTo>
                  <a:pt x="436" y="1"/>
                </a:moveTo>
                <a:cubicBezTo>
                  <a:pt x="262" y="1"/>
                  <a:pt x="108" y="143"/>
                  <a:pt x="96" y="333"/>
                </a:cubicBezTo>
                <a:lnTo>
                  <a:pt x="17" y="1524"/>
                </a:lnTo>
                <a:cubicBezTo>
                  <a:pt x="0" y="1722"/>
                  <a:pt x="137" y="1892"/>
                  <a:pt x="325" y="1910"/>
                </a:cubicBezTo>
                <a:cubicBezTo>
                  <a:pt x="333" y="1910"/>
                  <a:pt x="341" y="1911"/>
                  <a:pt x="349" y="1911"/>
                </a:cubicBezTo>
                <a:cubicBezTo>
                  <a:pt x="523" y="1911"/>
                  <a:pt x="673" y="1768"/>
                  <a:pt x="690" y="1579"/>
                </a:cubicBezTo>
                <a:lnTo>
                  <a:pt x="768" y="391"/>
                </a:lnTo>
                <a:cubicBezTo>
                  <a:pt x="782" y="192"/>
                  <a:pt x="645" y="19"/>
                  <a:pt x="461" y="2"/>
                </a:cubicBezTo>
                <a:cubicBezTo>
                  <a:pt x="452" y="1"/>
                  <a:pt x="444" y="1"/>
                  <a:pt x="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a:off x="3016575" y="2012212"/>
            <a:ext cx="86976" cy="111799"/>
          </a:xfrm>
          <a:custGeom>
            <a:avLst/>
            <a:gdLst/>
            <a:ahLst/>
            <a:cxnLst/>
            <a:rect l="l" t="t" r="r" b="b"/>
            <a:pathLst>
              <a:path w="1363" h="1752" extrusionOk="0">
                <a:moveTo>
                  <a:pt x="990" y="1"/>
                </a:moveTo>
                <a:cubicBezTo>
                  <a:pt x="869" y="1"/>
                  <a:pt x="748" y="68"/>
                  <a:pt x="681" y="185"/>
                </a:cubicBezTo>
                <a:lnTo>
                  <a:pt x="100" y="1226"/>
                </a:lnTo>
                <a:cubicBezTo>
                  <a:pt x="1" y="1396"/>
                  <a:pt x="49" y="1615"/>
                  <a:pt x="209" y="1708"/>
                </a:cubicBezTo>
                <a:cubicBezTo>
                  <a:pt x="261" y="1738"/>
                  <a:pt x="317" y="1752"/>
                  <a:pt x="373" y="1752"/>
                </a:cubicBezTo>
                <a:cubicBezTo>
                  <a:pt x="495" y="1752"/>
                  <a:pt x="616" y="1685"/>
                  <a:pt x="684" y="1568"/>
                </a:cubicBezTo>
                <a:lnTo>
                  <a:pt x="1264" y="526"/>
                </a:lnTo>
                <a:cubicBezTo>
                  <a:pt x="1363" y="352"/>
                  <a:pt x="1315" y="137"/>
                  <a:pt x="1152" y="45"/>
                </a:cubicBezTo>
                <a:cubicBezTo>
                  <a:pt x="1101" y="15"/>
                  <a:pt x="1046" y="1"/>
                  <a:pt x="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6"/>
          <p:cNvSpPr/>
          <p:nvPr/>
        </p:nvSpPr>
        <p:spPr>
          <a:xfrm>
            <a:off x="3038590" y="2047308"/>
            <a:ext cx="102483" cy="99101"/>
          </a:xfrm>
          <a:custGeom>
            <a:avLst/>
            <a:gdLst/>
            <a:ahLst/>
            <a:cxnLst/>
            <a:rect l="l" t="t" r="r" b="b"/>
            <a:pathLst>
              <a:path w="1606" h="1553" extrusionOk="0">
                <a:moveTo>
                  <a:pt x="1242" y="0"/>
                </a:moveTo>
                <a:cubicBezTo>
                  <a:pt x="1149" y="0"/>
                  <a:pt x="1055" y="37"/>
                  <a:pt x="980" y="109"/>
                </a:cubicBezTo>
                <a:lnTo>
                  <a:pt x="151" y="963"/>
                </a:lnTo>
                <a:cubicBezTo>
                  <a:pt x="11" y="1103"/>
                  <a:pt x="0" y="1325"/>
                  <a:pt x="134" y="1458"/>
                </a:cubicBezTo>
                <a:cubicBezTo>
                  <a:pt x="197" y="1521"/>
                  <a:pt x="281" y="1552"/>
                  <a:pt x="367" y="1552"/>
                </a:cubicBezTo>
                <a:cubicBezTo>
                  <a:pt x="459" y="1552"/>
                  <a:pt x="553" y="1516"/>
                  <a:pt x="626" y="1445"/>
                </a:cubicBezTo>
                <a:lnTo>
                  <a:pt x="1455" y="588"/>
                </a:lnTo>
                <a:cubicBezTo>
                  <a:pt x="1598" y="447"/>
                  <a:pt x="1605" y="229"/>
                  <a:pt x="1475" y="96"/>
                </a:cubicBezTo>
                <a:cubicBezTo>
                  <a:pt x="1411" y="32"/>
                  <a:pt x="1327" y="0"/>
                  <a:pt x="1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6"/>
          <p:cNvSpPr/>
          <p:nvPr/>
        </p:nvSpPr>
        <p:spPr>
          <a:xfrm>
            <a:off x="3028125" y="2110355"/>
            <a:ext cx="123413" cy="66939"/>
          </a:xfrm>
          <a:custGeom>
            <a:avLst/>
            <a:gdLst/>
            <a:ahLst/>
            <a:cxnLst/>
            <a:rect l="l" t="t" r="r" b="b"/>
            <a:pathLst>
              <a:path w="1934" h="1049" extrusionOk="0">
                <a:moveTo>
                  <a:pt x="1543" y="0"/>
                </a:moveTo>
                <a:cubicBezTo>
                  <a:pt x="1508" y="0"/>
                  <a:pt x="1471" y="5"/>
                  <a:pt x="1434" y="16"/>
                </a:cubicBezTo>
                <a:lnTo>
                  <a:pt x="301" y="384"/>
                </a:lnTo>
                <a:cubicBezTo>
                  <a:pt x="114" y="443"/>
                  <a:pt x="1" y="634"/>
                  <a:pt x="56" y="815"/>
                </a:cubicBezTo>
                <a:cubicBezTo>
                  <a:pt x="100" y="959"/>
                  <a:pt x="238" y="1048"/>
                  <a:pt x="391" y="1048"/>
                </a:cubicBezTo>
                <a:cubicBezTo>
                  <a:pt x="427" y="1048"/>
                  <a:pt x="463" y="1044"/>
                  <a:pt x="500" y="1033"/>
                </a:cubicBezTo>
                <a:lnTo>
                  <a:pt x="1633" y="665"/>
                </a:lnTo>
                <a:cubicBezTo>
                  <a:pt x="1823" y="606"/>
                  <a:pt x="1933" y="416"/>
                  <a:pt x="1878" y="235"/>
                </a:cubicBezTo>
                <a:cubicBezTo>
                  <a:pt x="1834" y="91"/>
                  <a:pt x="1696" y="0"/>
                  <a:pt x="1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2916390" y="2049606"/>
            <a:ext cx="101334" cy="106439"/>
          </a:xfrm>
          <a:custGeom>
            <a:avLst/>
            <a:gdLst/>
            <a:ahLst/>
            <a:cxnLst/>
            <a:rect l="l" t="t" r="r" b="b"/>
            <a:pathLst>
              <a:path w="1588" h="1668" extrusionOk="0">
                <a:moveTo>
                  <a:pt x="449" y="0"/>
                </a:moveTo>
                <a:cubicBezTo>
                  <a:pt x="363" y="0"/>
                  <a:pt x="275" y="29"/>
                  <a:pt x="202" y="87"/>
                </a:cubicBezTo>
                <a:cubicBezTo>
                  <a:pt x="28" y="221"/>
                  <a:pt x="1" y="473"/>
                  <a:pt x="137" y="643"/>
                </a:cubicBezTo>
                <a:lnTo>
                  <a:pt x="830" y="1518"/>
                </a:lnTo>
                <a:cubicBezTo>
                  <a:pt x="909" y="1616"/>
                  <a:pt x="1025" y="1668"/>
                  <a:pt x="1143" y="1668"/>
                </a:cubicBezTo>
                <a:cubicBezTo>
                  <a:pt x="1230" y="1668"/>
                  <a:pt x="1317" y="1640"/>
                  <a:pt x="1390" y="1582"/>
                </a:cubicBezTo>
                <a:cubicBezTo>
                  <a:pt x="1561" y="1445"/>
                  <a:pt x="1588" y="1196"/>
                  <a:pt x="1452" y="1026"/>
                </a:cubicBezTo>
                <a:lnTo>
                  <a:pt x="759" y="149"/>
                </a:lnTo>
                <a:cubicBezTo>
                  <a:pt x="680" y="51"/>
                  <a:pt x="565"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6"/>
          <p:cNvSpPr/>
          <p:nvPr/>
        </p:nvSpPr>
        <p:spPr>
          <a:xfrm>
            <a:off x="2944276" y="2069834"/>
            <a:ext cx="160169" cy="126795"/>
          </a:xfrm>
          <a:custGeom>
            <a:avLst/>
            <a:gdLst/>
            <a:ahLst/>
            <a:cxnLst/>
            <a:rect l="l" t="t" r="r" b="b"/>
            <a:pathLst>
              <a:path w="2510" h="1987" extrusionOk="0">
                <a:moveTo>
                  <a:pt x="1132" y="0"/>
                </a:moveTo>
                <a:cubicBezTo>
                  <a:pt x="985" y="0"/>
                  <a:pt x="841" y="54"/>
                  <a:pt x="728" y="156"/>
                </a:cubicBezTo>
                <a:lnTo>
                  <a:pt x="277" y="566"/>
                </a:lnTo>
                <a:cubicBezTo>
                  <a:pt x="209" y="627"/>
                  <a:pt x="158" y="706"/>
                  <a:pt x="123" y="791"/>
                </a:cubicBezTo>
                <a:cubicBezTo>
                  <a:pt x="1" y="1101"/>
                  <a:pt x="155" y="1450"/>
                  <a:pt x="462" y="1572"/>
                </a:cubicBezTo>
                <a:lnTo>
                  <a:pt x="1407" y="1944"/>
                </a:lnTo>
                <a:cubicBezTo>
                  <a:pt x="1479" y="1973"/>
                  <a:pt x="1554" y="1987"/>
                  <a:pt x="1627" y="1987"/>
                </a:cubicBezTo>
                <a:cubicBezTo>
                  <a:pt x="1867" y="1987"/>
                  <a:pt x="2095" y="1842"/>
                  <a:pt x="2189" y="1607"/>
                </a:cubicBezTo>
                <a:lnTo>
                  <a:pt x="2387" y="1101"/>
                </a:lnTo>
                <a:cubicBezTo>
                  <a:pt x="2510" y="791"/>
                  <a:pt x="2359" y="439"/>
                  <a:pt x="2049" y="317"/>
                </a:cubicBezTo>
                <a:lnTo>
                  <a:pt x="1356" y="43"/>
                </a:lnTo>
                <a:cubicBezTo>
                  <a:pt x="1283" y="14"/>
                  <a:pt x="1207"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6"/>
          <p:cNvSpPr/>
          <p:nvPr/>
        </p:nvSpPr>
        <p:spPr>
          <a:xfrm>
            <a:off x="1845555" y="1942210"/>
            <a:ext cx="1125844" cy="988456"/>
          </a:xfrm>
          <a:custGeom>
            <a:avLst/>
            <a:gdLst/>
            <a:ahLst/>
            <a:cxnLst/>
            <a:rect l="l" t="t" r="r" b="b"/>
            <a:pathLst>
              <a:path w="17643" h="15490" extrusionOk="0">
                <a:moveTo>
                  <a:pt x="9511" y="0"/>
                </a:moveTo>
                <a:cubicBezTo>
                  <a:pt x="4045" y="0"/>
                  <a:pt x="646" y="6571"/>
                  <a:pt x="3294" y="8901"/>
                </a:cubicBezTo>
                <a:lnTo>
                  <a:pt x="3243" y="8877"/>
                </a:lnTo>
                <a:cubicBezTo>
                  <a:pt x="3243" y="8877"/>
                  <a:pt x="2603" y="8494"/>
                  <a:pt x="1916" y="8494"/>
                </a:cubicBezTo>
                <a:cubicBezTo>
                  <a:pt x="1339" y="8494"/>
                  <a:pt x="729" y="8765"/>
                  <a:pt x="441" y="9761"/>
                </a:cubicBezTo>
                <a:cubicBezTo>
                  <a:pt x="0" y="11288"/>
                  <a:pt x="1082" y="11847"/>
                  <a:pt x="2618" y="11868"/>
                </a:cubicBezTo>
                <a:cubicBezTo>
                  <a:pt x="3165" y="11878"/>
                  <a:pt x="4093" y="12099"/>
                  <a:pt x="4558" y="12209"/>
                </a:cubicBezTo>
                <a:cubicBezTo>
                  <a:pt x="5995" y="12557"/>
                  <a:pt x="7319" y="12619"/>
                  <a:pt x="8101" y="13758"/>
                </a:cubicBezTo>
                <a:lnTo>
                  <a:pt x="8316" y="14612"/>
                </a:lnTo>
                <a:lnTo>
                  <a:pt x="9988" y="15490"/>
                </a:lnTo>
                <a:lnTo>
                  <a:pt x="11016" y="14284"/>
                </a:lnTo>
                <a:cubicBezTo>
                  <a:pt x="11016" y="14284"/>
                  <a:pt x="10511" y="13681"/>
                  <a:pt x="11395" y="13438"/>
                </a:cubicBezTo>
                <a:cubicBezTo>
                  <a:pt x="12453" y="13148"/>
                  <a:pt x="17642" y="10779"/>
                  <a:pt x="17359" y="8669"/>
                </a:cubicBezTo>
                <a:cubicBezTo>
                  <a:pt x="17082" y="6580"/>
                  <a:pt x="15980" y="7516"/>
                  <a:pt x="16267" y="5693"/>
                </a:cubicBezTo>
                <a:cubicBezTo>
                  <a:pt x="16549" y="3873"/>
                  <a:pt x="16229" y="726"/>
                  <a:pt x="10306" y="46"/>
                </a:cubicBezTo>
                <a:cubicBezTo>
                  <a:pt x="10037" y="15"/>
                  <a:pt x="9771" y="0"/>
                  <a:pt x="95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a:off x="1945549" y="2544660"/>
            <a:ext cx="124817" cy="71917"/>
          </a:xfrm>
          <a:custGeom>
            <a:avLst/>
            <a:gdLst/>
            <a:ahLst/>
            <a:cxnLst/>
            <a:rect l="l" t="t" r="r" b="b"/>
            <a:pathLst>
              <a:path w="1956" h="1127" extrusionOk="0">
                <a:moveTo>
                  <a:pt x="874" y="1"/>
                </a:moveTo>
                <a:cubicBezTo>
                  <a:pt x="814" y="1"/>
                  <a:pt x="754" y="6"/>
                  <a:pt x="697" y="16"/>
                </a:cubicBezTo>
                <a:cubicBezTo>
                  <a:pt x="574" y="47"/>
                  <a:pt x="461" y="106"/>
                  <a:pt x="366" y="177"/>
                </a:cubicBezTo>
                <a:cubicBezTo>
                  <a:pt x="270" y="252"/>
                  <a:pt x="191" y="344"/>
                  <a:pt x="133" y="443"/>
                </a:cubicBezTo>
                <a:cubicBezTo>
                  <a:pt x="76" y="542"/>
                  <a:pt x="24" y="648"/>
                  <a:pt x="0" y="758"/>
                </a:cubicBezTo>
                <a:lnTo>
                  <a:pt x="14" y="764"/>
                </a:lnTo>
                <a:cubicBezTo>
                  <a:pt x="96" y="559"/>
                  <a:pt x="232" y="372"/>
                  <a:pt x="410" y="246"/>
                </a:cubicBezTo>
                <a:cubicBezTo>
                  <a:pt x="502" y="184"/>
                  <a:pt x="604" y="143"/>
                  <a:pt x="714" y="123"/>
                </a:cubicBezTo>
                <a:cubicBezTo>
                  <a:pt x="762" y="117"/>
                  <a:pt x="810" y="113"/>
                  <a:pt x="859" y="113"/>
                </a:cubicBezTo>
                <a:cubicBezTo>
                  <a:pt x="919" y="113"/>
                  <a:pt x="980" y="119"/>
                  <a:pt x="1042" y="136"/>
                </a:cubicBezTo>
                <a:cubicBezTo>
                  <a:pt x="1253" y="180"/>
                  <a:pt x="1461" y="279"/>
                  <a:pt x="1618" y="433"/>
                </a:cubicBezTo>
                <a:cubicBezTo>
                  <a:pt x="1697" y="512"/>
                  <a:pt x="1758" y="604"/>
                  <a:pt x="1799" y="706"/>
                </a:cubicBezTo>
                <a:cubicBezTo>
                  <a:pt x="1817" y="758"/>
                  <a:pt x="1833" y="808"/>
                  <a:pt x="1840" y="863"/>
                </a:cubicBezTo>
                <a:cubicBezTo>
                  <a:pt x="1844" y="890"/>
                  <a:pt x="1847" y="917"/>
                  <a:pt x="1847" y="945"/>
                </a:cubicBezTo>
                <a:cubicBezTo>
                  <a:pt x="1847" y="966"/>
                  <a:pt x="1842" y="996"/>
                  <a:pt x="1839" y="1011"/>
                </a:cubicBezTo>
                <a:lnTo>
                  <a:pt x="1839" y="1011"/>
                </a:lnTo>
                <a:cubicBezTo>
                  <a:pt x="1731" y="892"/>
                  <a:pt x="1597" y="797"/>
                  <a:pt x="1448" y="744"/>
                </a:cubicBezTo>
                <a:cubicBezTo>
                  <a:pt x="1373" y="717"/>
                  <a:pt x="1291" y="706"/>
                  <a:pt x="1209" y="706"/>
                </a:cubicBezTo>
                <a:cubicBezTo>
                  <a:pt x="1127" y="706"/>
                  <a:pt x="1048" y="730"/>
                  <a:pt x="969" y="754"/>
                </a:cubicBezTo>
                <a:lnTo>
                  <a:pt x="977" y="768"/>
                </a:lnTo>
                <a:cubicBezTo>
                  <a:pt x="1036" y="757"/>
                  <a:pt x="1095" y="747"/>
                  <a:pt x="1153" y="747"/>
                </a:cubicBezTo>
                <a:cubicBezTo>
                  <a:pt x="1172" y="747"/>
                  <a:pt x="1190" y="748"/>
                  <a:pt x="1209" y="750"/>
                </a:cubicBezTo>
                <a:cubicBezTo>
                  <a:pt x="1287" y="758"/>
                  <a:pt x="1359" y="778"/>
                  <a:pt x="1427" y="812"/>
                </a:cubicBezTo>
                <a:cubicBezTo>
                  <a:pt x="1492" y="840"/>
                  <a:pt x="1557" y="881"/>
                  <a:pt x="1615" y="928"/>
                </a:cubicBezTo>
                <a:cubicBezTo>
                  <a:pt x="1669" y="972"/>
                  <a:pt x="1727" y="1031"/>
                  <a:pt x="1765" y="1081"/>
                </a:cubicBezTo>
                <a:lnTo>
                  <a:pt x="1796" y="1126"/>
                </a:lnTo>
                <a:lnTo>
                  <a:pt x="1861" y="1116"/>
                </a:lnTo>
                <a:cubicBezTo>
                  <a:pt x="1881" y="1112"/>
                  <a:pt x="1908" y="1092"/>
                  <a:pt x="1915" y="1078"/>
                </a:cubicBezTo>
                <a:cubicBezTo>
                  <a:pt x="1919" y="1075"/>
                  <a:pt x="1926" y="1068"/>
                  <a:pt x="1929" y="1061"/>
                </a:cubicBezTo>
                <a:cubicBezTo>
                  <a:pt x="1935" y="1048"/>
                  <a:pt x="1935" y="1044"/>
                  <a:pt x="1939" y="1034"/>
                </a:cubicBezTo>
                <a:cubicBezTo>
                  <a:pt x="1943" y="1024"/>
                  <a:pt x="1946" y="1010"/>
                  <a:pt x="1946" y="1003"/>
                </a:cubicBezTo>
                <a:cubicBezTo>
                  <a:pt x="1949" y="983"/>
                  <a:pt x="1953" y="966"/>
                  <a:pt x="1953" y="949"/>
                </a:cubicBezTo>
                <a:cubicBezTo>
                  <a:pt x="1956" y="914"/>
                  <a:pt x="1953" y="881"/>
                  <a:pt x="1949" y="849"/>
                </a:cubicBezTo>
                <a:cubicBezTo>
                  <a:pt x="1943" y="785"/>
                  <a:pt x="1926" y="723"/>
                  <a:pt x="1905" y="665"/>
                </a:cubicBezTo>
                <a:cubicBezTo>
                  <a:pt x="1861" y="546"/>
                  <a:pt x="1792" y="437"/>
                  <a:pt x="1704" y="348"/>
                </a:cubicBezTo>
                <a:cubicBezTo>
                  <a:pt x="1618" y="255"/>
                  <a:pt x="1516" y="184"/>
                  <a:pt x="1407" y="133"/>
                </a:cubicBezTo>
                <a:cubicBezTo>
                  <a:pt x="1294" y="82"/>
                  <a:pt x="1185" y="44"/>
                  <a:pt x="1065" y="24"/>
                </a:cubicBezTo>
                <a:cubicBezTo>
                  <a:pt x="1003" y="7"/>
                  <a:pt x="938" y="1"/>
                  <a:pt x="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a:off x="2242851" y="2383088"/>
            <a:ext cx="124690" cy="103440"/>
          </a:xfrm>
          <a:custGeom>
            <a:avLst/>
            <a:gdLst/>
            <a:ahLst/>
            <a:cxnLst/>
            <a:rect l="l" t="t" r="r" b="b"/>
            <a:pathLst>
              <a:path w="1954" h="1621" extrusionOk="0">
                <a:moveTo>
                  <a:pt x="1083" y="1"/>
                </a:moveTo>
                <a:cubicBezTo>
                  <a:pt x="912" y="1"/>
                  <a:pt x="738" y="49"/>
                  <a:pt x="594" y="128"/>
                </a:cubicBezTo>
                <a:cubicBezTo>
                  <a:pt x="530" y="159"/>
                  <a:pt x="472" y="210"/>
                  <a:pt x="414" y="251"/>
                </a:cubicBezTo>
                <a:cubicBezTo>
                  <a:pt x="383" y="275"/>
                  <a:pt x="359" y="303"/>
                  <a:pt x="332" y="326"/>
                </a:cubicBezTo>
                <a:cubicBezTo>
                  <a:pt x="304" y="350"/>
                  <a:pt x="277" y="377"/>
                  <a:pt x="257" y="408"/>
                </a:cubicBezTo>
                <a:cubicBezTo>
                  <a:pt x="161" y="521"/>
                  <a:pt x="86" y="654"/>
                  <a:pt x="52" y="794"/>
                </a:cubicBezTo>
                <a:cubicBezTo>
                  <a:pt x="14" y="934"/>
                  <a:pt x="0" y="1078"/>
                  <a:pt x="8" y="1217"/>
                </a:cubicBezTo>
                <a:cubicBezTo>
                  <a:pt x="18" y="1357"/>
                  <a:pt x="41" y="1494"/>
                  <a:pt x="90" y="1620"/>
                </a:cubicBezTo>
                <a:lnTo>
                  <a:pt x="103" y="1620"/>
                </a:lnTo>
                <a:cubicBezTo>
                  <a:pt x="55" y="1354"/>
                  <a:pt x="55" y="1081"/>
                  <a:pt x="144" y="828"/>
                </a:cubicBezTo>
                <a:cubicBezTo>
                  <a:pt x="230" y="575"/>
                  <a:pt x="421" y="361"/>
                  <a:pt x="656" y="241"/>
                </a:cubicBezTo>
                <a:cubicBezTo>
                  <a:pt x="792" y="162"/>
                  <a:pt x="950" y="116"/>
                  <a:pt x="1108" y="116"/>
                </a:cubicBezTo>
                <a:cubicBezTo>
                  <a:pt x="1215" y="116"/>
                  <a:pt x="1322" y="137"/>
                  <a:pt x="1421" y="183"/>
                </a:cubicBezTo>
                <a:cubicBezTo>
                  <a:pt x="1664" y="292"/>
                  <a:pt x="1854" y="507"/>
                  <a:pt x="1940" y="757"/>
                </a:cubicBezTo>
                <a:lnTo>
                  <a:pt x="1954" y="753"/>
                </a:lnTo>
                <a:cubicBezTo>
                  <a:pt x="1936" y="616"/>
                  <a:pt x="1868" y="490"/>
                  <a:pt x="1790" y="371"/>
                </a:cubicBezTo>
                <a:cubicBezTo>
                  <a:pt x="1700" y="258"/>
                  <a:pt x="1591" y="163"/>
                  <a:pt x="1459" y="90"/>
                </a:cubicBezTo>
                <a:cubicBezTo>
                  <a:pt x="1344" y="29"/>
                  <a:pt x="1214" y="1"/>
                  <a:pt x="1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a:off x="2749776" y="2314809"/>
            <a:ext cx="104206" cy="66684"/>
          </a:xfrm>
          <a:custGeom>
            <a:avLst/>
            <a:gdLst/>
            <a:ahLst/>
            <a:cxnLst/>
            <a:rect l="l" t="t" r="r" b="b"/>
            <a:pathLst>
              <a:path w="1633" h="1045" extrusionOk="0">
                <a:moveTo>
                  <a:pt x="864" y="4"/>
                </a:moveTo>
                <a:cubicBezTo>
                  <a:pt x="809" y="7"/>
                  <a:pt x="751" y="13"/>
                  <a:pt x="693" y="21"/>
                </a:cubicBezTo>
                <a:cubicBezTo>
                  <a:pt x="584" y="48"/>
                  <a:pt x="471" y="75"/>
                  <a:pt x="365" y="136"/>
                </a:cubicBezTo>
                <a:cubicBezTo>
                  <a:pt x="263" y="191"/>
                  <a:pt x="167" y="276"/>
                  <a:pt x="106" y="382"/>
                </a:cubicBezTo>
                <a:cubicBezTo>
                  <a:pt x="41" y="481"/>
                  <a:pt x="11" y="601"/>
                  <a:pt x="3" y="714"/>
                </a:cubicBezTo>
                <a:cubicBezTo>
                  <a:pt x="0" y="826"/>
                  <a:pt x="21" y="939"/>
                  <a:pt x="48" y="1034"/>
                </a:cubicBezTo>
                <a:lnTo>
                  <a:pt x="48" y="1042"/>
                </a:lnTo>
                <a:cubicBezTo>
                  <a:pt x="52" y="1042"/>
                  <a:pt x="52" y="1045"/>
                  <a:pt x="55" y="1045"/>
                </a:cubicBezTo>
                <a:lnTo>
                  <a:pt x="58" y="1042"/>
                </a:lnTo>
                <a:cubicBezTo>
                  <a:pt x="61" y="929"/>
                  <a:pt x="52" y="829"/>
                  <a:pt x="72" y="724"/>
                </a:cubicBezTo>
                <a:cubicBezTo>
                  <a:pt x="89" y="621"/>
                  <a:pt x="126" y="522"/>
                  <a:pt x="188" y="440"/>
                </a:cubicBezTo>
                <a:cubicBezTo>
                  <a:pt x="307" y="270"/>
                  <a:pt x="515" y="181"/>
                  <a:pt x="717" y="147"/>
                </a:cubicBezTo>
                <a:cubicBezTo>
                  <a:pt x="780" y="134"/>
                  <a:pt x="846" y="127"/>
                  <a:pt x="911" y="127"/>
                </a:cubicBezTo>
                <a:cubicBezTo>
                  <a:pt x="1053" y="127"/>
                  <a:pt x="1194" y="161"/>
                  <a:pt x="1311" y="243"/>
                </a:cubicBezTo>
                <a:cubicBezTo>
                  <a:pt x="1482" y="362"/>
                  <a:pt x="1577" y="566"/>
                  <a:pt x="1608" y="771"/>
                </a:cubicBezTo>
                <a:cubicBezTo>
                  <a:pt x="1608" y="771"/>
                  <a:pt x="1612" y="775"/>
                  <a:pt x="1615" y="775"/>
                </a:cubicBezTo>
                <a:cubicBezTo>
                  <a:pt x="1618" y="775"/>
                  <a:pt x="1621" y="771"/>
                  <a:pt x="1621" y="768"/>
                </a:cubicBezTo>
                <a:cubicBezTo>
                  <a:pt x="1632" y="659"/>
                  <a:pt x="1608" y="550"/>
                  <a:pt x="1574" y="444"/>
                </a:cubicBezTo>
                <a:cubicBezTo>
                  <a:pt x="1530" y="338"/>
                  <a:pt x="1462" y="239"/>
                  <a:pt x="1369" y="161"/>
                </a:cubicBezTo>
                <a:cubicBezTo>
                  <a:pt x="1277" y="86"/>
                  <a:pt x="1158" y="34"/>
                  <a:pt x="1041" y="18"/>
                </a:cubicBezTo>
                <a:cubicBezTo>
                  <a:pt x="983" y="0"/>
                  <a:pt x="925" y="7"/>
                  <a:pt x="864" y="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a:off x="2606007" y="2362030"/>
            <a:ext cx="72363" cy="74405"/>
          </a:xfrm>
          <a:custGeom>
            <a:avLst/>
            <a:gdLst/>
            <a:ahLst/>
            <a:cxnLst/>
            <a:rect l="l" t="t" r="r" b="b"/>
            <a:pathLst>
              <a:path w="1134" h="1166" extrusionOk="0">
                <a:moveTo>
                  <a:pt x="0" y="1"/>
                </a:moveTo>
                <a:cubicBezTo>
                  <a:pt x="3" y="93"/>
                  <a:pt x="11" y="185"/>
                  <a:pt x="48" y="274"/>
                </a:cubicBezTo>
                <a:cubicBezTo>
                  <a:pt x="65" y="315"/>
                  <a:pt x="96" y="366"/>
                  <a:pt x="154" y="379"/>
                </a:cubicBezTo>
                <a:cubicBezTo>
                  <a:pt x="167" y="382"/>
                  <a:pt x="179" y="383"/>
                  <a:pt x="190" y="383"/>
                </a:cubicBezTo>
                <a:cubicBezTo>
                  <a:pt x="231" y="383"/>
                  <a:pt x="266" y="370"/>
                  <a:pt x="301" y="359"/>
                </a:cubicBezTo>
                <a:cubicBezTo>
                  <a:pt x="444" y="312"/>
                  <a:pt x="588" y="252"/>
                  <a:pt x="722" y="252"/>
                </a:cubicBezTo>
                <a:cubicBezTo>
                  <a:pt x="751" y="252"/>
                  <a:pt x="779" y="255"/>
                  <a:pt x="806" y="261"/>
                </a:cubicBezTo>
                <a:cubicBezTo>
                  <a:pt x="877" y="277"/>
                  <a:pt x="939" y="329"/>
                  <a:pt x="966" y="393"/>
                </a:cubicBezTo>
                <a:cubicBezTo>
                  <a:pt x="994" y="461"/>
                  <a:pt x="1000" y="543"/>
                  <a:pt x="997" y="625"/>
                </a:cubicBezTo>
                <a:cubicBezTo>
                  <a:pt x="997" y="711"/>
                  <a:pt x="983" y="800"/>
                  <a:pt x="970" y="888"/>
                </a:cubicBezTo>
                <a:lnTo>
                  <a:pt x="950" y="1022"/>
                </a:lnTo>
                <a:lnTo>
                  <a:pt x="939" y="1090"/>
                </a:lnTo>
                <a:lnTo>
                  <a:pt x="936" y="1124"/>
                </a:lnTo>
                <a:lnTo>
                  <a:pt x="936" y="1141"/>
                </a:lnTo>
                <a:lnTo>
                  <a:pt x="936" y="1151"/>
                </a:lnTo>
                <a:cubicBezTo>
                  <a:pt x="936" y="1155"/>
                  <a:pt x="939" y="1165"/>
                  <a:pt x="950" y="1165"/>
                </a:cubicBezTo>
                <a:lnTo>
                  <a:pt x="945" y="1151"/>
                </a:lnTo>
                <a:lnTo>
                  <a:pt x="945" y="1151"/>
                </a:lnTo>
                <a:cubicBezTo>
                  <a:pt x="947" y="1152"/>
                  <a:pt x="948" y="1153"/>
                  <a:pt x="949" y="1153"/>
                </a:cubicBezTo>
                <a:cubicBezTo>
                  <a:pt x="955" y="1153"/>
                  <a:pt x="954" y="1136"/>
                  <a:pt x="959" y="1131"/>
                </a:cubicBezTo>
                <a:lnTo>
                  <a:pt x="973" y="1100"/>
                </a:lnTo>
                <a:lnTo>
                  <a:pt x="1004" y="1039"/>
                </a:lnTo>
                <a:cubicBezTo>
                  <a:pt x="1021" y="994"/>
                  <a:pt x="1041" y="953"/>
                  <a:pt x="1055" y="909"/>
                </a:cubicBezTo>
                <a:cubicBezTo>
                  <a:pt x="1089" y="824"/>
                  <a:pt x="1113" y="732"/>
                  <a:pt x="1123" y="636"/>
                </a:cubicBezTo>
                <a:cubicBezTo>
                  <a:pt x="1134" y="540"/>
                  <a:pt x="1130" y="438"/>
                  <a:pt x="1079" y="339"/>
                </a:cubicBezTo>
                <a:cubicBezTo>
                  <a:pt x="1027" y="240"/>
                  <a:pt x="925" y="175"/>
                  <a:pt x="823" y="158"/>
                </a:cubicBezTo>
                <a:cubicBezTo>
                  <a:pt x="801" y="156"/>
                  <a:pt x="780" y="155"/>
                  <a:pt x="759" y="155"/>
                </a:cubicBezTo>
                <a:cubicBezTo>
                  <a:pt x="579" y="155"/>
                  <a:pt x="427" y="243"/>
                  <a:pt x="280" y="298"/>
                </a:cubicBezTo>
                <a:cubicBezTo>
                  <a:pt x="239" y="315"/>
                  <a:pt x="195" y="332"/>
                  <a:pt x="164" y="332"/>
                </a:cubicBezTo>
                <a:cubicBezTo>
                  <a:pt x="130" y="325"/>
                  <a:pt x="102" y="294"/>
                  <a:pt x="82" y="257"/>
                </a:cubicBezTo>
                <a:cubicBezTo>
                  <a:pt x="41" y="182"/>
                  <a:pt x="24" y="89"/>
                  <a:pt x="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a:off x="2528220" y="2537194"/>
            <a:ext cx="161956" cy="25716"/>
          </a:xfrm>
          <a:custGeom>
            <a:avLst/>
            <a:gdLst/>
            <a:ahLst/>
            <a:cxnLst/>
            <a:rect l="l" t="t" r="r" b="b"/>
            <a:pathLst>
              <a:path w="2538" h="403" extrusionOk="0">
                <a:moveTo>
                  <a:pt x="2530" y="1"/>
                </a:moveTo>
                <a:cubicBezTo>
                  <a:pt x="2427" y="45"/>
                  <a:pt x="2328" y="82"/>
                  <a:pt x="2223" y="110"/>
                </a:cubicBezTo>
                <a:cubicBezTo>
                  <a:pt x="2120" y="141"/>
                  <a:pt x="2018" y="164"/>
                  <a:pt x="1912" y="185"/>
                </a:cubicBezTo>
                <a:cubicBezTo>
                  <a:pt x="1704" y="219"/>
                  <a:pt x="1493" y="256"/>
                  <a:pt x="1284" y="267"/>
                </a:cubicBezTo>
                <a:cubicBezTo>
                  <a:pt x="1180" y="275"/>
                  <a:pt x="1075" y="279"/>
                  <a:pt x="969" y="279"/>
                </a:cubicBezTo>
                <a:cubicBezTo>
                  <a:pt x="863" y="279"/>
                  <a:pt x="757" y="275"/>
                  <a:pt x="649" y="270"/>
                </a:cubicBezTo>
                <a:cubicBezTo>
                  <a:pt x="437" y="253"/>
                  <a:pt x="223" y="236"/>
                  <a:pt x="4" y="202"/>
                </a:cubicBezTo>
                <a:lnTo>
                  <a:pt x="1" y="215"/>
                </a:lnTo>
                <a:cubicBezTo>
                  <a:pt x="206" y="291"/>
                  <a:pt x="420" y="335"/>
                  <a:pt x="636" y="369"/>
                </a:cubicBezTo>
                <a:cubicBezTo>
                  <a:pt x="790" y="391"/>
                  <a:pt x="945" y="402"/>
                  <a:pt x="1100" y="402"/>
                </a:cubicBezTo>
                <a:cubicBezTo>
                  <a:pt x="1163" y="402"/>
                  <a:pt x="1227" y="400"/>
                  <a:pt x="1291" y="396"/>
                </a:cubicBezTo>
                <a:cubicBezTo>
                  <a:pt x="1513" y="376"/>
                  <a:pt x="1728" y="338"/>
                  <a:pt x="1939" y="281"/>
                </a:cubicBezTo>
                <a:cubicBezTo>
                  <a:pt x="2148" y="219"/>
                  <a:pt x="2356" y="141"/>
                  <a:pt x="2537" y="10"/>
                </a:cubicBezTo>
                <a:lnTo>
                  <a:pt x="2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a:off x="2595988" y="2586840"/>
            <a:ext cx="30119" cy="10976"/>
          </a:xfrm>
          <a:custGeom>
            <a:avLst/>
            <a:gdLst/>
            <a:ahLst/>
            <a:cxnLst/>
            <a:rect l="l" t="t" r="r" b="b"/>
            <a:pathLst>
              <a:path w="472" h="172" extrusionOk="0">
                <a:moveTo>
                  <a:pt x="464" y="1"/>
                </a:moveTo>
                <a:cubicBezTo>
                  <a:pt x="396" y="42"/>
                  <a:pt x="318" y="45"/>
                  <a:pt x="239" y="45"/>
                </a:cubicBezTo>
                <a:cubicBezTo>
                  <a:pt x="224" y="46"/>
                  <a:pt x="209" y="46"/>
                  <a:pt x="194" y="46"/>
                </a:cubicBezTo>
                <a:cubicBezTo>
                  <a:pt x="130" y="46"/>
                  <a:pt x="67" y="41"/>
                  <a:pt x="1" y="39"/>
                </a:cubicBezTo>
                <a:lnTo>
                  <a:pt x="1" y="39"/>
                </a:lnTo>
                <a:lnTo>
                  <a:pt x="4" y="52"/>
                </a:lnTo>
                <a:cubicBezTo>
                  <a:pt x="72" y="144"/>
                  <a:pt x="154" y="171"/>
                  <a:pt x="242" y="171"/>
                </a:cubicBezTo>
                <a:cubicBezTo>
                  <a:pt x="287" y="168"/>
                  <a:pt x="332" y="161"/>
                  <a:pt x="373" y="138"/>
                </a:cubicBezTo>
                <a:cubicBezTo>
                  <a:pt x="417" y="113"/>
                  <a:pt x="461" y="72"/>
                  <a:pt x="472" y="15"/>
                </a:cubicBezTo>
                <a:lnTo>
                  <a:pt x="4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a:off x="1709316" y="709614"/>
            <a:ext cx="1446885" cy="1902634"/>
          </a:xfrm>
          <a:custGeom>
            <a:avLst/>
            <a:gdLst/>
            <a:ahLst/>
            <a:cxnLst/>
            <a:rect l="l" t="t" r="r" b="b"/>
            <a:pathLst>
              <a:path w="22674" h="29816" extrusionOk="0">
                <a:moveTo>
                  <a:pt x="18964" y="13945"/>
                </a:moveTo>
                <a:lnTo>
                  <a:pt x="18964" y="13945"/>
                </a:lnTo>
                <a:cubicBezTo>
                  <a:pt x="18964" y="13945"/>
                  <a:pt x="18961" y="13948"/>
                  <a:pt x="18953" y="13956"/>
                </a:cubicBezTo>
                <a:lnTo>
                  <a:pt x="18953" y="13956"/>
                </a:lnTo>
                <a:cubicBezTo>
                  <a:pt x="18961" y="13949"/>
                  <a:pt x="18964" y="13945"/>
                  <a:pt x="18964" y="13945"/>
                </a:cubicBezTo>
                <a:close/>
                <a:moveTo>
                  <a:pt x="2506" y="29365"/>
                </a:moveTo>
                <a:lnTo>
                  <a:pt x="2506" y="29365"/>
                </a:lnTo>
                <a:cubicBezTo>
                  <a:pt x="2504" y="29380"/>
                  <a:pt x="2504" y="29388"/>
                  <a:pt x="2505" y="29388"/>
                </a:cubicBezTo>
                <a:cubicBezTo>
                  <a:pt x="2506" y="29388"/>
                  <a:pt x="2507" y="29381"/>
                  <a:pt x="2508" y="29367"/>
                </a:cubicBezTo>
                <a:cubicBezTo>
                  <a:pt x="2508" y="29367"/>
                  <a:pt x="2507" y="29366"/>
                  <a:pt x="2506" y="29365"/>
                </a:cubicBezTo>
                <a:close/>
                <a:moveTo>
                  <a:pt x="14961" y="1"/>
                </a:moveTo>
                <a:cubicBezTo>
                  <a:pt x="14776" y="1"/>
                  <a:pt x="14585" y="6"/>
                  <a:pt x="14390" y="17"/>
                </a:cubicBezTo>
                <a:cubicBezTo>
                  <a:pt x="6607" y="454"/>
                  <a:pt x="1835" y="6667"/>
                  <a:pt x="1136" y="10743"/>
                </a:cubicBezTo>
                <a:cubicBezTo>
                  <a:pt x="439" y="14819"/>
                  <a:pt x="4361" y="17891"/>
                  <a:pt x="4733" y="18154"/>
                </a:cubicBezTo>
                <a:cubicBezTo>
                  <a:pt x="5105" y="18414"/>
                  <a:pt x="4996" y="18478"/>
                  <a:pt x="2477" y="22629"/>
                </a:cubicBezTo>
                <a:cubicBezTo>
                  <a:pt x="1" y="26712"/>
                  <a:pt x="2422" y="29278"/>
                  <a:pt x="2506" y="29365"/>
                </a:cubicBezTo>
                <a:lnTo>
                  <a:pt x="2506" y="29365"/>
                </a:lnTo>
                <a:cubicBezTo>
                  <a:pt x="2514" y="29270"/>
                  <a:pt x="2581" y="28880"/>
                  <a:pt x="2948" y="28327"/>
                </a:cubicBezTo>
                <a:cubicBezTo>
                  <a:pt x="3193" y="27957"/>
                  <a:pt x="3621" y="27853"/>
                  <a:pt x="4026" y="27853"/>
                </a:cubicBezTo>
                <a:cubicBezTo>
                  <a:pt x="4399" y="27853"/>
                  <a:pt x="4753" y="27941"/>
                  <a:pt x="4928" y="27992"/>
                </a:cubicBezTo>
                <a:cubicBezTo>
                  <a:pt x="5013" y="28020"/>
                  <a:pt x="5095" y="28056"/>
                  <a:pt x="5166" y="28111"/>
                </a:cubicBezTo>
                <a:cubicBezTo>
                  <a:pt x="5707" y="28515"/>
                  <a:pt x="6809" y="29816"/>
                  <a:pt x="6855" y="29816"/>
                </a:cubicBezTo>
                <a:cubicBezTo>
                  <a:pt x="6859" y="29816"/>
                  <a:pt x="6854" y="29805"/>
                  <a:pt x="6839" y="29781"/>
                </a:cubicBezTo>
                <a:cubicBezTo>
                  <a:pt x="6648" y="29480"/>
                  <a:pt x="6160" y="28552"/>
                  <a:pt x="6436" y="28023"/>
                </a:cubicBezTo>
                <a:cubicBezTo>
                  <a:pt x="6652" y="27606"/>
                  <a:pt x="7088" y="25060"/>
                  <a:pt x="7269" y="23967"/>
                </a:cubicBezTo>
                <a:cubicBezTo>
                  <a:pt x="7321" y="23653"/>
                  <a:pt x="7515" y="23387"/>
                  <a:pt x="7792" y="23237"/>
                </a:cubicBezTo>
                <a:cubicBezTo>
                  <a:pt x="8509" y="22851"/>
                  <a:pt x="9929" y="22059"/>
                  <a:pt x="10734" y="21428"/>
                </a:cubicBezTo>
                <a:cubicBezTo>
                  <a:pt x="11417" y="20885"/>
                  <a:pt x="11574" y="20445"/>
                  <a:pt x="11591" y="20185"/>
                </a:cubicBezTo>
                <a:cubicBezTo>
                  <a:pt x="11596" y="20108"/>
                  <a:pt x="11657" y="20054"/>
                  <a:pt x="11725" y="20054"/>
                </a:cubicBezTo>
                <a:cubicBezTo>
                  <a:pt x="11745" y="20054"/>
                  <a:pt x="11766" y="20059"/>
                  <a:pt x="11786" y="20069"/>
                </a:cubicBezTo>
                <a:cubicBezTo>
                  <a:pt x="12468" y="20410"/>
                  <a:pt x="14308" y="21069"/>
                  <a:pt x="15858" y="21789"/>
                </a:cubicBezTo>
                <a:cubicBezTo>
                  <a:pt x="17647" y="22619"/>
                  <a:pt x="18459" y="26111"/>
                  <a:pt x="18459" y="26111"/>
                </a:cubicBezTo>
                <a:cubicBezTo>
                  <a:pt x="22271" y="21008"/>
                  <a:pt x="16406" y="17785"/>
                  <a:pt x="12026" y="17785"/>
                </a:cubicBezTo>
                <a:cubicBezTo>
                  <a:pt x="11824" y="17785"/>
                  <a:pt x="11625" y="17792"/>
                  <a:pt x="11430" y="17806"/>
                </a:cubicBezTo>
                <a:cubicBezTo>
                  <a:pt x="9729" y="17925"/>
                  <a:pt x="8594" y="18112"/>
                  <a:pt x="7695" y="18112"/>
                </a:cubicBezTo>
                <a:cubicBezTo>
                  <a:pt x="6512" y="18112"/>
                  <a:pt x="5739" y="17789"/>
                  <a:pt x="4624" y="16563"/>
                </a:cubicBezTo>
                <a:cubicBezTo>
                  <a:pt x="2661" y="14402"/>
                  <a:pt x="5453" y="6210"/>
                  <a:pt x="12796" y="6166"/>
                </a:cubicBezTo>
                <a:cubicBezTo>
                  <a:pt x="12821" y="6165"/>
                  <a:pt x="12845" y="6165"/>
                  <a:pt x="12869" y="6165"/>
                </a:cubicBezTo>
                <a:cubicBezTo>
                  <a:pt x="20106" y="6165"/>
                  <a:pt x="14699" y="12881"/>
                  <a:pt x="16001" y="14272"/>
                </a:cubicBezTo>
                <a:cubicBezTo>
                  <a:pt x="16378" y="14675"/>
                  <a:pt x="16784" y="14818"/>
                  <a:pt x="17171" y="14818"/>
                </a:cubicBezTo>
                <a:cubicBezTo>
                  <a:pt x="18062" y="14818"/>
                  <a:pt x="18852" y="14057"/>
                  <a:pt x="18953" y="13956"/>
                </a:cubicBezTo>
                <a:lnTo>
                  <a:pt x="18953" y="13956"/>
                </a:lnTo>
                <a:cubicBezTo>
                  <a:pt x="18907" y="14001"/>
                  <a:pt x="18714" y="14169"/>
                  <a:pt x="18423" y="14169"/>
                </a:cubicBezTo>
                <a:cubicBezTo>
                  <a:pt x="18234" y="14169"/>
                  <a:pt x="18004" y="14099"/>
                  <a:pt x="17746" y="13880"/>
                </a:cubicBezTo>
                <a:cubicBezTo>
                  <a:pt x="17025" y="13269"/>
                  <a:pt x="19316" y="11743"/>
                  <a:pt x="21016" y="9869"/>
                </a:cubicBezTo>
                <a:cubicBezTo>
                  <a:pt x="22673" y="8042"/>
                  <a:pt x="22196" y="1"/>
                  <a:pt x="14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a:off x="1994493" y="1779999"/>
            <a:ext cx="85062" cy="106312"/>
          </a:xfrm>
          <a:custGeom>
            <a:avLst/>
            <a:gdLst/>
            <a:ahLst/>
            <a:cxnLst/>
            <a:rect l="l" t="t" r="r" b="b"/>
            <a:pathLst>
              <a:path w="1333" h="1666" extrusionOk="0">
                <a:moveTo>
                  <a:pt x="933" y="1"/>
                </a:moveTo>
                <a:cubicBezTo>
                  <a:pt x="690" y="1"/>
                  <a:pt x="312" y="778"/>
                  <a:pt x="73" y="1328"/>
                </a:cubicBezTo>
                <a:cubicBezTo>
                  <a:pt x="0" y="1497"/>
                  <a:pt x="132" y="1665"/>
                  <a:pt x="294" y="1665"/>
                </a:cubicBezTo>
                <a:cubicBezTo>
                  <a:pt x="329" y="1665"/>
                  <a:pt x="365" y="1657"/>
                  <a:pt x="401" y="1640"/>
                </a:cubicBezTo>
                <a:cubicBezTo>
                  <a:pt x="735" y="1479"/>
                  <a:pt x="1107" y="1243"/>
                  <a:pt x="1176" y="984"/>
                </a:cubicBezTo>
                <a:cubicBezTo>
                  <a:pt x="1302" y="496"/>
                  <a:pt x="1332" y="148"/>
                  <a:pt x="971" y="8"/>
                </a:cubicBezTo>
                <a:cubicBezTo>
                  <a:pt x="959" y="3"/>
                  <a:pt x="946" y="1"/>
                  <a:pt x="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a:off x="1940636" y="1784147"/>
            <a:ext cx="104525" cy="82510"/>
          </a:xfrm>
          <a:custGeom>
            <a:avLst/>
            <a:gdLst/>
            <a:ahLst/>
            <a:cxnLst/>
            <a:rect l="l" t="t" r="r" b="b"/>
            <a:pathLst>
              <a:path w="1638" h="1293" extrusionOk="0">
                <a:moveTo>
                  <a:pt x="1637" y="1"/>
                </a:moveTo>
                <a:cubicBezTo>
                  <a:pt x="1637" y="1"/>
                  <a:pt x="115" y="400"/>
                  <a:pt x="54" y="571"/>
                </a:cubicBezTo>
                <a:cubicBezTo>
                  <a:pt x="1" y="713"/>
                  <a:pt x="429" y="1293"/>
                  <a:pt x="752" y="1293"/>
                </a:cubicBezTo>
                <a:cubicBezTo>
                  <a:pt x="824" y="1293"/>
                  <a:pt x="892" y="1263"/>
                  <a:pt x="947" y="1192"/>
                </a:cubicBezTo>
                <a:cubicBezTo>
                  <a:pt x="1248" y="806"/>
                  <a:pt x="1637" y="1"/>
                  <a:pt x="1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a:off x="2017657" y="2646568"/>
            <a:ext cx="37522" cy="37522"/>
          </a:xfrm>
          <a:custGeom>
            <a:avLst/>
            <a:gdLst/>
            <a:ahLst/>
            <a:cxnLst/>
            <a:rect l="l" t="t" r="r" b="b"/>
            <a:pathLst>
              <a:path w="588" h="588" extrusionOk="0">
                <a:moveTo>
                  <a:pt x="293" y="0"/>
                </a:moveTo>
                <a:cubicBezTo>
                  <a:pt x="134" y="0"/>
                  <a:pt x="0" y="130"/>
                  <a:pt x="0" y="294"/>
                </a:cubicBezTo>
                <a:cubicBezTo>
                  <a:pt x="0" y="454"/>
                  <a:pt x="134" y="587"/>
                  <a:pt x="293" y="587"/>
                </a:cubicBezTo>
                <a:cubicBezTo>
                  <a:pt x="457" y="587"/>
                  <a:pt x="587" y="454"/>
                  <a:pt x="587" y="294"/>
                </a:cubicBezTo>
                <a:cubicBezTo>
                  <a:pt x="587" y="130"/>
                  <a:pt x="457"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a:off x="2021103" y="2650014"/>
            <a:ext cx="30566" cy="30566"/>
          </a:xfrm>
          <a:custGeom>
            <a:avLst/>
            <a:gdLst/>
            <a:ahLst/>
            <a:cxnLst/>
            <a:rect l="l" t="t" r="r" b="b"/>
            <a:pathLst>
              <a:path w="479" h="479" extrusionOk="0">
                <a:moveTo>
                  <a:pt x="239" y="1"/>
                </a:moveTo>
                <a:cubicBezTo>
                  <a:pt x="107" y="1"/>
                  <a:pt x="1" y="106"/>
                  <a:pt x="1" y="240"/>
                </a:cubicBezTo>
                <a:cubicBezTo>
                  <a:pt x="1" y="369"/>
                  <a:pt x="107" y="479"/>
                  <a:pt x="239" y="479"/>
                </a:cubicBezTo>
                <a:cubicBezTo>
                  <a:pt x="373" y="479"/>
                  <a:pt x="479" y="369"/>
                  <a:pt x="479" y="240"/>
                </a:cubicBezTo>
                <a:cubicBezTo>
                  <a:pt x="479" y="106"/>
                  <a:pt x="373"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a:off x="1837260" y="3125861"/>
            <a:ext cx="571249" cy="791977"/>
          </a:xfrm>
          <a:custGeom>
            <a:avLst/>
            <a:gdLst/>
            <a:ahLst/>
            <a:cxnLst/>
            <a:rect l="l" t="t" r="r" b="b"/>
            <a:pathLst>
              <a:path w="8952" h="12411" extrusionOk="0">
                <a:moveTo>
                  <a:pt x="4736" y="1"/>
                </a:moveTo>
                <a:cubicBezTo>
                  <a:pt x="4711" y="1"/>
                  <a:pt x="4686" y="1"/>
                  <a:pt x="4661" y="2"/>
                </a:cubicBezTo>
                <a:cubicBezTo>
                  <a:pt x="2346" y="101"/>
                  <a:pt x="1" y="1686"/>
                  <a:pt x="762" y="5485"/>
                </a:cubicBezTo>
                <a:cubicBezTo>
                  <a:pt x="1458" y="8981"/>
                  <a:pt x="6238" y="10909"/>
                  <a:pt x="7002" y="11196"/>
                </a:cubicBezTo>
                <a:cubicBezTo>
                  <a:pt x="7063" y="11220"/>
                  <a:pt x="7101" y="11281"/>
                  <a:pt x="7094" y="11346"/>
                </a:cubicBezTo>
                <a:lnTo>
                  <a:pt x="7029" y="12250"/>
                </a:lnTo>
                <a:cubicBezTo>
                  <a:pt x="7024" y="12344"/>
                  <a:pt x="7100" y="12410"/>
                  <a:pt x="7179" y="12410"/>
                </a:cubicBezTo>
                <a:cubicBezTo>
                  <a:pt x="7214" y="12410"/>
                  <a:pt x="7248" y="12398"/>
                  <a:pt x="7278" y="12370"/>
                </a:cubicBezTo>
                <a:lnTo>
                  <a:pt x="8872" y="10909"/>
                </a:lnTo>
                <a:cubicBezTo>
                  <a:pt x="8934" y="10851"/>
                  <a:pt x="8937" y="10759"/>
                  <a:pt x="8883" y="10698"/>
                </a:cubicBezTo>
                <a:cubicBezTo>
                  <a:pt x="8552" y="10350"/>
                  <a:pt x="7514" y="9206"/>
                  <a:pt x="6968" y="7966"/>
                </a:cubicBezTo>
                <a:cubicBezTo>
                  <a:pt x="6333" y="6523"/>
                  <a:pt x="6361" y="4949"/>
                  <a:pt x="8951" y="4361"/>
                </a:cubicBezTo>
                <a:cubicBezTo>
                  <a:pt x="8951" y="4361"/>
                  <a:pt x="7014" y="1"/>
                  <a:pt x="4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a:off x="2036609" y="3642676"/>
            <a:ext cx="519561" cy="335335"/>
          </a:xfrm>
          <a:custGeom>
            <a:avLst/>
            <a:gdLst/>
            <a:ahLst/>
            <a:cxnLst/>
            <a:rect l="l" t="t" r="r" b="b"/>
            <a:pathLst>
              <a:path w="8142" h="5255" extrusionOk="0">
                <a:moveTo>
                  <a:pt x="4121" y="1"/>
                </a:moveTo>
                <a:lnTo>
                  <a:pt x="0" y="1540"/>
                </a:lnTo>
                <a:cubicBezTo>
                  <a:pt x="721" y="4408"/>
                  <a:pt x="2060" y="5255"/>
                  <a:pt x="3393" y="5255"/>
                </a:cubicBezTo>
                <a:cubicBezTo>
                  <a:pt x="4739" y="5255"/>
                  <a:pt x="6078" y="4393"/>
                  <a:pt x="6769" y="3875"/>
                </a:cubicBezTo>
                <a:cubicBezTo>
                  <a:pt x="8141" y="2848"/>
                  <a:pt x="4121" y="1"/>
                  <a:pt x="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a:off x="2218028" y="2469107"/>
            <a:ext cx="230363" cy="166551"/>
          </a:xfrm>
          <a:custGeom>
            <a:avLst/>
            <a:gdLst/>
            <a:ahLst/>
            <a:cxnLst/>
            <a:rect l="l" t="t" r="r" b="b"/>
            <a:pathLst>
              <a:path w="3610" h="2610" extrusionOk="0">
                <a:moveTo>
                  <a:pt x="1851" y="0"/>
                </a:moveTo>
                <a:cubicBezTo>
                  <a:pt x="1817" y="0"/>
                  <a:pt x="1783" y="1"/>
                  <a:pt x="1749" y="2"/>
                </a:cubicBezTo>
                <a:cubicBezTo>
                  <a:pt x="769" y="43"/>
                  <a:pt x="0" y="661"/>
                  <a:pt x="31" y="1381"/>
                </a:cubicBezTo>
                <a:cubicBezTo>
                  <a:pt x="61" y="2073"/>
                  <a:pt x="824" y="2609"/>
                  <a:pt x="1758" y="2609"/>
                </a:cubicBezTo>
                <a:cubicBezTo>
                  <a:pt x="1792" y="2609"/>
                  <a:pt x="1826" y="2608"/>
                  <a:pt x="1861" y="2607"/>
                </a:cubicBezTo>
                <a:cubicBezTo>
                  <a:pt x="2841" y="2566"/>
                  <a:pt x="3609" y="1948"/>
                  <a:pt x="3578" y="1228"/>
                </a:cubicBezTo>
                <a:cubicBezTo>
                  <a:pt x="3549" y="536"/>
                  <a:pt x="2785" y="0"/>
                  <a:pt x="1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a:off x="2710340" y="2399041"/>
            <a:ext cx="242232" cy="170635"/>
          </a:xfrm>
          <a:custGeom>
            <a:avLst/>
            <a:gdLst/>
            <a:ahLst/>
            <a:cxnLst/>
            <a:rect l="l" t="t" r="r" b="b"/>
            <a:pathLst>
              <a:path w="3796" h="2674" extrusionOk="0">
                <a:moveTo>
                  <a:pt x="2157" y="1"/>
                </a:moveTo>
                <a:cubicBezTo>
                  <a:pt x="1971" y="1"/>
                  <a:pt x="1777" y="24"/>
                  <a:pt x="1581" y="73"/>
                </a:cubicBezTo>
                <a:cubicBezTo>
                  <a:pt x="629" y="312"/>
                  <a:pt x="0" y="1069"/>
                  <a:pt x="175" y="1770"/>
                </a:cubicBezTo>
                <a:cubicBezTo>
                  <a:pt x="316" y="2324"/>
                  <a:pt x="923" y="2673"/>
                  <a:pt x="1645" y="2673"/>
                </a:cubicBezTo>
                <a:cubicBezTo>
                  <a:pt x="1829" y="2673"/>
                  <a:pt x="2022" y="2650"/>
                  <a:pt x="2216" y="2602"/>
                </a:cubicBezTo>
                <a:cubicBezTo>
                  <a:pt x="3168" y="2364"/>
                  <a:pt x="3796" y="1602"/>
                  <a:pt x="3622" y="902"/>
                </a:cubicBezTo>
                <a:cubicBezTo>
                  <a:pt x="3481" y="349"/>
                  <a:pt x="2877" y="1"/>
                  <a:pt x="2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a:off x="2035908" y="2233385"/>
            <a:ext cx="525304" cy="228513"/>
          </a:xfrm>
          <a:custGeom>
            <a:avLst/>
            <a:gdLst/>
            <a:ahLst/>
            <a:cxnLst/>
            <a:rect l="l" t="t" r="r" b="b"/>
            <a:pathLst>
              <a:path w="8232" h="3581" extrusionOk="0">
                <a:moveTo>
                  <a:pt x="5570" y="1"/>
                </a:moveTo>
                <a:cubicBezTo>
                  <a:pt x="3638" y="1"/>
                  <a:pt x="1032" y="1136"/>
                  <a:pt x="557" y="1412"/>
                </a:cubicBezTo>
                <a:cubicBezTo>
                  <a:pt x="1" y="1734"/>
                  <a:pt x="253" y="2843"/>
                  <a:pt x="442" y="2953"/>
                </a:cubicBezTo>
                <a:cubicBezTo>
                  <a:pt x="462" y="2965"/>
                  <a:pt x="486" y="2970"/>
                  <a:pt x="512" y="2970"/>
                </a:cubicBezTo>
                <a:cubicBezTo>
                  <a:pt x="580" y="2970"/>
                  <a:pt x="665" y="2934"/>
                  <a:pt x="749" y="2898"/>
                </a:cubicBezTo>
                <a:cubicBezTo>
                  <a:pt x="831" y="2863"/>
                  <a:pt x="913" y="2828"/>
                  <a:pt x="981" y="2828"/>
                </a:cubicBezTo>
                <a:cubicBezTo>
                  <a:pt x="1046" y="2828"/>
                  <a:pt x="1097" y="2859"/>
                  <a:pt x="1124" y="2953"/>
                </a:cubicBezTo>
                <a:cubicBezTo>
                  <a:pt x="1223" y="3276"/>
                  <a:pt x="1475" y="3580"/>
                  <a:pt x="1548" y="3580"/>
                </a:cubicBezTo>
                <a:cubicBezTo>
                  <a:pt x="1598" y="3580"/>
                  <a:pt x="2083" y="3403"/>
                  <a:pt x="2380" y="3293"/>
                </a:cubicBezTo>
                <a:cubicBezTo>
                  <a:pt x="2503" y="3249"/>
                  <a:pt x="2572" y="3120"/>
                  <a:pt x="2534" y="2994"/>
                </a:cubicBezTo>
                <a:cubicBezTo>
                  <a:pt x="2462" y="2754"/>
                  <a:pt x="2391" y="2348"/>
                  <a:pt x="2588" y="2017"/>
                </a:cubicBezTo>
                <a:cubicBezTo>
                  <a:pt x="2892" y="1508"/>
                  <a:pt x="5637" y="993"/>
                  <a:pt x="6493" y="979"/>
                </a:cubicBezTo>
                <a:cubicBezTo>
                  <a:pt x="6496" y="979"/>
                  <a:pt x="6500" y="979"/>
                  <a:pt x="6503" y="979"/>
                </a:cubicBezTo>
                <a:cubicBezTo>
                  <a:pt x="7108" y="979"/>
                  <a:pt x="7409" y="1630"/>
                  <a:pt x="7535" y="2006"/>
                </a:cubicBezTo>
                <a:cubicBezTo>
                  <a:pt x="7569" y="2114"/>
                  <a:pt x="7668" y="2182"/>
                  <a:pt x="7775" y="2182"/>
                </a:cubicBezTo>
                <a:cubicBezTo>
                  <a:pt x="7806" y="2182"/>
                  <a:pt x="7838" y="2176"/>
                  <a:pt x="7869" y="2164"/>
                </a:cubicBezTo>
                <a:lnTo>
                  <a:pt x="8067" y="2082"/>
                </a:lnTo>
                <a:cubicBezTo>
                  <a:pt x="8170" y="2041"/>
                  <a:pt x="8231" y="1938"/>
                  <a:pt x="8220" y="1829"/>
                </a:cubicBezTo>
                <a:cubicBezTo>
                  <a:pt x="8187" y="1430"/>
                  <a:pt x="7948" y="511"/>
                  <a:pt x="6484" y="109"/>
                </a:cubicBezTo>
                <a:cubicBezTo>
                  <a:pt x="6208" y="33"/>
                  <a:pt x="5898" y="1"/>
                  <a:pt x="5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2077960" y="2362094"/>
            <a:ext cx="40585" cy="14294"/>
          </a:xfrm>
          <a:custGeom>
            <a:avLst/>
            <a:gdLst/>
            <a:ahLst/>
            <a:cxnLst/>
            <a:rect l="l" t="t" r="r" b="b"/>
            <a:pathLst>
              <a:path w="636" h="224" extrusionOk="0">
                <a:moveTo>
                  <a:pt x="499" y="0"/>
                </a:moveTo>
                <a:cubicBezTo>
                  <a:pt x="443" y="0"/>
                  <a:pt x="373" y="9"/>
                  <a:pt x="298" y="27"/>
                </a:cubicBezTo>
                <a:cubicBezTo>
                  <a:pt x="131" y="65"/>
                  <a:pt x="0" y="137"/>
                  <a:pt x="11" y="184"/>
                </a:cubicBezTo>
                <a:cubicBezTo>
                  <a:pt x="18" y="211"/>
                  <a:pt x="65" y="223"/>
                  <a:pt x="134" y="223"/>
                </a:cubicBezTo>
                <a:cubicBezTo>
                  <a:pt x="191" y="223"/>
                  <a:pt x="262" y="215"/>
                  <a:pt x="339" y="198"/>
                </a:cubicBezTo>
                <a:cubicBezTo>
                  <a:pt x="509" y="157"/>
                  <a:pt x="635" y="88"/>
                  <a:pt x="626" y="41"/>
                </a:cubicBezTo>
                <a:cubicBezTo>
                  <a:pt x="620" y="14"/>
                  <a:pt x="571"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2161618" y="2368985"/>
            <a:ext cx="388873" cy="230427"/>
          </a:xfrm>
          <a:custGeom>
            <a:avLst/>
            <a:gdLst/>
            <a:ahLst/>
            <a:cxnLst/>
            <a:rect l="l" t="t" r="r" b="b"/>
            <a:pathLst>
              <a:path w="6094" h="3611" extrusionOk="0">
                <a:moveTo>
                  <a:pt x="5992" y="1"/>
                </a:moveTo>
                <a:lnTo>
                  <a:pt x="5978" y="4"/>
                </a:lnTo>
                <a:cubicBezTo>
                  <a:pt x="6050" y="401"/>
                  <a:pt x="6042" y="807"/>
                  <a:pt x="5974" y="1196"/>
                </a:cubicBezTo>
                <a:cubicBezTo>
                  <a:pt x="5910" y="1585"/>
                  <a:pt x="5766" y="1961"/>
                  <a:pt x="5538" y="2274"/>
                </a:cubicBezTo>
                <a:cubicBezTo>
                  <a:pt x="5425" y="2432"/>
                  <a:pt x="5292" y="2575"/>
                  <a:pt x="5144" y="2698"/>
                </a:cubicBezTo>
                <a:cubicBezTo>
                  <a:pt x="4995" y="2821"/>
                  <a:pt x="4837" y="2933"/>
                  <a:pt x="4664" y="3022"/>
                </a:cubicBezTo>
                <a:cubicBezTo>
                  <a:pt x="4319" y="3207"/>
                  <a:pt x="3940" y="3312"/>
                  <a:pt x="3551" y="3384"/>
                </a:cubicBezTo>
                <a:cubicBezTo>
                  <a:pt x="3214" y="3449"/>
                  <a:pt x="2873" y="3493"/>
                  <a:pt x="2533" y="3493"/>
                </a:cubicBezTo>
                <a:cubicBezTo>
                  <a:pt x="2481" y="3493"/>
                  <a:pt x="2428" y="3492"/>
                  <a:pt x="2376" y="3490"/>
                </a:cubicBezTo>
                <a:cubicBezTo>
                  <a:pt x="1987" y="3480"/>
                  <a:pt x="1601" y="3391"/>
                  <a:pt x="1253" y="3224"/>
                </a:cubicBezTo>
                <a:cubicBezTo>
                  <a:pt x="905" y="3053"/>
                  <a:pt x="618" y="2773"/>
                  <a:pt x="417" y="2435"/>
                </a:cubicBezTo>
                <a:cubicBezTo>
                  <a:pt x="315" y="2268"/>
                  <a:pt x="233" y="2084"/>
                  <a:pt x="167" y="1896"/>
                </a:cubicBezTo>
                <a:cubicBezTo>
                  <a:pt x="137" y="1800"/>
                  <a:pt x="110" y="1704"/>
                  <a:pt x="85" y="1609"/>
                </a:cubicBezTo>
                <a:lnTo>
                  <a:pt x="52" y="1463"/>
                </a:lnTo>
                <a:cubicBezTo>
                  <a:pt x="38" y="1411"/>
                  <a:pt x="35" y="1363"/>
                  <a:pt x="8" y="1312"/>
                </a:cubicBezTo>
                <a:lnTo>
                  <a:pt x="0" y="1322"/>
                </a:lnTo>
                <a:cubicBezTo>
                  <a:pt x="28" y="1411"/>
                  <a:pt x="38" y="1517"/>
                  <a:pt x="58" y="1612"/>
                </a:cubicBezTo>
                <a:cubicBezTo>
                  <a:pt x="79" y="1712"/>
                  <a:pt x="103" y="1811"/>
                  <a:pt x="131" y="1906"/>
                </a:cubicBezTo>
                <a:cubicBezTo>
                  <a:pt x="188" y="2101"/>
                  <a:pt x="260" y="2288"/>
                  <a:pt x="359" y="2466"/>
                </a:cubicBezTo>
                <a:cubicBezTo>
                  <a:pt x="553" y="2821"/>
                  <a:pt x="847" y="3122"/>
                  <a:pt x="1205" y="3309"/>
                </a:cubicBezTo>
                <a:cubicBezTo>
                  <a:pt x="1564" y="3500"/>
                  <a:pt x="1970" y="3589"/>
                  <a:pt x="2373" y="3606"/>
                </a:cubicBezTo>
                <a:cubicBezTo>
                  <a:pt x="2442" y="3609"/>
                  <a:pt x="2512" y="3611"/>
                  <a:pt x="2581" y="3611"/>
                </a:cubicBezTo>
                <a:cubicBezTo>
                  <a:pt x="2915" y="3611"/>
                  <a:pt x="3247" y="3572"/>
                  <a:pt x="3575" y="3507"/>
                </a:cubicBezTo>
                <a:cubicBezTo>
                  <a:pt x="3970" y="3432"/>
                  <a:pt x="4363" y="3319"/>
                  <a:pt x="4718" y="3125"/>
                </a:cubicBezTo>
                <a:cubicBezTo>
                  <a:pt x="5073" y="2933"/>
                  <a:pt x="5394" y="2667"/>
                  <a:pt x="5620" y="2329"/>
                </a:cubicBezTo>
                <a:cubicBezTo>
                  <a:pt x="5848" y="1998"/>
                  <a:pt x="5988" y="1606"/>
                  <a:pt x="6039" y="1206"/>
                </a:cubicBezTo>
                <a:cubicBezTo>
                  <a:pt x="6094" y="807"/>
                  <a:pt x="6080" y="397"/>
                  <a:pt x="5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2651569" y="2153683"/>
            <a:ext cx="378600" cy="193033"/>
          </a:xfrm>
          <a:custGeom>
            <a:avLst/>
            <a:gdLst/>
            <a:ahLst/>
            <a:cxnLst/>
            <a:rect l="l" t="t" r="r" b="b"/>
            <a:pathLst>
              <a:path w="5933" h="3025" extrusionOk="0">
                <a:moveTo>
                  <a:pt x="5304" y="0"/>
                </a:moveTo>
                <a:cubicBezTo>
                  <a:pt x="4757" y="0"/>
                  <a:pt x="3667" y="199"/>
                  <a:pt x="2444" y="392"/>
                </a:cubicBezTo>
                <a:cubicBezTo>
                  <a:pt x="1102" y="603"/>
                  <a:pt x="105" y="945"/>
                  <a:pt x="47" y="1798"/>
                </a:cubicBezTo>
                <a:cubicBezTo>
                  <a:pt x="1" y="2445"/>
                  <a:pt x="25" y="3025"/>
                  <a:pt x="372" y="3025"/>
                </a:cubicBezTo>
                <a:cubicBezTo>
                  <a:pt x="382" y="3025"/>
                  <a:pt x="392" y="3024"/>
                  <a:pt x="403" y="3023"/>
                </a:cubicBezTo>
                <a:cubicBezTo>
                  <a:pt x="638" y="3000"/>
                  <a:pt x="737" y="2924"/>
                  <a:pt x="754" y="2423"/>
                </a:cubicBezTo>
                <a:cubicBezTo>
                  <a:pt x="771" y="1924"/>
                  <a:pt x="771" y="1706"/>
                  <a:pt x="1358" y="1576"/>
                </a:cubicBezTo>
                <a:cubicBezTo>
                  <a:pt x="1849" y="1465"/>
                  <a:pt x="3085" y="1080"/>
                  <a:pt x="3730" y="1080"/>
                </a:cubicBezTo>
                <a:cubicBezTo>
                  <a:pt x="3857" y="1080"/>
                  <a:pt x="3961" y="1094"/>
                  <a:pt x="4031" y="1129"/>
                </a:cubicBezTo>
                <a:cubicBezTo>
                  <a:pt x="4442" y="1330"/>
                  <a:pt x="4388" y="2537"/>
                  <a:pt x="4877" y="2537"/>
                </a:cubicBezTo>
                <a:cubicBezTo>
                  <a:pt x="4896" y="2537"/>
                  <a:pt x="4915" y="2536"/>
                  <a:pt x="4936" y="2532"/>
                </a:cubicBezTo>
                <a:cubicBezTo>
                  <a:pt x="5485" y="2433"/>
                  <a:pt x="5468" y="2293"/>
                  <a:pt x="5441" y="2143"/>
                </a:cubicBezTo>
                <a:cubicBezTo>
                  <a:pt x="5413" y="1996"/>
                  <a:pt x="5263" y="1654"/>
                  <a:pt x="5352" y="1634"/>
                </a:cubicBezTo>
                <a:cubicBezTo>
                  <a:pt x="5441" y="1617"/>
                  <a:pt x="5912" y="1539"/>
                  <a:pt x="5922" y="1432"/>
                </a:cubicBezTo>
                <a:cubicBezTo>
                  <a:pt x="5933" y="1330"/>
                  <a:pt x="5933" y="50"/>
                  <a:pt x="5448" y="6"/>
                </a:cubicBezTo>
                <a:cubicBezTo>
                  <a:pt x="5405" y="2"/>
                  <a:pt x="5357" y="0"/>
                  <a:pt x="5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2681369" y="2311108"/>
            <a:ext cx="313958" cy="201009"/>
          </a:xfrm>
          <a:custGeom>
            <a:avLst/>
            <a:gdLst/>
            <a:ahLst/>
            <a:cxnLst/>
            <a:rect l="l" t="t" r="r" b="b"/>
            <a:pathLst>
              <a:path w="4920" h="3150" extrusionOk="0">
                <a:moveTo>
                  <a:pt x="4742" y="0"/>
                </a:moveTo>
                <a:lnTo>
                  <a:pt x="4728" y="3"/>
                </a:lnTo>
                <a:cubicBezTo>
                  <a:pt x="4810" y="355"/>
                  <a:pt x="4869" y="714"/>
                  <a:pt x="4844" y="1069"/>
                </a:cubicBezTo>
                <a:cubicBezTo>
                  <a:pt x="4837" y="1246"/>
                  <a:pt x="4800" y="1417"/>
                  <a:pt x="4749" y="1584"/>
                </a:cubicBezTo>
                <a:cubicBezTo>
                  <a:pt x="4687" y="1748"/>
                  <a:pt x="4615" y="1905"/>
                  <a:pt x="4506" y="2038"/>
                </a:cubicBezTo>
                <a:cubicBezTo>
                  <a:pt x="4295" y="2311"/>
                  <a:pt x="4008" y="2519"/>
                  <a:pt x="3690" y="2663"/>
                </a:cubicBezTo>
                <a:cubicBezTo>
                  <a:pt x="3533" y="2741"/>
                  <a:pt x="3363" y="2792"/>
                  <a:pt x="3196" y="2847"/>
                </a:cubicBezTo>
                <a:cubicBezTo>
                  <a:pt x="3025" y="2891"/>
                  <a:pt x="2854" y="2939"/>
                  <a:pt x="2680" y="2967"/>
                </a:cubicBezTo>
                <a:cubicBezTo>
                  <a:pt x="2480" y="3004"/>
                  <a:pt x="2275" y="3028"/>
                  <a:pt x="2072" y="3028"/>
                </a:cubicBezTo>
                <a:cubicBezTo>
                  <a:pt x="1926" y="3028"/>
                  <a:pt x="1780" y="3016"/>
                  <a:pt x="1639" y="2987"/>
                </a:cubicBezTo>
                <a:cubicBezTo>
                  <a:pt x="1301" y="2926"/>
                  <a:pt x="990" y="2755"/>
                  <a:pt x="744" y="2516"/>
                </a:cubicBezTo>
                <a:cubicBezTo>
                  <a:pt x="499" y="2270"/>
                  <a:pt x="328" y="1953"/>
                  <a:pt x="219" y="1615"/>
                </a:cubicBezTo>
                <a:cubicBezTo>
                  <a:pt x="103" y="1277"/>
                  <a:pt x="38" y="919"/>
                  <a:pt x="24" y="560"/>
                </a:cubicBezTo>
                <a:lnTo>
                  <a:pt x="10" y="556"/>
                </a:lnTo>
                <a:lnTo>
                  <a:pt x="10" y="556"/>
                </a:lnTo>
                <a:cubicBezTo>
                  <a:pt x="0" y="922"/>
                  <a:pt x="51" y="1284"/>
                  <a:pt x="154" y="1635"/>
                </a:cubicBezTo>
                <a:cubicBezTo>
                  <a:pt x="256" y="1980"/>
                  <a:pt x="424" y="2315"/>
                  <a:pt x="673" y="2584"/>
                </a:cubicBezTo>
                <a:cubicBezTo>
                  <a:pt x="922" y="2850"/>
                  <a:pt x="1260" y="3032"/>
                  <a:pt x="1615" y="3100"/>
                </a:cubicBezTo>
                <a:cubicBezTo>
                  <a:pt x="1775" y="3135"/>
                  <a:pt x="1938" y="3149"/>
                  <a:pt x="2101" y="3149"/>
                </a:cubicBezTo>
                <a:cubicBezTo>
                  <a:pt x="2303" y="3149"/>
                  <a:pt x="2504" y="3127"/>
                  <a:pt x="2701" y="3093"/>
                </a:cubicBezTo>
                <a:cubicBezTo>
                  <a:pt x="2882" y="3062"/>
                  <a:pt x="3055" y="3011"/>
                  <a:pt x="3233" y="2964"/>
                </a:cubicBezTo>
                <a:cubicBezTo>
                  <a:pt x="3404" y="2905"/>
                  <a:pt x="3578" y="2850"/>
                  <a:pt x="3738" y="2769"/>
                </a:cubicBezTo>
                <a:cubicBezTo>
                  <a:pt x="4066" y="2611"/>
                  <a:pt x="4373" y="2393"/>
                  <a:pt x="4585" y="2096"/>
                </a:cubicBezTo>
                <a:cubicBezTo>
                  <a:pt x="4697" y="1949"/>
                  <a:pt x="4769" y="1782"/>
                  <a:pt x="4831" y="1608"/>
                </a:cubicBezTo>
                <a:cubicBezTo>
                  <a:pt x="4875" y="1434"/>
                  <a:pt x="4909" y="1253"/>
                  <a:pt x="4909" y="1072"/>
                </a:cubicBezTo>
                <a:cubicBezTo>
                  <a:pt x="4919" y="706"/>
                  <a:pt x="4848" y="345"/>
                  <a:pt x="4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2549150" y="2289603"/>
            <a:ext cx="109183" cy="51178"/>
          </a:xfrm>
          <a:custGeom>
            <a:avLst/>
            <a:gdLst/>
            <a:ahLst/>
            <a:cxnLst/>
            <a:rect l="l" t="t" r="r" b="b"/>
            <a:pathLst>
              <a:path w="1711" h="802" extrusionOk="0">
                <a:moveTo>
                  <a:pt x="1173" y="0"/>
                </a:moveTo>
                <a:cubicBezTo>
                  <a:pt x="1094" y="0"/>
                  <a:pt x="1003" y="4"/>
                  <a:pt x="898" y="13"/>
                </a:cubicBezTo>
                <a:cubicBezTo>
                  <a:pt x="243" y="68"/>
                  <a:pt x="1" y="337"/>
                  <a:pt x="1" y="337"/>
                </a:cubicBezTo>
                <a:cubicBezTo>
                  <a:pt x="1" y="337"/>
                  <a:pt x="65" y="566"/>
                  <a:pt x="120" y="802"/>
                </a:cubicBezTo>
                <a:cubicBezTo>
                  <a:pt x="120" y="802"/>
                  <a:pt x="1113" y="553"/>
                  <a:pt x="1617" y="553"/>
                </a:cubicBezTo>
                <a:cubicBezTo>
                  <a:pt x="1650" y="553"/>
                  <a:pt x="1682" y="554"/>
                  <a:pt x="1710" y="556"/>
                </a:cubicBezTo>
                <a:lnTo>
                  <a:pt x="1669" y="101"/>
                </a:lnTo>
                <a:cubicBezTo>
                  <a:pt x="1669" y="101"/>
                  <a:pt x="1585" y="0"/>
                  <a:pt x="1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2959527" y="2189546"/>
            <a:ext cx="40585" cy="14230"/>
          </a:xfrm>
          <a:custGeom>
            <a:avLst/>
            <a:gdLst/>
            <a:ahLst/>
            <a:cxnLst/>
            <a:rect l="l" t="t" r="r" b="b"/>
            <a:pathLst>
              <a:path w="636" h="223" extrusionOk="0">
                <a:moveTo>
                  <a:pt x="498" y="1"/>
                </a:moveTo>
                <a:cubicBezTo>
                  <a:pt x="443" y="1"/>
                  <a:pt x="373" y="9"/>
                  <a:pt x="297" y="27"/>
                </a:cubicBezTo>
                <a:cubicBezTo>
                  <a:pt x="127" y="65"/>
                  <a:pt x="1" y="137"/>
                  <a:pt x="11" y="181"/>
                </a:cubicBezTo>
                <a:cubicBezTo>
                  <a:pt x="17" y="209"/>
                  <a:pt x="67" y="222"/>
                  <a:pt x="141" y="222"/>
                </a:cubicBezTo>
                <a:cubicBezTo>
                  <a:pt x="196" y="222"/>
                  <a:pt x="265" y="215"/>
                  <a:pt x="338" y="199"/>
                </a:cubicBezTo>
                <a:cubicBezTo>
                  <a:pt x="505" y="158"/>
                  <a:pt x="636" y="89"/>
                  <a:pt x="625" y="41"/>
                </a:cubicBezTo>
                <a:cubicBezTo>
                  <a:pt x="618" y="15"/>
                  <a:pt x="570"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2996347" y="4308173"/>
            <a:ext cx="335079" cy="386321"/>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3048609" y="4320361"/>
            <a:ext cx="169103" cy="326784"/>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3046439" y="4358202"/>
            <a:ext cx="472276" cy="340631"/>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3080898" y="4370901"/>
            <a:ext cx="355053" cy="308725"/>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36"/>
          <p:cNvGrpSpPr/>
          <p:nvPr/>
        </p:nvGrpSpPr>
        <p:grpSpPr>
          <a:xfrm>
            <a:off x="1136537" y="962055"/>
            <a:ext cx="2471777" cy="3773341"/>
            <a:chOff x="1136537" y="962055"/>
            <a:chExt cx="2471777" cy="3773341"/>
          </a:xfrm>
        </p:grpSpPr>
        <p:sp>
          <p:nvSpPr>
            <p:cNvPr id="1314" name="Google Shape;1314;p36"/>
            <p:cNvSpPr/>
            <p:nvPr/>
          </p:nvSpPr>
          <p:spPr>
            <a:xfrm>
              <a:off x="1136537" y="962055"/>
              <a:ext cx="2471777" cy="369034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1638421" y="4703298"/>
              <a:ext cx="202605" cy="32098"/>
            </a:xfrm>
            <a:custGeom>
              <a:avLst/>
              <a:gdLst/>
              <a:ahLst/>
              <a:cxnLst/>
              <a:rect l="l" t="t" r="r" b="b"/>
              <a:pathLst>
                <a:path w="3175" h="503" extrusionOk="0">
                  <a:moveTo>
                    <a:pt x="1587" y="0"/>
                  </a:moveTo>
                  <a:cubicBezTo>
                    <a:pt x="710" y="0"/>
                    <a:pt x="0" y="113"/>
                    <a:pt x="0" y="249"/>
                  </a:cubicBezTo>
                  <a:cubicBezTo>
                    <a:pt x="0" y="389"/>
                    <a:pt x="710" y="503"/>
                    <a:pt x="1587" y="503"/>
                  </a:cubicBezTo>
                  <a:cubicBezTo>
                    <a:pt x="2461" y="503"/>
                    <a:pt x="3175" y="389"/>
                    <a:pt x="3175" y="249"/>
                  </a:cubicBezTo>
                  <a:cubicBezTo>
                    <a:pt x="3175" y="113"/>
                    <a:pt x="2461" y="0"/>
                    <a:pt x="1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6"/>
          <p:cNvSpPr/>
          <p:nvPr/>
        </p:nvSpPr>
        <p:spPr>
          <a:xfrm>
            <a:off x="2002151" y="4138241"/>
            <a:ext cx="192139" cy="523964"/>
          </a:xfrm>
          <a:custGeom>
            <a:avLst/>
            <a:gdLst/>
            <a:ahLst/>
            <a:cxnLst/>
            <a:rect l="l" t="t" r="r" b="b"/>
            <a:pathLst>
              <a:path w="3011" h="8211" extrusionOk="0">
                <a:moveTo>
                  <a:pt x="861" y="1"/>
                </a:moveTo>
                <a:cubicBezTo>
                  <a:pt x="772" y="1"/>
                  <a:pt x="692" y="78"/>
                  <a:pt x="626" y="246"/>
                </a:cubicBezTo>
                <a:cubicBezTo>
                  <a:pt x="1" y="1830"/>
                  <a:pt x="1899" y="8142"/>
                  <a:pt x="1888" y="8211"/>
                </a:cubicBezTo>
                <a:lnTo>
                  <a:pt x="2049" y="8159"/>
                </a:lnTo>
                <a:cubicBezTo>
                  <a:pt x="3010" y="5462"/>
                  <a:pt x="1612"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6"/>
          <p:cNvSpPr/>
          <p:nvPr/>
        </p:nvSpPr>
        <p:spPr>
          <a:xfrm>
            <a:off x="2042034" y="4155215"/>
            <a:ext cx="96548" cy="471000"/>
          </a:xfrm>
          <a:custGeom>
            <a:avLst/>
            <a:gdLst/>
            <a:ahLst/>
            <a:cxnLst/>
            <a:rect l="l" t="t" r="r" b="b"/>
            <a:pathLst>
              <a:path w="1513" h="7381" extrusionOk="0">
                <a:moveTo>
                  <a:pt x="209" y="1"/>
                </a:moveTo>
                <a:lnTo>
                  <a:pt x="209" y="1"/>
                </a:lnTo>
                <a:cubicBezTo>
                  <a:pt x="243" y="308"/>
                  <a:pt x="287" y="619"/>
                  <a:pt x="325" y="926"/>
                </a:cubicBezTo>
                <a:lnTo>
                  <a:pt x="431" y="1680"/>
                </a:lnTo>
                <a:cubicBezTo>
                  <a:pt x="373" y="1639"/>
                  <a:pt x="318" y="1598"/>
                  <a:pt x="256" y="1561"/>
                </a:cubicBezTo>
                <a:cubicBezTo>
                  <a:pt x="174" y="1510"/>
                  <a:pt x="92" y="1462"/>
                  <a:pt x="1" y="1421"/>
                </a:cubicBezTo>
                <a:lnTo>
                  <a:pt x="1" y="1421"/>
                </a:lnTo>
                <a:cubicBezTo>
                  <a:pt x="59" y="1503"/>
                  <a:pt x="127" y="1571"/>
                  <a:pt x="198" y="1639"/>
                </a:cubicBezTo>
                <a:cubicBezTo>
                  <a:pt x="267" y="1704"/>
                  <a:pt x="341" y="1769"/>
                  <a:pt x="417" y="1827"/>
                </a:cubicBezTo>
                <a:lnTo>
                  <a:pt x="455" y="1858"/>
                </a:lnTo>
                <a:cubicBezTo>
                  <a:pt x="495" y="2151"/>
                  <a:pt x="540" y="2445"/>
                  <a:pt x="584" y="2739"/>
                </a:cubicBezTo>
                <a:cubicBezTo>
                  <a:pt x="550" y="2722"/>
                  <a:pt x="516" y="2704"/>
                  <a:pt x="482" y="2691"/>
                </a:cubicBezTo>
                <a:cubicBezTo>
                  <a:pt x="396" y="2657"/>
                  <a:pt x="311" y="2626"/>
                  <a:pt x="219" y="2605"/>
                </a:cubicBezTo>
                <a:lnTo>
                  <a:pt x="219" y="2605"/>
                </a:lnTo>
                <a:cubicBezTo>
                  <a:pt x="284" y="2673"/>
                  <a:pt x="355" y="2732"/>
                  <a:pt x="431" y="2783"/>
                </a:cubicBezTo>
                <a:cubicBezTo>
                  <a:pt x="489" y="2821"/>
                  <a:pt x="546" y="2858"/>
                  <a:pt x="608" y="2889"/>
                </a:cubicBezTo>
                <a:cubicBezTo>
                  <a:pt x="649" y="3158"/>
                  <a:pt x="690" y="3428"/>
                  <a:pt x="731" y="3697"/>
                </a:cubicBezTo>
                <a:cubicBezTo>
                  <a:pt x="741" y="3746"/>
                  <a:pt x="748" y="3790"/>
                  <a:pt x="755" y="3834"/>
                </a:cubicBezTo>
                <a:cubicBezTo>
                  <a:pt x="649" y="3793"/>
                  <a:pt x="543" y="3756"/>
                  <a:pt x="427" y="3732"/>
                </a:cubicBezTo>
                <a:lnTo>
                  <a:pt x="427" y="3732"/>
                </a:lnTo>
                <a:cubicBezTo>
                  <a:pt x="536" y="3831"/>
                  <a:pt x="656" y="3910"/>
                  <a:pt x="779" y="3978"/>
                </a:cubicBezTo>
                <a:cubicBezTo>
                  <a:pt x="833" y="4316"/>
                  <a:pt x="891" y="4657"/>
                  <a:pt x="949" y="4995"/>
                </a:cubicBezTo>
                <a:cubicBezTo>
                  <a:pt x="826" y="4926"/>
                  <a:pt x="697" y="4862"/>
                  <a:pt x="557" y="4817"/>
                </a:cubicBezTo>
                <a:lnTo>
                  <a:pt x="557" y="4817"/>
                </a:lnTo>
                <a:cubicBezTo>
                  <a:pt x="683" y="4954"/>
                  <a:pt x="826" y="5060"/>
                  <a:pt x="976" y="5159"/>
                </a:cubicBezTo>
                <a:cubicBezTo>
                  <a:pt x="997" y="5288"/>
                  <a:pt x="1017" y="5415"/>
                  <a:pt x="1042" y="5541"/>
                </a:cubicBezTo>
                <a:cubicBezTo>
                  <a:pt x="1072" y="5715"/>
                  <a:pt x="1103" y="5889"/>
                  <a:pt x="1134" y="6060"/>
                </a:cubicBezTo>
                <a:cubicBezTo>
                  <a:pt x="1072" y="6029"/>
                  <a:pt x="1008" y="6002"/>
                  <a:pt x="940" y="5985"/>
                </a:cubicBezTo>
                <a:lnTo>
                  <a:pt x="940" y="5985"/>
                </a:lnTo>
                <a:cubicBezTo>
                  <a:pt x="1001" y="6070"/>
                  <a:pt x="1079" y="6139"/>
                  <a:pt x="1157" y="6200"/>
                </a:cubicBezTo>
                <a:lnTo>
                  <a:pt x="1161" y="6204"/>
                </a:lnTo>
                <a:cubicBezTo>
                  <a:pt x="1233" y="6596"/>
                  <a:pt x="1304" y="6988"/>
                  <a:pt x="1386" y="7381"/>
                </a:cubicBezTo>
                <a:lnTo>
                  <a:pt x="1267" y="6456"/>
                </a:lnTo>
                <a:lnTo>
                  <a:pt x="1233" y="6193"/>
                </a:lnTo>
                <a:lnTo>
                  <a:pt x="1236" y="6186"/>
                </a:lnTo>
                <a:cubicBezTo>
                  <a:pt x="1298" y="6111"/>
                  <a:pt x="1352" y="6032"/>
                  <a:pt x="1400" y="5947"/>
                </a:cubicBezTo>
                <a:cubicBezTo>
                  <a:pt x="1447" y="5862"/>
                  <a:pt x="1488" y="5773"/>
                  <a:pt x="1513" y="5674"/>
                </a:cubicBezTo>
                <a:lnTo>
                  <a:pt x="1513" y="5674"/>
                </a:lnTo>
                <a:cubicBezTo>
                  <a:pt x="1431" y="5736"/>
                  <a:pt x="1366" y="5807"/>
                  <a:pt x="1301" y="5882"/>
                </a:cubicBezTo>
                <a:cubicBezTo>
                  <a:pt x="1267" y="5923"/>
                  <a:pt x="1236" y="5968"/>
                  <a:pt x="1206" y="6012"/>
                </a:cubicBezTo>
                <a:lnTo>
                  <a:pt x="1140" y="5531"/>
                </a:lnTo>
                <a:cubicBezTo>
                  <a:pt x="1120" y="5402"/>
                  <a:pt x="1099" y="5271"/>
                  <a:pt x="1083" y="5145"/>
                </a:cubicBezTo>
                <a:cubicBezTo>
                  <a:pt x="1137" y="5074"/>
                  <a:pt x="1192" y="4998"/>
                  <a:pt x="1243" y="4920"/>
                </a:cubicBezTo>
                <a:cubicBezTo>
                  <a:pt x="1294" y="4838"/>
                  <a:pt x="1342" y="4753"/>
                  <a:pt x="1379" y="4660"/>
                </a:cubicBezTo>
                <a:lnTo>
                  <a:pt x="1379" y="4660"/>
                </a:lnTo>
                <a:cubicBezTo>
                  <a:pt x="1298" y="4718"/>
                  <a:pt x="1226" y="4787"/>
                  <a:pt x="1161" y="4855"/>
                </a:cubicBezTo>
                <a:cubicBezTo>
                  <a:pt x="1124" y="4893"/>
                  <a:pt x="1089" y="4930"/>
                  <a:pt x="1055" y="4971"/>
                </a:cubicBezTo>
                <a:cubicBezTo>
                  <a:pt x="1004" y="4633"/>
                  <a:pt x="953" y="4296"/>
                  <a:pt x="902" y="3960"/>
                </a:cubicBezTo>
                <a:cubicBezTo>
                  <a:pt x="967" y="3892"/>
                  <a:pt x="1028" y="3824"/>
                  <a:pt x="1086" y="3749"/>
                </a:cubicBezTo>
                <a:cubicBezTo>
                  <a:pt x="1148" y="3667"/>
                  <a:pt x="1206" y="3585"/>
                  <a:pt x="1253" y="3486"/>
                </a:cubicBezTo>
                <a:lnTo>
                  <a:pt x="1253" y="3486"/>
                </a:lnTo>
                <a:cubicBezTo>
                  <a:pt x="1157" y="3541"/>
                  <a:pt x="1079" y="3606"/>
                  <a:pt x="1004" y="3674"/>
                </a:cubicBezTo>
                <a:cubicBezTo>
                  <a:pt x="960" y="3715"/>
                  <a:pt x="919" y="3756"/>
                  <a:pt x="878" y="3797"/>
                </a:cubicBezTo>
                <a:cubicBezTo>
                  <a:pt x="871" y="3759"/>
                  <a:pt x="867" y="3722"/>
                  <a:pt x="861" y="3681"/>
                </a:cubicBezTo>
                <a:cubicBezTo>
                  <a:pt x="817" y="3428"/>
                  <a:pt x="776" y="3172"/>
                  <a:pt x="735" y="2916"/>
                </a:cubicBezTo>
                <a:lnTo>
                  <a:pt x="741" y="2913"/>
                </a:lnTo>
                <a:cubicBezTo>
                  <a:pt x="847" y="2804"/>
                  <a:pt x="946" y="2687"/>
                  <a:pt x="1017" y="2547"/>
                </a:cubicBezTo>
                <a:lnTo>
                  <a:pt x="1017" y="2547"/>
                </a:lnTo>
                <a:cubicBezTo>
                  <a:pt x="902" y="2605"/>
                  <a:pt x="803" y="2684"/>
                  <a:pt x="710" y="2766"/>
                </a:cubicBezTo>
                <a:cubicBezTo>
                  <a:pt x="659" y="2455"/>
                  <a:pt x="608" y="2148"/>
                  <a:pt x="554" y="1838"/>
                </a:cubicBezTo>
                <a:lnTo>
                  <a:pt x="543" y="1780"/>
                </a:lnTo>
                <a:cubicBezTo>
                  <a:pt x="598" y="1718"/>
                  <a:pt x="653" y="1657"/>
                  <a:pt x="704" y="1592"/>
                </a:cubicBezTo>
                <a:cubicBezTo>
                  <a:pt x="768" y="1510"/>
                  <a:pt x="830" y="1424"/>
                  <a:pt x="878" y="1332"/>
                </a:cubicBezTo>
                <a:lnTo>
                  <a:pt x="878" y="1332"/>
                </a:lnTo>
                <a:cubicBezTo>
                  <a:pt x="789" y="1387"/>
                  <a:pt x="707" y="1452"/>
                  <a:pt x="628" y="1520"/>
                </a:cubicBezTo>
                <a:cubicBezTo>
                  <a:pt x="591" y="1554"/>
                  <a:pt x="550" y="1588"/>
                  <a:pt x="513" y="1626"/>
                </a:cubicBezTo>
                <a:lnTo>
                  <a:pt x="387" y="919"/>
                </a:lnTo>
                <a:cubicBezTo>
                  <a:pt x="328" y="612"/>
                  <a:pt x="273" y="305"/>
                  <a:pt x="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2013892" y="4432798"/>
            <a:ext cx="148556" cy="228576"/>
          </a:xfrm>
          <a:custGeom>
            <a:avLst/>
            <a:gdLst/>
            <a:ahLst/>
            <a:cxnLst/>
            <a:rect l="l" t="t" r="r" b="b"/>
            <a:pathLst>
              <a:path w="2328" h="3582" extrusionOk="0">
                <a:moveTo>
                  <a:pt x="648" y="0"/>
                </a:moveTo>
                <a:cubicBezTo>
                  <a:pt x="579" y="0"/>
                  <a:pt x="508" y="23"/>
                  <a:pt x="438" y="72"/>
                </a:cubicBezTo>
                <a:cubicBezTo>
                  <a:pt x="12" y="368"/>
                  <a:pt x="1" y="2471"/>
                  <a:pt x="1291" y="3454"/>
                </a:cubicBezTo>
                <a:cubicBezTo>
                  <a:pt x="1406" y="3542"/>
                  <a:pt x="1502" y="3582"/>
                  <a:pt x="1580" y="3582"/>
                </a:cubicBezTo>
                <a:cubicBezTo>
                  <a:pt x="2328" y="3582"/>
                  <a:pt x="1527" y="0"/>
                  <a:pt x="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6"/>
          <p:cNvSpPr/>
          <p:nvPr/>
        </p:nvSpPr>
        <p:spPr>
          <a:xfrm>
            <a:off x="2025889" y="4442753"/>
            <a:ext cx="80659" cy="199861"/>
          </a:xfrm>
          <a:custGeom>
            <a:avLst/>
            <a:gdLst/>
            <a:ahLst/>
            <a:cxnLst/>
            <a:rect l="l" t="t" r="r" b="b"/>
            <a:pathLst>
              <a:path w="1264" h="3132" extrusionOk="0">
                <a:moveTo>
                  <a:pt x="895" y="554"/>
                </a:moveTo>
                <a:cubicBezTo>
                  <a:pt x="895" y="554"/>
                  <a:pt x="895" y="554"/>
                  <a:pt x="895" y="554"/>
                </a:cubicBezTo>
                <a:lnTo>
                  <a:pt x="895" y="554"/>
                </a:lnTo>
                <a:cubicBezTo>
                  <a:pt x="895" y="554"/>
                  <a:pt x="895" y="554"/>
                  <a:pt x="895" y="554"/>
                </a:cubicBezTo>
                <a:close/>
                <a:moveTo>
                  <a:pt x="318" y="1"/>
                </a:moveTo>
                <a:lnTo>
                  <a:pt x="318" y="1"/>
                </a:lnTo>
                <a:cubicBezTo>
                  <a:pt x="353" y="267"/>
                  <a:pt x="424" y="530"/>
                  <a:pt x="485" y="793"/>
                </a:cubicBezTo>
                <a:cubicBezTo>
                  <a:pt x="550" y="1059"/>
                  <a:pt x="619" y="1318"/>
                  <a:pt x="690" y="1581"/>
                </a:cubicBezTo>
                <a:cubicBezTo>
                  <a:pt x="694" y="1581"/>
                  <a:pt x="694" y="1585"/>
                  <a:pt x="694" y="1588"/>
                </a:cubicBezTo>
                <a:cubicBezTo>
                  <a:pt x="599" y="1510"/>
                  <a:pt x="499" y="1431"/>
                  <a:pt x="400" y="1356"/>
                </a:cubicBezTo>
                <a:cubicBezTo>
                  <a:pt x="271" y="1254"/>
                  <a:pt x="137" y="1154"/>
                  <a:pt x="0" y="1059"/>
                </a:cubicBezTo>
                <a:lnTo>
                  <a:pt x="0" y="1059"/>
                </a:lnTo>
                <a:cubicBezTo>
                  <a:pt x="120" y="1175"/>
                  <a:pt x="240" y="1288"/>
                  <a:pt x="363" y="1397"/>
                </a:cubicBezTo>
                <a:cubicBezTo>
                  <a:pt x="482" y="1506"/>
                  <a:pt x="608" y="1612"/>
                  <a:pt x="731" y="1715"/>
                </a:cubicBezTo>
                <a:cubicBezTo>
                  <a:pt x="769" y="1851"/>
                  <a:pt x="807" y="1988"/>
                  <a:pt x="848" y="2120"/>
                </a:cubicBezTo>
                <a:cubicBezTo>
                  <a:pt x="612" y="1991"/>
                  <a:pt x="369" y="1868"/>
                  <a:pt x="120" y="1759"/>
                </a:cubicBezTo>
                <a:lnTo>
                  <a:pt x="120" y="1759"/>
                </a:lnTo>
                <a:cubicBezTo>
                  <a:pt x="366" y="1929"/>
                  <a:pt x="622" y="2079"/>
                  <a:pt x="878" y="2227"/>
                </a:cubicBezTo>
                <a:cubicBezTo>
                  <a:pt x="892" y="2271"/>
                  <a:pt x="906" y="2315"/>
                  <a:pt x="919" y="2360"/>
                </a:cubicBezTo>
                <a:lnTo>
                  <a:pt x="1038" y="2749"/>
                </a:lnTo>
                <a:cubicBezTo>
                  <a:pt x="1083" y="2875"/>
                  <a:pt x="1120" y="3005"/>
                  <a:pt x="1168" y="3131"/>
                </a:cubicBezTo>
                <a:cubicBezTo>
                  <a:pt x="1138" y="3001"/>
                  <a:pt x="1106" y="2868"/>
                  <a:pt x="1076" y="2739"/>
                </a:cubicBezTo>
                <a:lnTo>
                  <a:pt x="977" y="2342"/>
                </a:lnTo>
                <a:cubicBezTo>
                  <a:pt x="963" y="2298"/>
                  <a:pt x="953" y="2254"/>
                  <a:pt x="939" y="2210"/>
                </a:cubicBezTo>
                <a:cubicBezTo>
                  <a:pt x="1001" y="2063"/>
                  <a:pt x="1059" y="1916"/>
                  <a:pt x="1114" y="1769"/>
                </a:cubicBezTo>
                <a:cubicBezTo>
                  <a:pt x="1141" y="1694"/>
                  <a:pt x="1168" y="1619"/>
                  <a:pt x="1193" y="1544"/>
                </a:cubicBezTo>
                <a:cubicBezTo>
                  <a:pt x="1216" y="1469"/>
                  <a:pt x="1243" y="1397"/>
                  <a:pt x="1264" y="1322"/>
                </a:cubicBezTo>
                <a:lnTo>
                  <a:pt x="1264" y="1322"/>
                </a:lnTo>
                <a:cubicBezTo>
                  <a:pt x="1226" y="1390"/>
                  <a:pt x="1193" y="1465"/>
                  <a:pt x="1155" y="1534"/>
                </a:cubicBezTo>
                <a:cubicBezTo>
                  <a:pt x="1120" y="1605"/>
                  <a:pt x="1086" y="1677"/>
                  <a:pt x="1056" y="1748"/>
                </a:cubicBezTo>
                <a:cubicBezTo>
                  <a:pt x="1004" y="1861"/>
                  <a:pt x="957" y="1974"/>
                  <a:pt x="909" y="2087"/>
                </a:cubicBezTo>
                <a:cubicBezTo>
                  <a:pt x="875" y="1953"/>
                  <a:pt x="837" y="1820"/>
                  <a:pt x="803" y="1690"/>
                </a:cubicBezTo>
                <a:lnTo>
                  <a:pt x="840" y="1124"/>
                </a:lnTo>
                <a:cubicBezTo>
                  <a:pt x="844" y="1028"/>
                  <a:pt x="851" y="932"/>
                  <a:pt x="857" y="837"/>
                </a:cubicBezTo>
                <a:cubicBezTo>
                  <a:pt x="861" y="789"/>
                  <a:pt x="865" y="741"/>
                  <a:pt x="868" y="694"/>
                </a:cubicBezTo>
                <a:cubicBezTo>
                  <a:pt x="871" y="670"/>
                  <a:pt x="875" y="646"/>
                  <a:pt x="878" y="622"/>
                </a:cubicBezTo>
                <a:cubicBezTo>
                  <a:pt x="881" y="598"/>
                  <a:pt x="881" y="571"/>
                  <a:pt x="895" y="554"/>
                </a:cubicBezTo>
                <a:lnTo>
                  <a:pt x="895" y="554"/>
                </a:lnTo>
                <a:cubicBezTo>
                  <a:pt x="865" y="592"/>
                  <a:pt x="861" y="643"/>
                  <a:pt x="848" y="691"/>
                </a:cubicBezTo>
                <a:cubicBezTo>
                  <a:pt x="837" y="735"/>
                  <a:pt x="827" y="782"/>
                  <a:pt x="820" y="830"/>
                </a:cubicBezTo>
                <a:cubicBezTo>
                  <a:pt x="803" y="926"/>
                  <a:pt x="789" y="1022"/>
                  <a:pt x="779" y="1117"/>
                </a:cubicBezTo>
                <a:cubicBezTo>
                  <a:pt x="762" y="1236"/>
                  <a:pt x="752" y="1353"/>
                  <a:pt x="742" y="1472"/>
                </a:cubicBezTo>
                <a:cubicBezTo>
                  <a:pt x="676" y="1240"/>
                  <a:pt x="612" y="1008"/>
                  <a:pt x="544" y="779"/>
                </a:cubicBezTo>
                <a:lnTo>
                  <a:pt x="427" y="390"/>
                </a:lnTo>
                <a:cubicBezTo>
                  <a:pt x="390" y="261"/>
                  <a:pt x="345" y="130"/>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6"/>
          <p:cNvSpPr/>
          <p:nvPr/>
        </p:nvSpPr>
        <p:spPr>
          <a:xfrm>
            <a:off x="1621383" y="2856447"/>
            <a:ext cx="56921" cy="118500"/>
          </a:xfrm>
          <a:custGeom>
            <a:avLst/>
            <a:gdLst/>
            <a:ahLst/>
            <a:cxnLst/>
            <a:rect l="l" t="t" r="r" b="b"/>
            <a:pathLst>
              <a:path w="892" h="1857" extrusionOk="0">
                <a:moveTo>
                  <a:pt x="350" y="1"/>
                </a:moveTo>
                <a:cubicBezTo>
                  <a:pt x="333" y="1"/>
                  <a:pt x="315" y="2"/>
                  <a:pt x="297" y="5"/>
                </a:cubicBezTo>
                <a:cubicBezTo>
                  <a:pt x="117" y="36"/>
                  <a:pt x="1" y="214"/>
                  <a:pt x="31" y="408"/>
                </a:cubicBezTo>
                <a:lnTo>
                  <a:pt x="206" y="1558"/>
                </a:lnTo>
                <a:cubicBezTo>
                  <a:pt x="237" y="1734"/>
                  <a:pt x="381" y="1857"/>
                  <a:pt x="540" y="1857"/>
                </a:cubicBezTo>
                <a:cubicBezTo>
                  <a:pt x="557" y="1857"/>
                  <a:pt x="574" y="1855"/>
                  <a:pt x="592" y="1852"/>
                </a:cubicBezTo>
                <a:cubicBezTo>
                  <a:pt x="773" y="1821"/>
                  <a:pt x="891" y="1640"/>
                  <a:pt x="858" y="1449"/>
                </a:cubicBezTo>
                <a:lnTo>
                  <a:pt x="683" y="296"/>
                </a:lnTo>
                <a:cubicBezTo>
                  <a:pt x="653" y="123"/>
                  <a:pt x="511" y="1"/>
                  <a:pt x="35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1561080" y="2873548"/>
            <a:ext cx="90422" cy="105737"/>
          </a:xfrm>
          <a:custGeom>
            <a:avLst/>
            <a:gdLst/>
            <a:ahLst/>
            <a:cxnLst/>
            <a:rect l="l" t="t" r="r" b="b"/>
            <a:pathLst>
              <a:path w="1417" h="1657" extrusionOk="0">
                <a:moveTo>
                  <a:pt x="361" y="0"/>
                </a:moveTo>
                <a:cubicBezTo>
                  <a:pt x="297" y="0"/>
                  <a:pt x="233" y="19"/>
                  <a:pt x="177" y="58"/>
                </a:cubicBezTo>
                <a:cubicBezTo>
                  <a:pt x="31" y="164"/>
                  <a:pt x="0" y="376"/>
                  <a:pt x="113" y="536"/>
                </a:cubicBezTo>
                <a:lnTo>
                  <a:pt x="765" y="1502"/>
                </a:lnTo>
                <a:cubicBezTo>
                  <a:pt x="836" y="1603"/>
                  <a:pt x="947" y="1657"/>
                  <a:pt x="1056" y="1657"/>
                </a:cubicBezTo>
                <a:cubicBezTo>
                  <a:pt x="1120" y="1657"/>
                  <a:pt x="1184" y="1639"/>
                  <a:pt x="1239" y="1601"/>
                </a:cubicBezTo>
                <a:cubicBezTo>
                  <a:pt x="1386" y="1495"/>
                  <a:pt x="1417" y="1280"/>
                  <a:pt x="1304" y="1120"/>
                </a:cubicBezTo>
                <a:lnTo>
                  <a:pt x="653" y="154"/>
                </a:lnTo>
                <a:cubicBezTo>
                  <a:pt x="581" y="55"/>
                  <a:pt x="471" y="0"/>
                  <a:pt x="361"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6"/>
          <p:cNvSpPr/>
          <p:nvPr/>
        </p:nvSpPr>
        <p:spPr>
          <a:xfrm>
            <a:off x="1526877" y="2910878"/>
            <a:ext cx="105674" cy="92081"/>
          </a:xfrm>
          <a:custGeom>
            <a:avLst/>
            <a:gdLst/>
            <a:ahLst/>
            <a:cxnLst/>
            <a:rect l="l" t="t" r="r" b="b"/>
            <a:pathLst>
              <a:path w="1656" h="1443" extrusionOk="0">
                <a:moveTo>
                  <a:pt x="366" y="0"/>
                </a:moveTo>
                <a:cubicBezTo>
                  <a:pt x="271" y="0"/>
                  <a:pt x="179" y="39"/>
                  <a:pt x="116" y="115"/>
                </a:cubicBezTo>
                <a:cubicBezTo>
                  <a:pt x="1" y="255"/>
                  <a:pt x="24" y="470"/>
                  <a:pt x="174" y="593"/>
                </a:cubicBezTo>
                <a:lnTo>
                  <a:pt x="1058" y="1357"/>
                </a:lnTo>
                <a:cubicBezTo>
                  <a:pt x="1126" y="1414"/>
                  <a:pt x="1209" y="1443"/>
                  <a:pt x="1291" y="1443"/>
                </a:cubicBezTo>
                <a:cubicBezTo>
                  <a:pt x="1385" y="1443"/>
                  <a:pt x="1477" y="1404"/>
                  <a:pt x="1540" y="1327"/>
                </a:cubicBezTo>
                <a:cubicBezTo>
                  <a:pt x="1655" y="1187"/>
                  <a:pt x="1628" y="975"/>
                  <a:pt x="1479" y="849"/>
                </a:cubicBezTo>
                <a:lnTo>
                  <a:pt x="598" y="84"/>
                </a:lnTo>
                <a:cubicBezTo>
                  <a:pt x="529" y="28"/>
                  <a:pt x="446" y="0"/>
                  <a:pt x="36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6"/>
          <p:cNvSpPr/>
          <p:nvPr/>
        </p:nvSpPr>
        <p:spPr>
          <a:xfrm>
            <a:off x="1522984" y="2973159"/>
            <a:ext cx="121308" cy="59090"/>
          </a:xfrm>
          <a:custGeom>
            <a:avLst/>
            <a:gdLst/>
            <a:ahLst/>
            <a:cxnLst/>
            <a:rect l="l" t="t" r="r" b="b"/>
            <a:pathLst>
              <a:path w="1901" h="926" extrusionOk="0">
                <a:moveTo>
                  <a:pt x="371" y="1"/>
                </a:moveTo>
                <a:cubicBezTo>
                  <a:pt x="211" y="1"/>
                  <a:pt x="69" y="105"/>
                  <a:pt x="37" y="258"/>
                </a:cubicBezTo>
                <a:cubicBezTo>
                  <a:pt x="0" y="436"/>
                  <a:pt x="123" y="613"/>
                  <a:pt x="314" y="654"/>
                </a:cubicBezTo>
                <a:lnTo>
                  <a:pt x="1450" y="917"/>
                </a:lnTo>
                <a:cubicBezTo>
                  <a:pt x="1477" y="923"/>
                  <a:pt x="1503" y="926"/>
                  <a:pt x="1530" y="926"/>
                </a:cubicBezTo>
                <a:cubicBezTo>
                  <a:pt x="1690" y="926"/>
                  <a:pt x="1832" y="821"/>
                  <a:pt x="1864" y="668"/>
                </a:cubicBezTo>
                <a:cubicBezTo>
                  <a:pt x="1901" y="490"/>
                  <a:pt x="1778" y="313"/>
                  <a:pt x="1587" y="272"/>
                </a:cubicBezTo>
                <a:lnTo>
                  <a:pt x="451" y="9"/>
                </a:lnTo>
                <a:cubicBezTo>
                  <a:pt x="424" y="4"/>
                  <a:pt x="397" y="1"/>
                  <a:pt x="3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1652332" y="2898563"/>
            <a:ext cx="95017" cy="107715"/>
          </a:xfrm>
          <a:custGeom>
            <a:avLst/>
            <a:gdLst/>
            <a:ahLst/>
            <a:cxnLst/>
            <a:rect l="l" t="t" r="r" b="b"/>
            <a:pathLst>
              <a:path w="1489" h="1688" extrusionOk="0">
                <a:moveTo>
                  <a:pt x="1045" y="0"/>
                </a:moveTo>
                <a:cubicBezTo>
                  <a:pt x="920" y="0"/>
                  <a:pt x="797" y="61"/>
                  <a:pt x="724" y="175"/>
                </a:cubicBezTo>
                <a:lnTo>
                  <a:pt x="120" y="1086"/>
                </a:lnTo>
                <a:cubicBezTo>
                  <a:pt x="1" y="1264"/>
                  <a:pt x="52" y="1506"/>
                  <a:pt x="229" y="1622"/>
                </a:cubicBezTo>
                <a:cubicBezTo>
                  <a:pt x="295" y="1667"/>
                  <a:pt x="370" y="1688"/>
                  <a:pt x="444" y="1688"/>
                </a:cubicBezTo>
                <a:cubicBezTo>
                  <a:pt x="569" y="1688"/>
                  <a:pt x="693" y="1627"/>
                  <a:pt x="768" y="1513"/>
                </a:cubicBezTo>
                <a:lnTo>
                  <a:pt x="1369" y="602"/>
                </a:lnTo>
                <a:cubicBezTo>
                  <a:pt x="1489" y="424"/>
                  <a:pt x="1441" y="181"/>
                  <a:pt x="1260" y="66"/>
                </a:cubicBezTo>
                <a:cubicBezTo>
                  <a:pt x="1194" y="21"/>
                  <a:pt x="1119" y="0"/>
                  <a:pt x="104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a:off x="1567398" y="2924279"/>
            <a:ext cx="157744" cy="126732"/>
          </a:xfrm>
          <a:custGeom>
            <a:avLst/>
            <a:gdLst/>
            <a:ahLst/>
            <a:cxnLst/>
            <a:rect l="l" t="t" r="r" b="b"/>
            <a:pathLst>
              <a:path w="2472" h="1986" extrusionOk="0">
                <a:moveTo>
                  <a:pt x="1328" y="0"/>
                </a:moveTo>
                <a:cubicBezTo>
                  <a:pt x="1239" y="0"/>
                  <a:pt x="1149" y="21"/>
                  <a:pt x="1066" y="62"/>
                </a:cubicBezTo>
                <a:lnTo>
                  <a:pt x="410" y="390"/>
                </a:lnTo>
                <a:cubicBezTo>
                  <a:pt x="119" y="533"/>
                  <a:pt x="1" y="888"/>
                  <a:pt x="144" y="1182"/>
                </a:cubicBezTo>
                <a:lnTo>
                  <a:pt x="382" y="1656"/>
                </a:lnTo>
                <a:cubicBezTo>
                  <a:pt x="486" y="1864"/>
                  <a:pt x="694" y="1985"/>
                  <a:pt x="911" y="1985"/>
                </a:cubicBezTo>
                <a:cubicBezTo>
                  <a:pt x="999" y="1985"/>
                  <a:pt x="1089" y="1965"/>
                  <a:pt x="1175" y="1922"/>
                </a:cubicBezTo>
                <a:lnTo>
                  <a:pt x="2062" y="1478"/>
                </a:lnTo>
                <a:cubicBezTo>
                  <a:pt x="2356" y="1335"/>
                  <a:pt x="2471" y="980"/>
                  <a:pt x="2328" y="687"/>
                </a:cubicBezTo>
                <a:cubicBezTo>
                  <a:pt x="2287" y="608"/>
                  <a:pt x="2229" y="536"/>
                  <a:pt x="2158" y="482"/>
                </a:cubicBezTo>
                <a:lnTo>
                  <a:pt x="1687" y="123"/>
                </a:lnTo>
                <a:cubicBezTo>
                  <a:pt x="1581" y="41"/>
                  <a:pt x="1455" y="0"/>
                  <a:pt x="13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1634464" y="3002704"/>
            <a:ext cx="91124" cy="67897"/>
          </a:xfrm>
          <a:custGeom>
            <a:avLst/>
            <a:gdLst/>
            <a:ahLst/>
            <a:cxnLst/>
            <a:rect l="l" t="t" r="r" b="b"/>
            <a:pathLst>
              <a:path w="1428" h="1064" extrusionOk="0">
                <a:moveTo>
                  <a:pt x="922" y="0"/>
                </a:moveTo>
                <a:lnTo>
                  <a:pt x="1" y="697"/>
                </a:lnTo>
                <a:lnTo>
                  <a:pt x="393" y="1062"/>
                </a:lnTo>
                <a:cubicBezTo>
                  <a:pt x="393" y="1062"/>
                  <a:pt x="403" y="1063"/>
                  <a:pt x="421" y="1063"/>
                </a:cubicBezTo>
                <a:cubicBezTo>
                  <a:pt x="494" y="1063"/>
                  <a:pt x="706" y="1046"/>
                  <a:pt x="1025" y="878"/>
                </a:cubicBezTo>
                <a:cubicBezTo>
                  <a:pt x="1428" y="666"/>
                  <a:pt x="1338" y="465"/>
                  <a:pt x="1338" y="465"/>
                </a:cubicBezTo>
                <a:lnTo>
                  <a:pt x="922"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1629870" y="2121394"/>
            <a:ext cx="1581976" cy="1567873"/>
          </a:xfrm>
          <a:custGeom>
            <a:avLst/>
            <a:gdLst/>
            <a:ahLst/>
            <a:cxnLst/>
            <a:rect l="l" t="t" r="r" b="b"/>
            <a:pathLst>
              <a:path w="24791" h="24570" extrusionOk="0">
                <a:moveTo>
                  <a:pt x="20783" y="0"/>
                </a:moveTo>
                <a:cubicBezTo>
                  <a:pt x="20264" y="5786"/>
                  <a:pt x="12734" y="10090"/>
                  <a:pt x="11368" y="10391"/>
                </a:cubicBezTo>
                <a:cubicBezTo>
                  <a:pt x="11368" y="10391"/>
                  <a:pt x="10340" y="10766"/>
                  <a:pt x="9231" y="11654"/>
                </a:cubicBezTo>
                <a:cubicBezTo>
                  <a:pt x="8199" y="12479"/>
                  <a:pt x="5482" y="14409"/>
                  <a:pt x="3701" y="14409"/>
                </a:cubicBezTo>
                <a:cubicBezTo>
                  <a:pt x="3574" y="14409"/>
                  <a:pt x="3452" y="14399"/>
                  <a:pt x="3336" y="14378"/>
                </a:cubicBezTo>
                <a:cubicBezTo>
                  <a:pt x="2305" y="14197"/>
                  <a:pt x="1741" y="14033"/>
                  <a:pt x="1455" y="13931"/>
                </a:cubicBezTo>
                <a:cubicBezTo>
                  <a:pt x="1432" y="13923"/>
                  <a:pt x="1409" y="13919"/>
                  <a:pt x="1387" y="13919"/>
                </a:cubicBezTo>
                <a:cubicBezTo>
                  <a:pt x="1296" y="13919"/>
                  <a:pt x="1217" y="13982"/>
                  <a:pt x="1193" y="14078"/>
                </a:cubicBezTo>
                <a:cubicBezTo>
                  <a:pt x="1161" y="14194"/>
                  <a:pt x="1080" y="14323"/>
                  <a:pt x="878" y="14409"/>
                </a:cubicBezTo>
                <a:cubicBezTo>
                  <a:pt x="656" y="14504"/>
                  <a:pt x="438" y="14535"/>
                  <a:pt x="277" y="14542"/>
                </a:cubicBezTo>
                <a:cubicBezTo>
                  <a:pt x="123" y="14549"/>
                  <a:pt x="1" y="14678"/>
                  <a:pt x="8" y="14832"/>
                </a:cubicBezTo>
                <a:cubicBezTo>
                  <a:pt x="38" y="15392"/>
                  <a:pt x="284" y="16600"/>
                  <a:pt x="1762" y="17348"/>
                </a:cubicBezTo>
                <a:cubicBezTo>
                  <a:pt x="3736" y="18344"/>
                  <a:pt x="4114" y="18434"/>
                  <a:pt x="4114" y="18434"/>
                </a:cubicBezTo>
                <a:cubicBezTo>
                  <a:pt x="4114" y="18434"/>
                  <a:pt x="4888" y="17901"/>
                  <a:pt x="5576" y="17901"/>
                </a:cubicBezTo>
                <a:cubicBezTo>
                  <a:pt x="5946" y="17901"/>
                  <a:pt x="6291" y="18055"/>
                  <a:pt x="6477" y="18529"/>
                </a:cubicBezTo>
                <a:cubicBezTo>
                  <a:pt x="7009" y="19888"/>
                  <a:pt x="10635" y="23994"/>
                  <a:pt x="15710" y="24513"/>
                </a:cubicBezTo>
                <a:cubicBezTo>
                  <a:pt x="16083" y="24551"/>
                  <a:pt x="16451" y="24569"/>
                  <a:pt x="16812" y="24569"/>
                </a:cubicBezTo>
                <a:cubicBezTo>
                  <a:pt x="21356" y="24569"/>
                  <a:pt x="24790" y="21718"/>
                  <a:pt x="24312" y="19921"/>
                </a:cubicBezTo>
                <a:cubicBezTo>
                  <a:pt x="23794" y="17980"/>
                  <a:pt x="18459" y="12999"/>
                  <a:pt x="18459" y="12999"/>
                </a:cubicBezTo>
                <a:cubicBezTo>
                  <a:pt x="18459" y="12999"/>
                  <a:pt x="20916" y="10868"/>
                  <a:pt x="22240" y="6769"/>
                </a:cubicBezTo>
                <a:cubicBezTo>
                  <a:pt x="23568" y="2673"/>
                  <a:pt x="22108" y="375"/>
                  <a:pt x="22108" y="375"/>
                </a:cubicBezTo>
                <a:cubicBezTo>
                  <a:pt x="22108" y="375"/>
                  <a:pt x="22015" y="478"/>
                  <a:pt x="21786" y="478"/>
                </a:cubicBezTo>
                <a:cubicBezTo>
                  <a:pt x="21688" y="478"/>
                  <a:pt x="21565" y="459"/>
                  <a:pt x="21415" y="406"/>
                </a:cubicBezTo>
                <a:cubicBezTo>
                  <a:pt x="20909" y="229"/>
                  <a:pt x="20783" y="0"/>
                  <a:pt x="207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a:off x="1767130" y="3288200"/>
            <a:ext cx="1576169" cy="495057"/>
          </a:xfrm>
          <a:custGeom>
            <a:avLst/>
            <a:gdLst/>
            <a:ahLst/>
            <a:cxnLst/>
            <a:rect l="l" t="t" r="r" b="b"/>
            <a:pathLst>
              <a:path w="24700" h="7758" extrusionOk="0">
                <a:moveTo>
                  <a:pt x="6955" y="1"/>
                </a:moveTo>
                <a:cubicBezTo>
                  <a:pt x="4650" y="1"/>
                  <a:pt x="1959" y="776"/>
                  <a:pt x="1871" y="913"/>
                </a:cubicBezTo>
                <a:cubicBezTo>
                  <a:pt x="0" y="3818"/>
                  <a:pt x="6521" y="7078"/>
                  <a:pt x="10781" y="7692"/>
                </a:cubicBezTo>
                <a:cubicBezTo>
                  <a:pt x="11087" y="7736"/>
                  <a:pt x="11421" y="7757"/>
                  <a:pt x="11777" y="7757"/>
                </a:cubicBezTo>
                <a:cubicBezTo>
                  <a:pt x="16392" y="7757"/>
                  <a:pt x="24700" y="4262"/>
                  <a:pt x="22199" y="1876"/>
                </a:cubicBezTo>
                <a:cubicBezTo>
                  <a:pt x="21485" y="1194"/>
                  <a:pt x="20254" y="840"/>
                  <a:pt x="18919" y="840"/>
                </a:cubicBezTo>
                <a:cubicBezTo>
                  <a:pt x="17533" y="840"/>
                  <a:pt x="16035" y="1221"/>
                  <a:pt x="14887" y="2012"/>
                </a:cubicBezTo>
                <a:cubicBezTo>
                  <a:pt x="13286" y="3115"/>
                  <a:pt x="12996" y="4234"/>
                  <a:pt x="12996" y="4234"/>
                </a:cubicBezTo>
                <a:lnTo>
                  <a:pt x="12228" y="2896"/>
                </a:lnTo>
                <a:lnTo>
                  <a:pt x="11296" y="3381"/>
                </a:lnTo>
                <a:lnTo>
                  <a:pt x="10030" y="1118"/>
                </a:lnTo>
                <a:cubicBezTo>
                  <a:pt x="9559" y="274"/>
                  <a:pt x="8325" y="1"/>
                  <a:pt x="6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6"/>
          <p:cNvSpPr/>
          <p:nvPr/>
        </p:nvSpPr>
        <p:spPr>
          <a:xfrm>
            <a:off x="2709255" y="2105505"/>
            <a:ext cx="498695" cy="845388"/>
          </a:xfrm>
          <a:custGeom>
            <a:avLst/>
            <a:gdLst/>
            <a:ahLst/>
            <a:cxnLst/>
            <a:rect l="l" t="t" r="r" b="b"/>
            <a:pathLst>
              <a:path w="7815" h="13248" extrusionOk="0">
                <a:moveTo>
                  <a:pt x="5503" y="0"/>
                </a:moveTo>
                <a:lnTo>
                  <a:pt x="5264" y="959"/>
                </a:lnTo>
                <a:cubicBezTo>
                  <a:pt x="5264" y="959"/>
                  <a:pt x="5264" y="959"/>
                  <a:pt x="5265" y="959"/>
                </a:cubicBezTo>
                <a:cubicBezTo>
                  <a:pt x="5390" y="959"/>
                  <a:pt x="6050" y="4052"/>
                  <a:pt x="4476" y="7410"/>
                </a:cubicBezTo>
                <a:cubicBezTo>
                  <a:pt x="3175" y="10182"/>
                  <a:pt x="1483" y="12173"/>
                  <a:pt x="1305" y="12173"/>
                </a:cubicBezTo>
                <a:cubicBezTo>
                  <a:pt x="1304" y="12173"/>
                  <a:pt x="1302" y="12173"/>
                  <a:pt x="1301" y="12173"/>
                </a:cubicBezTo>
                <a:cubicBezTo>
                  <a:pt x="1141" y="12142"/>
                  <a:pt x="0" y="11736"/>
                  <a:pt x="0" y="11736"/>
                </a:cubicBezTo>
                <a:lnTo>
                  <a:pt x="0" y="11736"/>
                </a:lnTo>
                <a:lnTo>
                  <a:pt x="1544" y="13248"/>
                </a:lnTo>
                <a:cubicBezTo>
                  <a:pt x="1544" y="13248"/>
                  <a:pt x="7814" y="9581"/>
                  <a:pt x="7206" y="5660"/>
                </a:cubicBezTo>
                <a:cubicBezTo>
                  <a:pt x="6603" y="1737"/>
                  <a:pt x="5503" y="0"/>
                  <a:pt x="5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a:off x="1605500" y="3045625"/>
            <a:ext cx="629174" cy="308729"/>
          </a:xfrm>
          <a:custGeom>
            <a:avLst/>
            <a:gdLst/>
            <a:ahLst/>
            <a:cxnLst/>
            <a:rect l="l" t="t" r="r" b="b"/>
            <a:pathLst>
              <a:path w="10068" h="5100" extrusionOk="0">
                <a:moveTo>
                  <a:pt x="587" y="0"/>
                </a:moveTo>
                <a:lnTo>
                  <a:pt x="587" y="0"/>
                </a:lnTo>
                <a:cubicBezTo>
                  <a:pt x="1" y="1151"/>
                  <a:pt x="403" y="3923"/>
                  <a:pt x="3192" y="4786"/>
                </a:cubicBezTo>
                <a:cubicBezTo>
                  <a:pt x="3909" y="5009"/>
                  <a:pt x="4714" y="5099"/>
                  <a:pt x="5513" y="5099"/>
                </a:cubicBezTo>
                <a:cubicBezTo>
                  <a:pt x="7820" y="5099"/>
                  <a:pt x="10067" y="4344"/>
                  <a:pt x="9941" y="3844"/>
                </a:cubicBezTo>
                <a:cubicBezTo>
                  <a:pt x="9769" y="3181"/>
                  <a:pt x="8256" y="2519"/>
                  <a:pt x="6521" y="2519"/>
                </a:cubicBezTo>
                <a:cubicBezTo>
                  <a:pt x="6494" y="2519"/>
                  <a:pt x="6468" y="2519"/>
                  <a:pt x="6442" y="2519"/>
                </a:cubicBezTo>
                <a:cubicBezTo>
                  <a:pt x="4674" y="2536"/>
                  <a:pt x="5305" y="3461"/>
                  <a:pt x="4923" y="3540"/>
                </a:cubicBezTo>
                <a:cubicBezTo>
                  <a:pt x="4873" y="3551"/>
                  <a:pt x="4818" y="3556"/>
                  <a:pt x="4756" y="3556"/>
                </a:cubicBezTo>
                <a:cubicBezTo>
                  <a:pt x="4342" y="3556"/>
                  <a:pt x="3638" y="3306"/>
                  <a:pt x="2377" y="2653"/>
                </a:cubicBezTo>
                <a:cubicBezTo>
                  <a:pt x="929" y="1902"/>
                  <a:pt x="587"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a:off x="2158172" y="2848406"/>
            <a:ext cx="192586" cy="270054"/>
          </a:xfrm>
          <a:custGeom>
            <a:avLst/>
            <a:gdLst/>
            <a:ahLst/>
            <a:cxnLst/>
            <a:rect l="l" t="t" r="r" b="b"/>
            <a:pathLst>
              <a:path w="3018" h="4232" extrusionOk="0">
                <a:moveTo>
                  <a:pt x="3006" y="1"/>
                </a:moveTo>
                <a:cubicBezTo>
                  <a:pt x="3001" y="1"/>
                  <a:pt x="2992" y="2"/>
                  <a:pt x="2980" y="5"/>
                </a:cubicBezTo>
                <a:cubicBezTo>
                  <a:pt x="2982" y="10"/>
                  <a:pt x="2982" y="17"/>
                  <a:pt x="2981" y="25"/>
                </a:cubicBezTo>
                <a:lnTo>
                  <a:pt x="2981" y="25"/>
                </a:lnTo>
                <a:cubicBezTo>
                  <a:pt x="3008" y="8"/>
                  <a:pt x="3017" y="1"/>
                  <a:pt x="3006" y="1"/>
                </a:cubicBezTo>
                <a:close/>
                <a:moveTo>
                  <a:pt x="2981" y="25"/>
                </a:moveTo>
                <a:cubicBezTo>
                  <a:pt x="2789" y="142"/>
                  <a:pt x="1700" y="701"/>
                  <a:pt x="860" y="2053"/>
                </a:cubicBezTo>
                <a:cubicBezTo>
                  <a:pt x="0" y="3436"/>
                  <a:pt x="54" y="4231"/>
                  <a:pt x="54" y="4231"/>
                </a:cubicBezTo>
                <a:cubicBezTo>
                  <a:pt x="1311" y="1794"/>
                  <a:pt x="2939" y="273"/>
                  <a:pt x="2981" y="25"/>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6"/>
          <p:cNvSpPr/>
          <p:nvPr/>
        </p:nvSpPr>
        <p:spPr>
          <a:xfrm>
            <a:off x="2562423" y="2121394"/>
            <a:ext cx="532643" cy="829499"/>
          </a:xfrm>
          <a:custGeom>
            <a:avLst/>
            <a:gdLst/>
            <a:ahLst/>
            <a:cxnLst/>
            <a:rect l="l" t="t" r="r" b="b"/>
            <a:pathLst>
              <a:path w="8347" h="12999" extrusionOk="0">
                <a:moveTo>
                  <a:pt x="6169" y="0"/>
                </a:moveTo>
                <a:cubicBezTo>
                  <a:pt x="6162" y="92"/>
                  <a:pt x="6152" y="188"/>
                  <a:pt x="6139" y="279"/>
                </a:cubicBezTo>
                <a:cubicBezTo>
                  <a:pt x="6265" y="266"/>
                  <a:pt x="6377" y="259"/>
                  <a:pt x="6473" y="259"/>
                </a:cubicBezTo>
                <a:cubicBezTo>
                  <a:pt x="6237" y="123"/>
                  <a:pt x="6169" y="0"/>
                  <a:pt x="6169" y="0"/>
                </a:cubicBezTo>
                <a:close/>
                <a:moveTo>
                  <a:pt x="6449" y="2997"/>
                </a:moveTo>
                <a:cubicBezTo>
                  <a:pt x="6473" y="3127"/>
                  <a:pt x="6487" y="3254"/>
                  <a:pt x="6497" y="3380"/>
                </a:cubicBezTo>
                <a:cubicBezTo>
                  <a:pt x="6490" y="3254"/>
                  <a:pt x="6473" y="3127"/>
                  <a:pt x="6449" y="2997"/>
                </a:cubicBezTo>
                <a:close/>
                <a:moveTo>
                  <a:pt x="6869" y="430"/>
                </a:moveTo>
                <a:lnTo>
                  <a:pt x="6869" y="430"/>
                </a:lnTo>
                <a:cubicBezTo>
                  <a:pt x="7104" y="782"/>
                  <a:pt x="7101" y="1580"/>
                  <a:pt x="7094" y="1662"/>
                </a:cubicBezTo>
                <a:cubicBezTo>
                  <a:pt x="7087" y="1765"/>
                  <a:pt x="6623" y="1843"/>
                  <a:pt x="6538" y="1861"/>
                </a:cubicBezTo>
                <a:cubicBezTo>
                  <a:pt x="6452" y="1877"/>
                  <a:pt x="6596" y="2212"/>
                  <a:pt x="6623" y="2355"/>
                </a:cubicBezTo>
                <a:cubicBezTo>
                  <a:pt x="6643" y="2471"/>
                  <a:pt x="6660" y="2584"/>
                  <a:pt x="6397" y="2673"/>
                </a:cubicBezTo>
                <a:cubicBezTo>
                  <a:pt x="6500" y="3011"/>
                  <a:pt x="6569" y="3366"/>
                  <a:pt x="6561" y="3720"/>
                </a:cubicBezTo>
                <a:cubicBezTo>
                  <a:pt x="6561" y="3898"/>
                  <a:pt x="6528" y="4076"/>
                  <a:pt x="6483" y="4250"/>
                </a:cubicBezTo>
                <a:cubicBezTo>
                  <a:pt x="6421" y="4417"/>
                  <a:pt x="6353" y="4581"/>
                  <a:pt x="6244" y="4724"/>
                </a:cubicBezTo>
                <a:cubicBezTo>
                  <a:pt x="6134" y="4875"/>
                  <a:pt x="6005" y="5004"/>
                  <a:pt x="5858" y="5117"/>
                </a:cubicBezTo>
                <a:cubicBezTo>
                  <a:pt x="5885" y="5229"/>
                  <a:pt x="5906" y="5356"/>
                  <a:pt x="5926" y="5499"/>
                </a:cubicBezTo>
                <a:cubicBezTo>
                  <a:pt x="6203" y="7564"/>
                  <a:pt x="1124" y="9882"/>
                  <a:pt x="89" y="10166"/>
                </a:cubicBezTo>
                <a:cubicBezTo>
                  <a:pt x="59" y="10176"/>
                  <a:pt x="28" y="10183"/>
                  <a:pt x="1" y="10193"/>
                </a:cubicBezTo>
                <a:cubicBezTo>
                  <a:pt x="407" y="10384"/>
                  <a:pt x="1270" y="10794"/>
                  <a:pt x="1612" y="11005"/>
                </a:cubicBezTo>
                <a:cubicBezTo>
                  <a:pt x="1915" y="11196"/>
                  <a:pt x="2263" y="11480"/>
                  <a:pt x="2595" y="11774"/>
                </a:cubicBezTo>
                <a:lnTo>
                  <a:pt x="2301" y="11487"/>
                </a:lnTo>
                <a:lnTo>
                  <a:pt x="2301" y="11487"/>
                </a:lnTo>
                <a:cubicBezTo>
                  <a:pt x="2301" y="11487"/>
                  <a:pt x="3442" y="11893"/>
                  <a:pt x="3602" y="11924"/>
                </a:cubicBezTo>
                <a:lnTo>
                  <a:pt x="3605" y="11924"/>
                </a:lnTo>
                <a:cubicBezTo>
                  <a:pt x="3786" y="11924"/>
                  <a:pt x="5476" y="9934"/>
                  <a:pt x="6777" y="7161"/>
                </a:cubicBezTo>
                <a:cubicBezTo>
                  <a:pt x="8346" y="3806"/>
                  <a:pt x="7691" y="710"/>
                  <a:pt x="7565" y="710"/>
                </a:cubicBezTo>
                <a:lnTo>
                  <a:pt x="7568" y="689"/>
                </a:lnTo>
                <a:lnTo>
                  <a:pt x="7207" y="478"/>
                </a:lnTo>
                <a:lnTo>
                  <a:pt x="7172" y="478"/>
                </a:lnTo>
                <a:cubicBezTo>
                  <a:pt x="7091" y="478"/>
                  <a:pt x="6991" y="464"/>
                  <a:pt x="6869" y="430"/>
                </a:cubicBezTo>
                <a:close/>
                <a:moveTo>
                  <a:pt x="3834" y="12989"/>
                </a:moveTo>
                <a:lnTo>
                  <a:pt x="3845" y="12999"/>
                </a:lnTo>
                <a:cubicBezTo>
                  <a:pt x="3845" y="12995"/>
                  <a:pt x="3841" y="12992"/>
                  <a:pt x="3834" y="129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6"/>
          <p:cNvSpPr/>
          <p:nvPr/>
        </p:nvSpPr>
        <p:spPr>
          <a:xfrm>
            <a:off x="2709255" y="2165361"/>
            <a:ext cx="385810" cy="785532"/>
          </a:xfrm>
          <a:custGeom>
            <a:avLst/>
            <a:gdLst/>
            <a:ahLst/>
            <a:cxnLst/>
            <a:rect l="l" t="t" r="r" b="b"/>
            <a:pathLst>
              <a:path w="6046" h="12310" extrusionOk="0">
                <a:moveTo>
                  <a:pt x="5267" y="0"/>
                </a:moveTo>
                <a:lnTo>
                  <a:pt x="5264" y="21"/>
                </a:lnTo>
                <a:cubicBezTo>
                  <a:pt x="5390" y="21"/>
                  <a:pt x="6045" y="3117"/>
                  <a:pt x="4476" y="6472"/>
                </a:cubicBezTo>
                <a:cubicBezTo>
                  <a:pt x="3175" y="9245"/>
                  <a:pt x="1485" y="11235"/>
                  <a:pt x="1304" y="11235"/>
                </a:cubicBezTo>
                <a:lnTo>
                  <a:pt x="1301" y="11235"/>
                </a:lnTo>
                <a:cubicBezTo>
                  <a:pt x="1141" y="11204"/>
                  <a:pt x="0" y="10798"/>
                  <a:pt x="0" y="10798"/>
                </a:cubicBezTo>
                <a:lnTo>
                  <a:pt x="0" y="10798"/>
                </a:lnTo>
                <a:lnTo>
                  <a:pt x="294" y="11085"/>
                </a:lnTo>
                <a:cubicBezTo>
                  <a:pt x="909" y="11634"/>
                  <a:pt x="1454" y="12218"/>
                  <a:pt x="1533" y="12300"/>
                </a:cubicBezTo>
                <a:lnTo>
                  <a:pt x="1544" y="12310"/>
                </a:lnTo>
                <a:cubicBezTo>
                  <a:pt x="1544" y="12310"/>
                  <a:pt x="1802" y="12081"/>
                  <a:pt x="2202" y="11638"/>
                </a:cubicBezTo>
                <a:cubicBezTo>
                  <a:pt x="2878" y="10863"/>
                  <a:pt x="3967" y="9391"/>
                  <a:pt x="4971" y="7036"/>
                </a:cubicBezTo>
                <a:cubicBezTo>
                  <a:pt x="6018" y="4578"/>
                  <a:pt x="5896" y="2311"/>
                  <a:pt x="5705" y="1086"/>
                </a:cubicBezTo>
                <a:cubicBezTo>
                  <a:pt x="5650" y="844"/>
                  <a:pt x="5588" y="632"/>
                  <a:pt x="5527" y="451"/>
                </a:cubicBezTo>
                <a:cubicBezTo>
                  <a:pt x="5476" y="301"/>
                  <a:pt x="5424" y="171"/>
                  <a:pt x="5380" y="66"/>
                </a:cubicBezTo>
                <a:lnTo>
                  <a:pt x="5267" y="0"/>
                </a:ln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a:off x="2361797" y="3343652"/>
            <a:ext cx="669457" cy="956103"/>
          </a:xfrm>
          <a:custGeom>
            <a:avLst/>
            <a:gdLst/>
            <a:ahLst/>
            <a:cxnLst/>
            <a:rect l="l" t="t" r="r" b="b"/>
            <a:pathLst>
              <a:path w="10491" h="14983" extrusionOk="0">
                <a:moveTo>
                  <a:pt x="8952" y="0"/>
                </a:moveTo>
                <a:cubicBezTo>
                  <a:pt x="8564" y="0"/>
                  <a:pt x="7365" y="58"/>
                  <a:pt x="6200" y="710"/>
                </a:cubicBezTo>
                <a:cubicBezTo>
                  <a:pt x="4783" y="1501"/>
                  <a:pt x="4312" y="2236"/>
                  <a:pt x="4326" y="2355"/>
                </a:cubicBezTo>
                <a:cubicBezTo>
                  <a:pt x="4886" y="7199"/>
                  <a:pt x="929" y="11824"/>
                  <a:pt x="86" y="12746"/>
                </a:cubicBezTo>
                <a:cubicBezTo>
                  <a:pt x="0" y="12839"/>
                  <a:pt x="8" y="12982"/>
                  <a:pt x="99" y="13070"/>
                </a:cubicBezTo>
                <a:lnTo>
                  <a:pt x="2080" y="14920"/>
                </a:lnTo>
                <a:cubicBezTo>
                  <a:pt x="2126" y="14963"/>
                  <a:pt x="2181" y="14982"/>
                  <a:pt x="2235" y="14982"/>
                </a:cubicBezTo>
                <a:cubicBezTo>
                  <a:pt x="2357" y="14982"/>
                  <a:pt x="2473" y="14884"/>
                  <a:pt x="2469" y="14740"/>
                </a:cubicBezTo>
                <a:lnTo>
                  <a:pt x="2417" y="13614"/>
                </a:lnTo>
                <a:cubicBezTo>
                  <a:pt x="2414" y="13528"/>
                  <a:pt x="2455" y="13450"/>
                  <a:pt x="2527" y="13405"/>
                </a:cubicBezTo>
                <a:cubicBezTo>
                  <a:pt x="2981" y="13129"/>
                  <a:pt x="4736" y="11975"/>
                  <a:pt x="7388" y="9165"/>
                </a:cubicBezTo>
                <a:cubicBezTo>
                  <a:pt x="10491" y="5875"/>
                  <a:pt x="9081" y="3"/>
                  <a:pt x="9081" y="3"/>
                </a:cubicBezTo>
                <a:cubicBezTo>
                  <a:pt x="9081" y="3"/>
                  <a:pt x="9035" y="0"/>
                  <a:pt x="8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a:off x="2111908" y="3833028"/>
            <a:ext cx="671882" cy="563656"/>
          </a:xfrm>
          <a:custGeom>
            <a:avLst/>
            <a:gdLst/>
            <a:ahLst/>
            <a:cxnLst/>
            <a:rect l="l" t="t" r="r" b="b"/>
            <a:pathLst>
              <a:path w="10529" h="8833" extrusionOk="0">
                <a:moveTo>
                  <a:pt x="6965" y="1"/>
                </a:moveTo>
                <a:cubicBezTo>
                  <a:pt x="6965" y="1"/>
                  <a:pt x="1" y="6258"/>
                  <a:pt x="3944" y="8515"/>
                </a:cubicBezTo>
                <a:cubicBezTo>
                  <a:pt x="4330" y="8735"/>
                  <a:pt x="4716" y="8833"/>
                  <a:pt x="5097" y="8833"/>
                </a:cubicBezTo>
                <a:cubicBezTo>
                  <a:pt x="7964" y="8833"/>
                  <a:pt x="10529" y="3302"/>
                  <a:pt x="10529" y="3302"/>
                </a:cubicBezTo>
                <a:cubicBezTo>
                  <a:pt x="10529" y="3302"/>
                  <a:pt x="7111" y="29"/>
                  <a:pt x="6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6"/>
          <p:cNvSpPr/>
          <p:nvPr/>
        </p:nvSpPr>
        <p:spPr>
          <a:xfrm>
            <a:off x="2976310" y="1987516"/>
            <a:ext cx="49072" cy="119393"/>
          </a:xfrm>
          <a:custGeom>
            <a:avLst/>
            <a:gdLst/>
            <a:ahLst/>
            <a:cxnLst/>
            <a:rect l="l" t="t" r="r" b="b"/>
            <a:pathLst>
              <a:path w="769" h="1871" extrusionOk="0">
                <a:moveTo>
                  <a:pt x="424" y="0"/>
                </a:moveTo>
                <a:cubicBezTo>
                  <a:pt x="254" y="0"/>
                  <a:pt x="109" y="142"/>
                  <a:pt x="92" y="326"/>
                </a:cubicBezTo>
                <a:lnTo>
                  <a:pt x="17" y="1490"/>
                </a:lnTo>
                <a:cubicBezTo>
                  <a:pt x="1" y="1681"/>
                  <a:pt x="137" y="1852"/>
                  <a:pt x="318" y="1870"/>
                </a:cubicBezTo>
                <a:cubicBezTo>
                  <a:pt x="325" y="1870"/>
                  <a:pt x="333" y="1870"/>
                  <a:pt x="341" y="1870"/>
                </a:cubicBezTo>
                <a:cubicBezTo>
                  <a:pt x="512" y="1870"/>
                  <a:pt x="660" y="1731"/>
                  <a:pt x="677" y="1545"/>
                </a:cubicBezTo>
                <a:lnTo>
                  <a:pt x="751" y="381"/>
                </a:lnTo>
                <a:cubicBezTo>
                  <a:pt x="768" y="186"/>
                  <a:pt x="632" y="16"/>
                  <a:pt x="451" y="2"/>
                </a:cubicBezTo>
                <a:cubicBezTo>
                  <a:pt x="442" y="1"/>
                  <a:pt x="433" y="0"/>
                  <a:pt x="42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3002473" y="1999449"/>
            <a:ext cx="85190" cy="109438"/>
          </a:xfrm>
          <a:custGeom>
            <a:avLst/>
            <a:gdLst/>
            <a:ahLst/>
            <a:cxnLst/>
            <a:rect l="l" t="t" r="r" b="b"/>
            <a:pathLst>
              <a:path w="1335" h="1715" extrusionOk="0">
                <a:moveTo>
                  <a:pt x="971" y="1"/>
                </a:moveTo>
                <a:cubicBezTo>
                  <a:pt x="852" y="1"/>
                  <a:pt x="733" y="66"/>
                  <a:pt x="666" y="180"/>
                </a:cubicBezTo>
                <a:lnTo>
                  <a:pt x="99" y="1201"/>
                </a:lnTo>
                <a:cubicBezTo>
                  <a:pt x="0" y="1368"/>
                  <a:pt x="48" y="1580"/>
                  <a:pt x="208" y="1672"/>
                </a:cubicBezTo>
                <a:cubicBezTo>
                  <a:pt x="258" y="1701"/>
                  <a:pt x="312" y="1715"/>
                  <a:pt x="366" y="1715"/>
                </a:cubicBezTo>
                <a:cubicBezTo>
                  <a:pt x="483" y="1715"/>
                  <a:pt x="601" y="1649"/>
                  <a:pt x="669" y="1532"/>
                </a:cubicBezTo>
                <a:lnTo>
                  <a:pt x="1236" y="515"/>
                </a:lnTo>
                <a:cubicBezTo>
                  <a:pt x="1335" y="347"/>
                  <a:pt x="1287" y="136"/>
                  <a:pt x="1130" y="44"/>
                </a:cubicBezTo>
                <a:cubicBezTo>
                  <a:pt x="1080" y="15"/>
                  <a:pt x="1026" y="1"/>
                  <a:pt x="9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3023977" y="2033716"/>
            <a:ext cx="100313" cy="96995"/>
          </a:xfrm>
          <a:custGeom>
            <a:avLst/>
            <a:gdLst/>
            <a:ahLst/>
            <a:cxnLst/>
            <a:rect l="l" t="t" r="r" b="b"/>
            <a:pathLst>
              <a:path w="1572" h="1520" extrusionOk="0">
                <a:moveTo>
                  <a:pt x="1217" y="1"/>
                </a:moveTo>
                <a:cubicBezTo>
                  <a:pt x="1126" y="1"/>
                  <a:pt x="1033" y="36"/>
                  <a:pt x="960" y="107"/>
                </a:cubicBezTo>
                <a:lnTo>
                  <a:pt x="148" y="944"/>
                </a:lnTo>
                <a:cubicBezTo>
                  <a:pt x="12" y="1080"/>
                  <a:pt x="1" y="1295"/>
                  <a:pt x="130" y="1425"/>
                </a:cubicBezTo>
                <a:cubicBezTo>
                  <a:pt x="194" y="1488"/>
                  <a:pt x="277" y="1520"/>
                  <a:pt x="362" y="1520"/>
                </a:cubicBezTo>
                <a:cubicBezTo>
                  <a:pt x="451" y="1520"/>
                  <a:pt x="542" y="1485"/>
                  <a:pt x="612" y="1415"/>
                </a:cubicBezTo>
                <a:lnTo>
                  <a:pt x="1428" y="579"/>
                </a:lnTo>
                <a:cubicBezTo>
                  <a:pt x="1564" y="438"/>
                  <a:pt x="1571" y="224"/>
                  <a:pt x="1445" y="94"/>
                </a:cubicBezTo>
                <a:cubicBezTo>
                  <a:pt x="1383" y="31"/>
                  <a:pt x="1301" y="1"/>
                  <a:pt x="121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3013959" y="2095550"/>
            <a:ext cx="120606" cy="65408"/>
          </a:xfrm>
          <a:custGeom>
            <a:avLst/>
            <a:gdLst/>
            <a:ahLst/>
            <a:cxnLst/>
            <a:rect l="l" t="t" r="r" b="b"/>
            <a:pathLst>
              <a:path w="1890" h="1025" extrusionOk="0">
                <a:moveTo>
                  <a:pt x="1510" y="0"/>
                </a:moveTo>
                <a:cubicBezTo>
                  <a:pt x="1475" y="0"/>
                  <a:pt x="1439" y="5"/>
                  <a:pt x="1404" y="16"/>
                </a:cubicBezTo>
                <a:lnTo>
                  <a:pt x="295" y="377"/>
                </a:lnTo>
                <a:cubicBezTo>
                  <a:pt x="107" y="432"/>
                  <a:pt x="1" y="620"/>
                  <a:pt x="52" y="794"/>
                </a:cubicBezTo>
                <a:cubicBezTo>
                  <a:pt x="97" y="935"/>
                  <a:pt x="232" y="1024"/>
                  <a:pt x="380" y="1024"/>
                </a:cubicBezTo>
                <a:cubicBezTo>
                  <a:pt x="415" y="1024"/>
                  <a:pt x="450" y="1019"/>
                  <a:pt x="486" y="1009"/>
                </a:cubicBezTo>
                <a:lnTo>
                  <a:pt x="1595" y="648"/>
                </a:lnTo>
                <a:cubicBezTo>
                  <a:pt x="1783" y="593"/>
                  <a:pt x="1889" y="405"/>
                  <a:pt x="1837" y="231"/>
                </a:cubicBezTo>
                <a:cubicBezTo>
                  <a:pt x="1793" y="90"/>
                  <a:pt x="1657" y="0"/>
                  <a:pt x="15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2904457" y="2036014"/>
            <a:ext cx="99356" cy="104270"/>
          </a:xfrm>
          <a:custGeom>
            <a:avLst/>
            <a:gdLst/>
            <a:ahLst/>
            <a:cxnLst/>
            <a:rect l="l" t="t" r="r" b="b"/>
            <a:pathLst>
              <a:path w="1557" h="1634" extrusionOk="0">
                <a:moveTo>
                  <a:pt x="439" y="1"/>
                </a:moveTo>
                <a:cubicBezTo>
                  <a:pt x="354" y="1"/>
                  <a:pt x="269" y="28"/>
                  <a:pt x="198" y="85"/>
                </a:cubicBezTo>
                <a:cubicBezTo>
                  <a:pt x="27" y="218"/>
                  <a:pt x="0" y="461"/>
                  <a:pt x="133" y="628"/>
                </a:cubicBezTo>
                <a:lnTo>
                  <a:pt x="812" y="1485"/>
                </a:lnTo>
                <a:cubicBezTo>
                  <a:pt x="889" y="1583"/>
                  <a:pt x="1003" y="1634"/>
                  <a:pt x="1118" y="1634"/>
                </a:cubicBezTo>
                <a:cubicBezTo>
                  <a:pt x="1203" y="1634"/>
                  <a:pt x="1288" y="1606"/>
                  <a:pt x="1359" y="1549"/>
                </a:cubicBezTo>
                <a:cubicBezTo>
                  <a:pt x="1526" y="1417"/>
                  <a:pt x="1557" y="1171"/>
                  <a:pt x="1423" y="1003"/>
                </a:cubicBezTo>
                <a:lnTo>
                  <a:pt x="741" y="147"/>
                </a:lnTo>
                <a:cubicBezTo>
                  <a:pt x="664" y="51"/>
                  <a:pt x="552" y="1"/>
                  <a:pt x="439"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6"/>
          <p:cNvSpPr/>
          <p:nvPr/>
        </p:nvSpPr>
        <p:spPr>
          <a:xfrm>
            <a:off x="2931896" y="2055859"/>
            <a:ext cx="156660" cy="124179"/>
          </a:xfrm>
          <a:custGeom>
            <a:avLst/>
            <a:gdLst/>
            <a:ahLst/>
            <a:cxnLst/>
            <a:rect l="l" t="t" r="r" b="b"/>
            <a:pathLst>
              <a:path w="2455" h="1946" extrusionOk="0">
                <a:moveTo>
                  <a:pt x="1108" y="0"/>
                </a:moveTo>
                <a:cubicBezTo>
                  <a:pt x="963" y="0"/>
                  <a:pt x="821" y="53"/>
                  <a:pt x="710" y="153"/>
                </a:cubicBezTo>
                <a:lnTo>
                  <a:pt x="270" y="553"/>
                </a:lnTo>
                <a:cubicBezTo>
                  <a:pt x="205" y="614"/>
                  <a:pt x="150" y="689"/>
                  <a:pt x="119" y="771"/>
                </a:cubicBezTo>
                <a:cubicBezTo>
                  <a:pt x="0" y="1075"/>
                  <a:pt x="147" y="1420"/>
                  <a:pt x="451" y="1539"/>
                </a:cubicBezTo>
                <a:lnTo>
                  <a:pt x="1373" y="1905"/>
                </a:lnTo>
                <a:cubicBezTo>
                  <a:pt x="1443" y="1932"/>
                  <a:pt x="1516" y="1945"/>
                  <a:pt x="1588" y="1945"/>
                </a:cubicBezTo>
                <a:cubicBezTo>
                  <a:pt x="1824" y="1945"/>
                  <a:pt x="2048" y="1803"/>
                  <a:pt x="2140" y="1569"/>
                </a:cubicBezTo>
                <a:lnTo>
                  <a:pt x="2335" y="1075"/>
                </a:lnTo>
                <a:cubicBezTo>
                  <a:pt x="2454" y="771"/>
                  <a:pt x="2307" y="430"/>
                  <a:pt x="2003" y="310"/>
                </a:cubicBezTo>
                <a:lnTo>
                  <a:pt x="1324" y="41"/>
                </a:lnTo>
                <a:cubicBezTo>
                  <a:pt x="1254" y="13"/>
                  <a:pt x="1180" y="0"/>
                  <a:pt x="110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6"/>
          <p:cNvSpPr/>
          <p:nvPr/>
        </p:nvSpPr>
        <p:spPr>
          <a:xfrm>
            <a:off x="1856212" y="1930723"/>
            <a:ext cx="1102106" cy="967461"/>
          </a:xfrm>
          <a:custGeom>
            <a:avLst/>
            <a:gdLst/>
            <a:ahLst/>
            <a:cxnLst/>
            <a:rect l="l" t="t" r="r" b="b"/>
            <a:pathLst>
              <a:path w="17271" h="15161" extrusionOk="0">
                <a:moveTo>
                  <a:pt x="9315" y="1"/>
                </a:moveTo>
                <a:cubicBezTo>
                  <a:pt x="3965" y="1"/>
                  <a:pt x="632" y="6435"/>
                  <a:pt x="3226" y="8716"/>
                </a:cubicBezTo>
                <a:lnTo>
                  <a:pt x="3179" y="8692"/>
                </a:lnTo>
                <a:cubicBezTo>
                  <a:pt x="3179" y="8692"/>
                  <a:pt x="2550" y="8315"/>
                  <a:pt x="1877" y="8315"/>
                </a:cubicBezTo>
                <a:cubicBezTo>
                  <a:pt x="1312" y="8315"/>
                  <a:pt x="716" y="8580"/>
                  <a:pt x="434" y="9555"/>
                </a:cubicBezTo>
                <a:cubicBezTo>
                  <a:pt x="1" y="11051"/>
                  <a:pt x="1062" y="11600"/>
                  <a:pt x="2568" y="11621"/>
                </a:cubicBezTo>
                <a:cubicBezTo>
                  <a:pt x="3100" y="11628"/>
                  <a:pt x="4008" y="11843"/>
                  <a:pt x="4462" y="11956"/>
                </a:cubicBezTo>
                <a:cubicBezTo>
                  <a:pt x="5869" y="12293"/>
                  <a:pt x="7165" y="12352"/>
                  <a:pt x="7931" y="13471"/>
                </a:cubicBezTo>
                <a:lnTo>
                  <a:pt x="8139" y="14304"/>
                </a:lnTo>
                <a:lnTo>
                  <a:pt x="9777" y="15161"/>
                </a:lnTo>
                <a:lnTo>
                  <a:pt x="10784" y="13983"/>
                </a:lnTo>
                <a:cubicBezTo>
                  <a:pt x="10784" y="13983"/>
                  <a:pt x="10289" y="13393"/>
                  <a:pt x="11156" y="13154"/>
                </a:cubicBezTo>
                <a:cubicBezTo>
                  <a:pt x="12191" y="12870"/>
                  <a:pt x="17270" y="10552"/>
                  <a:pt x="16993" y="8487"/>
                </a:cubicBezTo>
                <a:cubicBezTo>
                  <a:pt x="16721" y="6446"/>
                  <a:pt x="15642" y="7357"/>
                  <a:pt x="15922" y="5575"/>
                </a:cubicBezTo>
                <a:cubicBezTo>
                  <a:pt x="16202" y="3793"/>
                  <a:pt x="15884" y="715"/>
                  <a:pt x="10091" y="45"/>
                </a:cubicBezTo>
                <a:cubicBezTo>
                  <a:pt x="9828" y="15"/>
                  <a:pt x="9570" y="1"/>
                  <a:pt x="931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2347695" y="2780893"/>
            <a:ext cx="196734" cy="134708"/>
          </a:xfrm>
          <a:custGeom>
            <a:avLst/>
            <a:gdLst/>
            <a:ahLst/>
            <a:cxnLst/>
            <a:rect l="l" t="t" r="r" b="b"/>
            <a:pathLst>
              <a:path w="3083" h="2111" extrusionOk="0">
                <a:moveTo>
                  <a:pt x="2" y="1"/>
                </a:moveTo>
                <a:cubicBezTo>
                  <a:pt x="1" y="1"/>
                  <a:pt x="1" y="1"/>
                  <a:pt x="0" y="1"/>
                </a:cubicBezTo>
                <a:lnTo>
                  <a:pt x="106" y="1254"/>
                </a:lnTo>
                <a:lnTo>
                  <a:pt x="2031" y="2111"/>
                </a:lnTo>
                <a:lnTo>
                  <a:pt x="3082" y="660"/>
                </a:lnTo>
                <a:lnTo>
                  <a:pt x="3082" y="660"/>
                </a:lnTo>
                <a:cubicBezTo>
                  <a:pt x="3082" y="661"/>
                  <a:pt x="2140" y="1623"/>
                  <a:pt x="2031" y="1674"/>
                </a:cubicBezTo>
                <a:cubicBezTo>
                  <a:pt x="2028" y="1675"/>
                  <a:pt x="2024" y="1676"/>
                  <a:pt x="2019" y="1676"/>
                </a:cubicBezTo>
                <a:cubicBezTo>
                  <a:pt x="1853" y="1676"/>
                  <a:pt x="741" y="869"/>
                  <a:pt x="741" y="869"/>
                </a:cubicBezTo>
                <a:cubicBezTo>
                  <a:pt x="741" y="869"/>
                  <a:pt x="119"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2453049" y="1977115"/>
            <a:ext cx="342290" cy="186588"/>
          </a:xfrm>
          <a:custGeom>
            <a:avLst/>
            <a:gdLst/>
            <a:ahLst/>
            <a:cxnLst/>
            <a:rect l="l" t="t" r="r" b="b"/>
            <a:pathLst>
              <a:path w="5364" h="2924" extrusionOk="0">
                <a:moveTo>
                  <a:pt x="38" y="1"/>
                </a:moveTo>
                <a:cubicBezTo>
                  <a:pt x="24" y="1"/>
                  <a:pt x="11" y="1"/>
                  <a:pt x="1" y="5"/>
                </a:cubicBezTo>
                <a:cubicBezTo>
                  <a:pt x="76" y="237"/>
                  <a:pt x="342" y="790"/>
                  <a:pt x="1247" y="1001"/>
                </a:cubicBezTo>
                <a:cubicBezTo>
                  <a:pt x="2268" y="1237"/>
                  <a:pt x="4360" y="2028"/>
                  <a:pt x="5272" y="2923"/>
                </a:cubicBezTo>
                <a:cubicBezTo>
                  <a:pt x="5302" y="2920"/>
                  <a:pt x="5333" y="2913"/>
                  <a:pt x="5364" y="2909"/>
                </a:cubicBezTo>
                <a:cubicBezTo>
                  <a:pt x="5015" y="2384"/>
                  <a:pt x="4589" y="1930"/>
                  <a:pt x="4084" y="1694"/>
                </a:cubicBezTo>
                <a:cubicBezTo>
                  <a:pt x="2564" y="991"/>
                  <a:pt x="762" y="349"/>
                  <a:pt x="97" y="15"/>
                </a:cubicBezTo>
                <a:cubicBezTo>
                  <a:pt x="76" y="5"/>
                  <a:pt x="56" y="1"/>
                  <a:pt x="38" y="1"/>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1954292" y="2520603"/>
            <a:ext cx="122010" cy="70449"/>
          </a:xfrm>
          <a:custGeom>
            <a:avLst/>
            <a:gdLst/>
            <a:ahLst/>
            <a:cxnLst/>
            <a:rect l="l" t="t" r="r" b="b"/>
            <a:pathLst>
              <a:path w="1912" h="1104" extrusionOk="0">
                <a:moveTo>
                  <a:pt x="849" y="0"/>
                </a:moveTo>
                <a:cubicBezTo>
                  <a:pt x="792" y="0"/>
                  <a:pt x="735" y="5"/>
                  <a:pt x="679" y="15"/>
                </a:cubicBezTo>
                <a:cubicBezTo>
                  <a:pt x="560" y="45"/>
                  <a:pt x="451" y="100"/>
                  <a:pt x="355" y="172"/>
                </a:cubicBezTo>
                <a:cubicBezTo>
                  <a:pt x="262" y="247"/>
                  <a:pt x="188" y="336"/>
                  <a:pt x="130" y="434"/>
                </a:cubicBezTo>
                <a:cubicBezTo>
                  <a:pt x="71" y="530"/>
                  <a:pt x="24" y="632"/>
                  <a:pt x="0" y="741"/>
                </a:cubicBezTo>
                <a:lnTo>
                  <a:pt x="13" y="746"/>
                </a:lnTo>
                <a:cubicBezTo>
                  <a:pt x="95" y="547"/>
                  <a:pt x="225" y="363"/>
                  <a:pt x="402" y="240"/>
                </a:cubicBezTo>
                <a:cubicBezTo>
                  <a:pt x="492" y="179"/>
                  <a:pt x="590" y="138"/>
                  <a:pt x="696" y="117"/>
                </a:cubicBezTo>
                <a:cubicBezTo>
                  <a:pt x="742" y="113"/>
                  <a:pt x="787" y="109"/>
                  <a:pt x="833" y="109"/>
                </a:cubicBezTo>
                <a:cubicBezTo>
                  <a:pt x="895" y="109"/>
                  <a:pt x="956" y="115"/>
                  <a:pt x="1017" y="131"/>
                </a:cubicBezTo>
                <a:cubicBezTo>
                  <a:pt x="1225" y="179"/>
                  <a:pt x="1430" y="274"/>
                  <a:pt x="1584" y="424"/>
                </a:cubicBezTo>
                <a:cubicBezTo>
                  <a:pt x="1659" y="500"/>
                  <a:pt x="1721" y="592"/>
                  <a:pt x="1757" y="691"/>
                </a:cubicBezTo>
                <a:cubicBezTo>
                  <a:pt x="1778" y="738"/>
                  <a:pt x="1792" y="793"/>
                  <a:pt x="1798" y="844"/>
                </a:cubicBezTo>
                <a:cubicBezTo>
                  <a:pt x="1802" y="872"/>
                  <a:pt x="1806" y="899"/>
                  <a:pt x="1806" y="926"/>
                </a:cubicBezTo>
                <a:cubicBezTo>
                  <a:pt x="1806" y="943"/>
                  <a:pt x="1800" y="973"/>
                  <a:pt x="1797" y="988"/>
                </a:cubicBezTo>
                <a:lnTo>
                  <a:pt x="1797" y="988"/>
                </a:lnTo>
                <a:cubicBezTo>
                  <a:pt x="1693" y="873"/>
                  <a:pt x="1562" y="781"/>
                  <a:pt x="1417" y="728"/>
                </a:cubicBezTo>
                <a:cubicBezTo>
                  <a:pt x="1341" y="700"/>
                  <a:pt x="1263" y="691"/>
                  <a:pt x="1181" y="691"/>
                </a:cubicBezTo>
                <a:cubicBezTo>
                  <a:pt x="1102" y="691"/>
                  <a:pt x="1024" y="714"/>
                  <a:pt x="949" y="738"/>
                </a:cubicBezTo>
                <a:lnTo>
                  <a:pt x="955" y="749"/>
                </a:lnTo>
                <a:cubicBezTo>
                  <a:pt x="1012" y="741"/>
                  <a:pt x="1070" y="731"/>
                  <a:pt x="1128" y="731"/>
                </a:cubicBezTo>
                <a:cubicBezTo>
                  <a:pt x="1147" y="731"/>
                  <a:pt x="1165" y="732"/>
                  <a:pt x="1184" y="735"/>
                </a:cubicBezTo>
                <a:cubicBezTo>
                  <a:pt x="1256" y="741"/>
                  <a:pt x="1327" y="762"/>
                  <a:pt x="1396" y="793"/>
                </a:cubicBezTo>
                <a:cubicBezTo>
                  <a:pt x="1461" y="820"/>
                  <a:pt x="1522" y="861"/>
                  <a:pt x="1580" y="905"/>
                </a:cubicBezTo>
                <a:cubicBezTo>
                  <a:pt x="1635" y="950"/>
                  <a:pt x="1689" y="1008"/>
                  <a:pt x="1727" y="1059"/>
                </a:cubicBezTo>
                <a:lnTo>
                  <a:pt x="1757" y="1104"/>
                </a:lnTo>
                <a:lnTo>
                  <a:pt x="1819" y="1090"/>
                </a:lnTo>
                <a:cubicBezTo>
                  <a:pt x="1839" y="1086"/>
                  <a:pt x="1867" y="1066"/>
                  <a:pt x="1874" y="1056"/>
                </a:cubicBezTo>
                <a:cubicBezTo>
                  <a:pt x="1877" y="1049"/>
                  <a:pt x="1884" y="1042"/>
                  <a:pt x="1888" y="1036"/>
                </a:cubicBezTo>
                <a:cubicBezTo>
                  <a:pt x="1894" y="1025"/>
                  <a:pt x="1894" y="1022"/>
                  <a:pt x="1897" y="1012"/>
                </a:cubicBezTo>
                <a:cubicBezTo>
                  <a:pt x="1901" y="1001"/>
                  <a:pt x="1905" y="987"/>
                  <a:pt x="1905" y="981"/>
                </a:cubicBezTo>
                <a:cubicBezTo>
                  <a:pt x="1908" y="960"/>
                  <a:pt x="1911" y="943"/>
                  <a:pt x="1911" y="926"/>
                </a:cubicBezTo>
                <a:cubicBezTo>
                  <a:pt x="1911" y="892"/>
                  <a:pt x="1911" y="861"/>
                  <a:pt x="1908" y="831"/>
                </a:cubicBezTo>
                <a:cubicBezTo>
                  <a:pt x="1897" y="769"/>
                  <a:pt x="1884" y="708"/>
                  <a:pt x="1864" y="650"/>
                </a:cubicBezTo>
                <a:cubicBezTo>
                  <a:pt x="1819" y="533"/>
                  <a:pt x="1754" y="428"/>
                  <a:pt x="1669" y="339"/>
                </a:cubicBezTo>
                <a:cubicBezTo>
                  <a:pt x="1584" y="250"/>
                  <a:pt x="1485" y="179"/>
                  <a:pt x="1376" y="131"/>
                </a:cubicBezTo>
                <a:cubicBezTo>
                  <a:pt x="1266" y="79"/>
                  <a:pt x="1160" y="42"/>
                  <a:pt x="1041" y="21"/>
                </a:cubicBezTo>
                <a:cubicBezTo>
                  <a:pt x="979" y="7"/>
                  <a:pt x="914"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2245276" y="2362540"/>
            <a:ext cx="122073" cy="101143"/>
          </a:xfrm>
          <a:custGeom>
            <a:avLst/>
            <a:gdLst/>
            <a:ahLst/>
            <a:cxnLst/>
            <a:rect l="l" t="t" r="r" b="b"/>
            <a:pathLst>
              <a:path w="1913" h="1585" extrusionOk="0">
                <a:moveTo>
                  <a:pt x="1060" y="0"/>
                </a:moveTo>
                <a:cubicBezTo>
                  <a:pt x="892" y="0"/>
                  <a:pt x="723" y="47"/>
                  <a:pt x="581" y="122"/>
                </a:cubicBezTo>
                <a:cubicBezTo>
                  <a:pt x="515" y="154"/>
                  <a:pt x="461" y="201"/>
                  <a:pt x="403" y="245"/>
                </a:cubicBezTo>
                <a:cubicBezTo>
                  <a:pt x="376" y="266"/>
                  <a:pt x="348" y="294"/>
                  <a:pt x="325" y="317"/>
                </a:cubicBezTo>
                <a:cubicBezTo>
                  <a:pt x="298" y="341"/>
                  <a:pt x="270" y="368"/>
                  <a:pt x="249" y="399"/>
                </a:cubicBezTo>
                <a:cubicBezTo>
                  <a:pt x="157" y="508"/>
                  <a:pt x="82" y="638"/>
                  <a:pt x="48" y="775"/>
                </a:cubicBezTo>
                <a:cubicBezTo>
                  <a:pt x="14" y="915"/>
                  <a:pt x="0" y="1055"/>
                  <a:pt x="3" y="1191"/>
                </a:cubicBezTo>
                <a:cubicBezTo>
                  <a:pt x="17" y="1324"/>
                  <a:pt x="41" y="1461"/>
                  <a:pt x="89" y="1584"/>
                </a:cubicBezTo>
                <a:lnTo>
                  <a:pt x="99" y="1584"/>
                </a:lnTo>
                <a:cubicBezTo>
                  <a:pt x="55" y="1324"/>
                  <a:pt x="55" y="1055"/>
                  <a:pt x="140" y="809"/>
                </a:cubicBezTo>
                <a:cubicBezTo>
                  <a:pt x="225" y="560"/>
                  <a:pt x="410" y="351"/>
                  <a:pt x="642" y="232"/>
                </a:cubicBezTo>
                <a:cubicBezTo>
                  <a:pt x="773" y="155"/>
                  <a:pt x="927" y="112"/>
                  <a:pt x="1080" y="112"/>
                </a:cubicBezTo>
                <a:cubicBezTo>
                  <a:pt x="1186" y="112"/>
                  <a:pt x="1292" y="133"/>
                  <a:pt x="1390" y="177"/>
                </a:cubicBezTo>
                <a:cubicBezTo>
                  <a:pt x="1626" y="283"/>
                  <a:pt x="1816" y="494"/>
                  <a:pt x="1898" y="740"/>
                </a:cubicBezTo>
                <a:lnTo>
                  <a:pt x="1912" y="737"/>
                </a:lnTo>
                <a:cubicBezTo>
                  <a:pt x="1895" y="601"/>
                  <a:pt x="1826" y="478"/>
                  <a:pt x="1748" y="362"/>
                </a:cubicBezTo>
                <a:cubicBezTo>
                  <a:pt x="1667" y="253"/>
                  <a:pt x="1557" y="157"/>
                  <a:pt x="1427" y="89"/>
                </a:cubicBezTo>
                <a:cubicBezTo>
                  <a:pt x="1314" y="27"/>
                  <a:pt x="1187"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2741480"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3" y="131"/>
                  <a:pt x="828" y="124"/>
                  <a:pt x="892" y="124"/>
                </a:cubicBezTo>
                <a:cubicBezTo>
                  <a:pt x="1032" y="124"/>
                  <a:pt x="1170" y="157"/>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2600519" y="2341801"/>
            <a:ext cx="70896" cy="72810"/>
          </a:xfrm>
          <a:custGeom>
            <a:avLst/>
            <a:gdLst/>
            <a:ahLst/>
            <a:cxnLst/>
            <a:rect l="l" t="t" r="r" b="b"/>
            <a:pathLst>
              <a:path w="1111" h="1141" extrusionOk="0">
                <a:moveTo>
                  <a:pt x="15" y="0"/>
                </a:moveTo>
                <a:lnTo>
                  <a:pt x="1" y="4"/>
                </a:lnTo>
                <a:cubicBezTo>
                  <a:pt x="4" y="93"/>
                  <a:pt x="11" y="181"/>
                  <a:pt x="48" y="270"/>
                </a:cubicBezTo>
                <a:cubicBezTo>
                  <a:pt x="66" y="311"/>
                  <a:pt x="97" y="359"/>
                  <a:pt x="155" y="373"/>
                </a:cubicBezTo>
                <a:cubicBezTo>
                  <a:pt x="163" y="374"/>
                  <a:pt x="171" y="374"/>
                  <a:pt x="179" y="374"/>
                </a:cubicBezTo>
                <a:cubicBezTo>
                  <a:pt x="223" y="374"/>
                  <a:pt x="260" y="361"/>
                  <a:pt x="298" y="352"/>
                </a:cubicBezTo>
                <a:cubicBezTo>
                  <a:pt x="438" y="306"/>
                  <a:pt x="581" y="246"/>
                  <a:pt x="714" y="246"/>
                </a:cubicBezTo>
                <a:cubicBezTo>
                  <a:pt x="740" y="246"/>
                  <a:pt x="765" y="248"/>
                  <a:pt x="790" y="253"/>
                </a:cubicBezTo>
                <a:cubicBezTo>
                  <a:pt x="861" y="274"/>
                  <a:pt x="923" y="321"/>
                  <a:pt x="950" y="386"/>
                </a:cubicBezTo>
                <a:cubicBezTo>
                  <a:pt x="977" y="451"/>
                  <a:pt x="981" y="533"/>
                  <a:pt x="977" y="615"/>
                </a:cubicBezTo>
                <a:cubicBezTo>
                  <a:pt x="977" y="696"/>
                  <a:pt x="963" y="783"/>
                  <a:pt x="954" y="868"/>
                </a:cubicBezTo>
                <a:lnTo>
                  <a:pt x="929" y="1000"/>
                </a:lnTo>
                <a:lnTo>
                  <a:pt x="923" y="1065"/>
                </a:lnTo>
                <a:lnTo>
                  <a:pt x="916" y="1100"/>
                </a:lnTo>
                <a:lnTo>
                  <a:pt x="916" y="1117"/>
                </a:lnTo>
                <a:cubicBezTo>
                  <a:pt x="916" y="1120"/>
                  <a:pt x="919" y="1123"/>
                  <a:pt x="919" y="1127"/>
                </a:cubicBezTo>
                <a:cubicBezTo>
                  <a:pt x="919" y="1131"/>
                  <a:pt x="923" y="1141"/>
                  <a:pt x="933" y="1141"/>
                </a:cubicBezTo>
                <a:lnTo>
                  <a:pt x="929" y="1127"/>
                </a:lnTo>
                <a:lnTo>
                  <a:pt x="929" y="1127"/>
                </a:lnTo>
                <a:cubicBezTo>
                  <a:pt x="930" y="1127"/>
                  <a:pt x="931" y="1127"/>
                  <a:pt x="931" y="1127"/>
                </a:cubicBezTo>
                <a:cubicBezTo>
                  <a:pt x="937" y="1127"/>
                  <a:pt x="937" y="1113"/>
                  <a:pt x="943" y="1106"/>
                </a:cubicBezTo>
                <a:lnTo>
                  <a:pt x="957" y="1076"/>
                </a:lnTo>
                <a:lnTo>
                  <a:pt x="984" y="1014"/>
                </a:lnTo>
                <a:cubicBezTo>
                  <a:pt x="1004" y="973"/>
                  <a:pt x="1022" y="932"/>
                  <a:pt x="1036" y="891"/>
                </a:cubicBezTo>
                <a:cubicBezTo>
                  <a:pt x="1069" y="806"/>
                  <a:pt x="1093" y="717"/>
                  <a:pt x="1104" y="622"/>
                </a:cubicBezTo>
                <a:cubicBezTo>
                  <a:pt x="1110" y="529"/>
                  <a:pt x="1110" y="427"/>
                  <a:pt x="1059" y="332"/>
                </a:cubicBezTo>
                <a:cubicBezTo>
                  <a:pt x="1008" y="233"/>
                  <a:pt x="909" y="171"/>
                  <a:pt x="806" y="154"/>
                </a:cubicBezTo>
                <a:cubicBezTo>
                  <a:pt x="787" y="152"/>
                  <a:pt x="768" y="151"/>
                  <a:pt x="750" y="151"/>
                </a:cubicBezTo>
                <a:cubicBezTo>
                  <a:pt x="571" y="151"/>
                  <a:pt x="423" y="236"/>
                  <a:pt x="278" y="294"/>
                </a:cubicBezTo>
                <a:cubicBezTo>
                  <a:pt x="237" y="307"/>
                  <a:pt x="196" y="325"/>
                  <a:pt x="161" y="325"/>
                </a:cubicBezTo>
                <a:cubicBezTo>
                  <a:pt x="130" y="321"/>
                  <a:pt x="100" y="287"/>
                  <a:pt x="83" y="253"/>
                </a:cubicBezTo>
                <a:cubicBezTo>
                  <a:pt x="42" y="178"/>
                  <a:pt x="25" y="89"/>
                  <a:pt x="15"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2524518" y="2513456"/>
            <a:ext cx="158446" cy="24823"/>
          </a:xfrm>
          <a:custGeom>
            <a:avLst/>
            <a:gdLst/>
            <a:ahLst/>
            <a:cxnLst/>
            <a:rect l="l" t="t" r="r" b="b"/>
            <a:pathLst>
              <a:path w="2483" h="389" extrusionOk="0">
                <a:moveTo>
                  <a:pt x="2476" y="1"/>
                </a:moveTo>
                <a:cubicBezTo>
                  <a:pt x="2377" y="42"/>
                  <a:pt x="2277" y="79"/>
                  <a:pt x="2175" y="103"/>
                </a:cubicBezTo>
                <a:cubicBezTo>
                  <a:pt x="2076" y="133"/>
                  <a:pt x="1973" y="157"/>
                  <a:pt x="1871" y="178"/>
                </a:cubicBezTo>
                <a:cubicBezTo>
                  <a:pt x="1666" y="212"/>
                  <a:pt x="1461" y="246"/>
                  <a:pt x="1257" y="259"/>
                </a:cubicBezTo>
                <a:cubicBezTo>
                  <a:pt x="1161" y="266"/>
                  <a:pt x="1065" y="269"/>
                  <a:pt x="968" y="269"/>
                </a:cubicBezTo>
                <a:cubicBezTo>
                  <a:pt x="857" y="269"/>
                  <a:pt x="746" y="265"/>
                  <a:pt x="636" y="259"/>
                </a:cubicBezTo>
                <a:cubicBezTo>
                  <a:pt x="427" y="243"/>
                  <a:pt x="219" y="226"/>
                  <a:pt x="4" y="195"/>
                </a:cubicBezTo>
                <a:lnTo>
                  <a:pt x="1" y="209"/>
                </a:lnTo>
                <a:cubicBezTo>
                  <a:pt x="202" y="280"/>
                  <a:pt x="410" y="325"/>
                  <a:pt x="622" y="359"/>
                </a:cubicBezTo>
                <a:cubicBezTo>
                  <a:pt x="772" y="378"/>
                  <a:pt x="921" y="389"/>
                  <a:pt x="1071" y="389"/>
                </a:cubicBezTo>
                <a:cubicBezTo>
                  <a:pt x="1136" y="389"/>
                  <a:pt x="1202" y="387"/>
                  <a:pt x="1267" y="382"/>
                </a:cubicBezTo>
                <a:cubicBezTo>
                  <a:pt x="1479" y="366"/>
                  <a:pt x="1690" y="328"/>
                  <a:pt x="1899" y="270"/>
                </a:cubicBezTo>
                <a:cubicBezTo>
                  <a:pt x="2104" y="209"/>
                  <a:pt x="2309" y="133"/>
                  <a:pt x="2482" y="7"/>
                </a:cubicBezTo>
                <a:lnTo>
                  <a:pt x="2476"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2590947" y="2562017"/>
            <a:ext cx="29481" cy="10721"/>
          </a:xfrm>
          <a:custGeom>
            <a:avLst/>
            <a:gdLst/>
            <a:ahLst/>
            <a:cxnLst/>
            <a:rect l="l" t="t" r="r" b="b"/>
            <a:pathLst>
              <a:path w="462" h="168" extrusionOk="0">
                <a:moveTo>
                  <a:pt x="455" y="1"/>
                </a:moveTo>
                <a:cubicBezTo>
                  <a:pt x="387" y="38"/>
                  <a:pt x="308" y="42"/>
                  <a:pt x="233" y="42"/>
                </a:cubicBezTo>
                <a:cubicBezTo>
                  <a:pt x="218" y="42"/>
                  <a:pt x="203" y="43"/>
                  <a:pt x="188" y="43"/>
                </a:cubicBezTo>
                <a:cubicBezTo>
                  <a:pt x="125" y="43"/>
                  <a:pt x="65" y="38"/>
                  <a:pt x="1" y="35"/>
                </a:cubicBezTo>
                <a:lnTo>
                  <a:pt x="1" y="48"/>
                </a:lnTo>
                <a:cubicBezTo>
                  <a:pt x="69" y="138"/>
                  <a:pt x="151" y="165"/>
                  <a:pt x="236" y="168"/>
                </a:cubicBezTo>
                <a:cubicBezTo>
                  <a:pt x="277" y="165"/>
                  <a:pt x="321" y="154"/>
                  <a:pt x="366" y="130"/>
                </a:cubicBezTo>
                <a:cubicBezTo>
                  <a:pt x="407" y="106"/>
                  <a:pt x="448" y="69"/>
                  <a:pt x="461" y="11"/>
                </a:cubicBezTo>
                <a:lnTo>
                  <a:pt x="455"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a:off x="1722844" y="724482"/>
            <a:ext cx="1416191" cy="1862240"/>
          </a:xfrm>
          <a:custGeom>
            <a:avLst/>
            <a:gdLst/>
            <a:ahLst/>
            <a:cxnLst/>
            <a:rect l="l" t="t" r="r" b="b"/>
            <a:pathLst>
              <a:path w="22193" h="29183" extrusionOk="0">
                <a:moveTo>
                  <a:pt x="18565" y="13650"/>
                </a:moveTo>
                <a:cubicBezTo>
                  <a:pt x="18565" y="13650"/>
                  <a:pt x="18562" y="13653"/>
                  <a:pt x="18556" y="13659"/>
                </a:cubicBezTo>
                <a:lnTo>
                  <a:pt x="18556" y="13659"/>
                </a:lnTo>
                <a:cubicBezTo>
                  <a:pt x="18562" y="13653"/>
                  <a:pt x="18565" y="13650"/>
                  <a:pt x="18565" y="13650"/>
                </a:cubicBezTo>
                <a:close/>
                <a:moveTo>
                  <a:pt x="2454" y="28743"/>
                </a:moveTo>
                <a:lnTo>
                  <a:pt x="2454" y="28743"/>
                </a:lnTo>
                <a:cubicBezTo>
                  <a:pt x="2452" y="28757"/>
                  <a:pt x="2453" y="28765"/>
                  <a:pt x="2453" y="28765"/>
                </a:cubicBezTo>
                <a:cubicBezTo>
                  <a:pt x="2454" y="28765"/>
                  <a:pt x="2455" y="28758"/>
                  <a:pt x="2456" y="28745"/>
                </a:cubicBezTo>
                <a:cubicBezTo>
                  <a:pt x="2456" y="28745"/>
                  <a:pt x="2455" y="28744"/>
                  <a:pt x="2454" y="28743"/>
                </a:cubicBezTo>
                <a:close/>
                <a:moveTo>
                  <a:pt x="14648" y="1"/>
                </a:moveTo>
                <a:cubicBezTo>
                  <a:pt x="14465" y="1"/>
                  <a:pt x="14278" y="6"/>
                  <a:pt x="14086" y="17"/>
                </a:cubicBezTo>
                <a:cubicBezTo>
                  <a:pt x="6470" y="443"/>
                  <a:pt x="1797" y="6527"/>
                  <a:pt x="1114" y="10513"/>
                </a:cubicBezTo>
                <a:cubicBezTo>
                  <a:pt x="432" y="14504"/>
                  <a:pt x="4272" y="17511"/>
                  <a:pt x="4634" y="17767"/>
                </a:cubicBezTo>
                <a:cubicBezTo>
                  <a:pt x="4999" y="18023"/>
                  <a:pt x="4890" y="18088"/>
                  <a:pt x="2425" y="22150"/>
                </a:cubicBezTo>
                <a:cubicBezTo>
                  <a:pt x="1" y="26147"/>
                  <a:pt x="2376" y="28663"/>
                  <a:pt x="2454" y="28743"/>
                </a:cubicBezTo>
                <a:lnTo>
                  <a:pt x="2454" y="28743"/>
                </a:lnTo>
                <a:cubicBezTo>
                  <a:pt x="2461" y="28650"/>
                  <a:pt x="2527" y="28267"/>
                  <a:pt x="2890" y="27725"/>
                </a:cubicBezTo>
                <a:cubicBezTo>
                  <a:pt x="3130" y="27363"/>
                  <a:pt x="3550" y="27261"/>
                  <a:pt x="3946" y="27261"/>
                </a:cubicBezTo>
                <a:cubicBezTo>
                  <a:pt x="4310" y="27261"/>
                  <a:pt x="4654" y="27346"/>
                  <a:pt x="4825" y="27397"/>
                </a:cubicBezTo>
                <a:cubicBezTo>
                  <a:pt x="4910" y="27424"/>
                  <a:pt x="4989" y="27462"/>
                  <a:pt x="5057" y="27513"/>
                </a:cubicBezTo>
                <a:cubicBezTo>
                  <a:pt x="5589" y="27907"/>
                  <a:pt x="6666" y="29182"/>
                  <a:pt x="6711" y="29182"/>
                </a:cubicBezTo>
                <a:cubicBezTo>
                  <a:pt x="6715" y="29182"/>
                  <a:pt x="6710" y="29172"/>
                  <a:pt x="6695" y="29148"/>
                </a:cubicBezTo>
                <a:cubicBezTo>
                  <a:pt x="6511" y="28852"/>
                  <a:pt x="6030" y="27946"/>
                  <a:pt x="6303" y="27428"/>
                </a:cubicBezTo>
                <a:cubicBezTo>
                  <a:pt x="6515" y="27018"/>
                  <a:pt x="6941" y="24526"/>
                  <a:pt x="7119" y="23458"/>
                </a:cubicBezTo>
                <a:cubicBezTo>
                  <a:pt x="7166" y="23154"/>
                  <a:pt x="7358" y="22887"/>
                  <a:pt x="7631" y="22744"/>
                </a:cubicBezTo>
                <a:cubicBezTo>
                  <a:pt x="8330" y="22365"/>
                  <a:pt x="9720" y="21590"/>
                  <a:pt x="10509" y="20973"/>
                </a:cubicBezTo>
                <a:cubicBezTo>
                  <a:pt x="11177" y="20443"/>
                  <a:pt x="11331" y="20010"/>
                  <a:pt x="11349" y="19758"/>
                </a:cubicBezTo>
                <a:cubicBezTo>
                  <a:pt x="11354" y="19684"/>
                  <a:pt x="11414" y="19630"/>
                  <a:pt x="11481" y="19630"/>
                </a:cubicBezTo>
                <a:cubicBezTo>
                  <a:pt x="11500" y="19630"/>
                  <a:pt x="11520" y="19635"/>
                  <a:pt x="11540" y="19645"/>
                </a:cubicBezTo>
                <a:cubicBezTo>
                  <a:pt x="12205" y="19979"/>
                  <a:pt x="14007" y="20621"/>
                  <a:pt x="15527" y="21324"/>
                </a:cubicBezTo>
                <a:cubicBezTo>
                  <a:pt x="17274" y="22137"/>
                  <a:pt x="18070" y="25557"/>
                  <a:pt x="18070" y="25557"/>
                </a:cubicBezTo>
                <a:cubicBezTo>
                  <a:pt x="21799" y="20561"/>
                  <a:pt x="16062" y="17406"/>
                  <a:pt x="11774" y="17406"/>
                </a:cubicBezTo>
                <a:cubicBezTo>
                  <a:pt x="11576" y="17406"/>
                  <a:pt x="11382" y="17413"/>
                  <a:pt x="11191" y="17426"/>
                </a:cubicBezTo>
                <a:cubicBezTo>
                  <a:pt x="9524" y="17544"/>
                  <a:pt x="8413" y="17728"/>
                  <a:pt x="7532" y="17728"/>
                </a:cubicBezTo>
                <a:cubicBezTo>
                  <a:pt x="6376" y="17728"/>
                  <a:pt x="5619" y="17411"/>
                  <a:pt x="4528" y="16210"/>
                </a:cubicBezTo>
                <a:cubicBezTo>
                  <a:pt x="2610" y="14097"/>
                  <a:pt x="5340" y="6076"/>
                  <a:pt x="12529" y="6035"/>
                </a:cubicBezTo>
                <a:cubicBezTo>
                  <a:pt x="12554" y="6035"/>
                  <a:pt x="12578" y="6035"/>
                  <a:pt x="12602" y="6035"/>
                </a:cubicBezTo>
                <a:cubicBezTo>
                  <a:pt x="19682" y="6035"/>
                  <a:pt x="14388" y="12610"/>
                  <a:pt x="15663" y="13971"/>
                </a:cubicBezTo>
                <a:cubicBezTo>
                  <a:pt x="16032" y="14365"/>
                  <a:pt x="16429" y="14505"/>
                  <a:pt x="16808" y="14505"/>
                </a:cubicBezTo>
                <a:cubicBezTo>
                  <a:pt x="17686" y="14505"/>
                  <a:pt x="18464" y="13751"/>
                  <a:pt x="18556" y="13659"/>
                </a:cubicBezTo>
                <a:lnTo>
                  <a:pt x="18556" y="13659"/>
                </a:lnTo>
                <a:cubicBezTo>
                  <a:pt x="18514" y="13701"/>
                  <a:pt x="18324" y="13869"/>
                  <a:pt x="18035" y="13869"/>
                </a:cubicBezTo>
                <a:cubicBezTo>
                  <a:pt x="17850" y="13869"/>
                  <a:pt x="17624" y="13800"/>
                  <a:pt x="17370" y="13585"/>
                </a:cubicBezTo>
                <a:cubicBezTo>
                  <a:pt x="16667" y="12988"/>
                  <a:pt x="18906" y="11496"/>
                  <a:pt x="20572" y="9660"/>
                </a:cubicBezTo>
                <a:cubicBezTo>
                  <a:pt x="22192" y="7873"/>
                  <a:pt x="21727" y="1"/>
                  <a:pt x="14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1749518" y="912983"/>
            <a:ext cx="1093300" cy="881889"/>
          </a:xfrm>
          <a:custGeom>
            <a:avLst/>
            <a:gdLst/>
            <a:ahLst/>
            <a:cxnLst/>
            <a:rect l="l" t="t" r="r" b="b"/>
            <a:pathLst>
              <a:path w="17133" h="13820" extrusionOk="0">
                <a:moveTo>
                  <a:pt x="13204" y="1"/>
                </a:moveTo>
                <a:cubicBezTo>
                  <a:pt x="10772" y="1"/>
                  <a:pt x="7410" y="1738"/>
                  <a:pt x="4738" y="4453"/>
                </a:cubicBezTo>
                <a:cubicBezTo>
                  <a:pt x="0" y="9262"/>
                  <a:pt x="3748" y="13820"/>
                  <a:pt x="3748" y="13820"/>
                </a:cubicBezTo>
                <a:lnTo>
                  <a:pt x="4909" y="13472"/>
                </a:lnTo>
                <a:cubicBezTo>
                  <a:pt x="4909" y="13472"/>
                  <a:pt x="5660" y="9443"/>
                  <a:pt x="7736" y="6484"/>
                </a:cubicBezTo>
                <a:cubicBezTo>
                  <a:pt x="8860" y="4882"/>
                  <a:pt x="11366" y="3680"/>
                  <a:pt x="13185" y="3680"/>
                </a:cubicBezTo>
                <a:cubicBezTo>
                  <a:pt x="14724" y="3680"/>
                  <a:pt x="15770" y="4540"/>
                  <a:pt x="15075" y="6743"/>
                </a:cubicBezTo>
                <a:cubicBezTo>
                  <a:pt x="13767" y="10893"/>
                  <a:pt x="16400" y="12017"/>
                  <a:pt x="16602" y="12017"/>
                </a:cubicBezTo>
                <a:cubicBezTo>
                  <a:pt x="16634" y="12017"/>
                  <a:pt x="16604" y="11988"/>
                  <a:pt x="16488" y="11939"/>
                </a:cubicBezTo>
                <a:cubicBezTo>
                  <a:pt x="15637" y="11577"/>
                  <a:pt x="15539" y="11065"/>
                  <a:pt x="15546" y="10086"/>
                </a:cubicBezTo>
                <a:cubicBezTo>
                  <a:pt x="15555" y="9109"/>
                  <a:pt x="17133" y="6921"/>
                  <a:pt x="16341" y="2524"/>
                </a:cubicBezTo>
                <a:cubicBezTo>
                  <a:pt x="16024" y="768"/>
                  <a:pt x="14819" y="1"/>
                  <a:pt x="13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6"/>
          <p:cNvSpPr/>
          <p:nvPr/>
        </p:nvSpPr>
        <p:spPr>
          <a:xfrm>
            <a:off x="2002087" y="1772150"/>
            <a:ext cx="83339" cy="104014"/>
          </a:xfrm>
          <a:custGeom>
            <a:avLst/>
            <a:gdLst/>
            <a:ahLst/>
            <a:cxnLst/>
            <a:rect l="l" t="t" r="r" b="b"/>
            <a:pathLst>
              <a:path w="1306" h="1630" extrusionOk="0">
                <a:moveTo>
                  <a:pt x="913" y="1"/>
                </a:moveTo>
                <a:cubicBezTo>
                  <a:pt x="677" y="1"/>
                  <a:pt x="306" y="761"/>
                  <a:pt x="74" y="1301"/>
                </a:cubicBezTo>
                <a:cubicBezTo>
                  <a:pt x="0" y="1465"/>
                  <a:pt x="131" y="1630"/>
                  <a:pt x="289" y="1630"/>
                </a:cubicBezTo>
                <a:cubicBezTo>
                  <a:pt x="324" y="1630"/>
                  <a:pt x="359" y="1622"/>
                  <a:pt x="394" y="1605"/>
                </a:cubicBezTo>
                <a:cubicBezTo>
                  <a:pt x="718" y="1448"/>
                  <a:pt x="1084" y="1216"/>
                  <a:pt x="1152" y="960"/>
                </a:cubicBezTo>
                <a:cubicBezTo>
                  <a:pt x="1275" y="485"/>
                  <a:pt x="1306" y="145"/>
                  <a:pt x="951" y="8"/>
                </a:cubicBezTo>
                <a:cubicBezTo>
                  <a:pt x="939" y="3"/>
                  <a:pt x="926"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6"/>
          <p:cNvSpPr/>
          <p:nvPr/>
        </p:nvSpPr>
        <p:spPr>
          <a:xfrm>
            <a:off x="1949506" y="1776298"/>
            <a:ext cx="102355" cy="80595"/>
          </a:xfrm>
          <a:custGeom>
            <a:avLst/>
            <a:gdLst/>
            <a:ahLst/>
            <a:cxnLst/>
            <a:rect l="l" t="t" r="r" b="b"/>
            <a:pathLst>
              <a:path w="1604" h="1263" extrusionOk="0">
                <a:moveTo>
                  <a:pt x="1604" y="1"/>
                </a:moveTo>
                <a:lnTo>
                  <a:pt x="1604" y="1"/>
                </a:lnTo>
                <a:cubicBezTo>
                  <a:pt x="1604" y="1"/>
                  <a:pt x="112" y="390"/>
                  <a:pt x="51" y="557"/>
                </a:cubicBezTo>
                <a:cubicBezTo>
                  <a:pt x="0" y="696"/>
                  <a:pt x="419" y="1263"/>
                  <a:pt x="736" y="1263"/>
                </a:cubicBezTo>
                <a:cubicBezTo>
                  <a:pt x="807" y="1263"/>
                  <a:pt x="873" y="1234"/>
                  <a:pt x="928" y="1165"/>
                </a:cubicBezTo>
                <a:cubicBezTo>
                  <a:pt x="1222" y="789"/>
                  <a:pt x="1604" y="1"/>
                  <a:pt x="1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1848108" y="3089616"/>
            <a:ext cx="560976" cy="774939"/>
          </a:xfrm>
          <a:custGeom>
            <a:avLst/>
            <a:gdLst/>
            <a:ahLst/>
            <a:cxnLst/>
            <a:rect l="l" t="t" r="r" b="b"/>
            <a:pathLst>
              <a:path w="8791" h="12144" extrusionOk="0">
                <a:moveTo>
                  <a:pt x="4568" y="1"/>
                </a:moveTo>
                <a:cubicBezTo>
                  <a:pt x="4566" y="1"/>
                  <a:pt x="4564" y="1"/>
                  <a:pt x="4562" y="1"/>
                </a:cubicBezTo>
                <a:cubicBezTo>
                  <a:pt x="2295" y="7"/>
                  <a:pt x="1" y="1649"/>
                  <a:pt x="746" y="5367"/>
                </a:cubicBezTo>
                <a:cubicBezTo>
                  <a:pt x="1431" y="8787"/>
                  <a:pt x="6109" y="10675"/>
                  <a:pt x="6856" y="10954"/>
                </a:cubicBezTo>
                <a:cubicBezTo>
                  <a:pt x="6914" y="10979"/>
                  <a:pt x="6952" y="11036"/>
                  <a:pt x="6948" y="11102"/>
                </a:cubicBezTo>
                <a:lnTo>
                  <a:pt x="6883" y="11986"/>
                </a:lnTo>
                <a:cubicBezTo>
                  <a:pt x="6876" y="12079"/>
                  <a:pt x="6951" y="12144"/>
                  <a:pt x="7029" y="12144"/>
                </a:cubicBezTo>
                <a:cubicBezTo>
                  <a:pt x="7063" y="12144"/>
                  <a:pt x="7097" y="12132"/>
                  <a:pt x="7125" y="12105"/>
                </a:cubicBezTo>
                <a:lnTo>
                  <a:pt x="8689" y="10675"/>
                </a:lnTo>
                <a:cubicBezTo>
                  <a:pt x="8747" y="10620"/>
                  <a:pt x="8751" y="10524"/>
                  <a:pt x="8696" y="10467"/>
                </a:cubicBezTo>
                <a:cubicBezTo>
                  <a:pt x="8371" y="10125"/>
                  <a:pt x="7358" y="9005"/>
                  <a:pt x="6821" y="7794"/>
                </a:cubicBezTo>
                <a:cubicBezTo>
                  <a:pt x="6200" y="6380"/>
                  <a:pt x="6227" y="4841"/>
                  <a:pt x="8761" y="4268"/>
                </a:cubicBezTo>
                <a:cubicBezTo>
                  <a:pt x="8779" y="4306"/>
                  <a:pt x="8787" y="4324"/>
                  <a:pt x="8788" y="4324"/>
                </a:cubicBezTo>
                <a:cubicBezTo>
                  <a:pt x="8790" y="4324"/>
                  <a:pt x="8277" y="3244"/>
                  <a:pt x="7491" y="2161"/>
                </a:cubicBezTo>
                <a:cubicBezTo>
                  <a:pt x="6707" y="1081"/>
                  <a:pt x="5648" y="1"/>
                  <a:pt x="4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2043374" y="3595455"/>
            <a:ext cx="508458" cy="328124"/>
          </a:xfrm>
          <a:custGeom>
            <a:avLst/>
            <a:gdLst/>
            <a:ahLst/>
            <a:cxnLst/>
            <a:rect l="l" t="t" r="r" b="b"/>
            <a:pathLst>
              <a:path w="7968" h="5142" extrusionOk="0">
                <a:moveTo>
                  <a:pt x="4032" y="0"/>
                </a:moveTo>
                <a:lnTo>
                  <a:pt x="0" y="1505"/>
                </a:lnTo>
                <a:cubicBezTo>
                  <a:pt x="705" y="4313"/>
                  <a:pt x="2017" y="5141"/>
                  <a:pt x="3323" y="5141"/>
                </a:cubicBezTo>
                <a:cubicBezTo>
                  <a:pt x="4640" y="5141"/>
                  <a:pt x="5950" y="4298"/>
                  <a:pt x="6626" y="3793"/>
                </a:cubicBezTo>
                <a:cubicBezTo>
                  <a:pt x="7967" y="2782"/>
                  <a:pt x="4032" y="0"/>
                  <a:pt x="4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2220899" y="2446645"/>
            <a:ext cx="225513" cy="163041"/>
          </a:xfrm>
          <a:custGeom>
            <a:avLst/>
            <a:gdLst/>
            <a:ahLst/>
            <a:cxnLst/>
            <a:rect l="l" t="t" r="r" b="b"/>
            <a:pathLst>
              <a:path w="3534" h="2555" extrusionOk="0">
                <a:moveTo>
                  <a:pt x="1816" y="1"/>
                </a:moveTo>
                <a:cubicBezTo>
                  <a:pt x="1782" y="1"/>
                  <a:pt x="1748" y="2"/>
                  <a:pt x="1713" y="3"/>
                </a:cubicBezTo>
                <a:cubicBezTo>
                  <a:pt x="754" y="44"/>
                  <a:pt x="0" y="648"/>
                  <a:pt x="31" y="1352"/>
                </a:cubicBezTo>
                <a:cubicBezTo>
                  <a:pt x="57" y="2029"/>
                  <a:pt x="804" y="2555"/>
                  <a:pt x="1717" y="2555"/>
                </a:cubicBezTo>
                <a:cubicBezTo>
                  <a:pt x="1751" y="2555"/>
                  <a:pt x="1785" y="2554"/>
                  <a:pt x="1819" y="2553"/>
                </a:cubicBezTo>
                <a:cubicBezTo>
                  <a:pt x="2778" y="2512"/>
                  <a:pt x="3533" y="1908"/>
                  <a:pt x="3503" y="1201"/>
                </a:cubicBezTo>
                <a:cubicBezTo>
                  <a:pt x="3473" y="523"/>
                  <a:pt x="272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2702682" y="2377983"/>
            <a:ext cx="237319" cy="166997"/>
          </a:xfrm>
          <a:custGeom>
            <a:avLst/>
            <a:gdLst/>
            <a:ahLst/>
            <a:cxnLst/>
            <a:rect l="l" t="t" r="r" b="b"/>
            <a:pathLst>
              <a:path w="3719" h="2617" extrusionOk="0">
                <a:moveTo>
                  <a:pt x="2115" y="0"/>
                </a:moveTo>
                <a:cubicBezTo>
                  <a:pt x="1932" y="0"/>
                  <a:pt x="1742" y="23"/>
                  <a:pt x="1551" y="72"/>
                </a:cubicBezTo>
                <a:cubicBezTo>
                  <a:pt x="618" y="304"/>
                  <a:pt x="1" y="1048"/>
                  <a:pt x="175" y="1731"/>
                </a:cubicBezTo>
                <a:cubicBezTo>
                  <a:pt x="311" y="2274"/>
                  <a:pt x="905" y="2616"/>
                  <a:pt x="1610" y="2616"/>
                </a:cubicBezTo>
                <a:cubicBezTo>
                  <a:pt x="1791" y="2616"/>
                  <a:pt x="1979" y="2594"/>
                  <a:pt x="2168" y="2546"/>
                </a:cubicBezTo>
                <a:cubicBezTo>
                  <a:pt x="3101" y="2311"/>
                  <a:pt x="3719" y="1571"/>
                  <a:pt x="3544" y="884"/>
                </a:cubicBezTo>
                <a:cubicBezTo>
                  <a:pt x="3409" y="342"/>
                  <a:pt x="2817" y="0"/>
                  <a:pt x="21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2876762" y="2271480"/>
            <a:ext cx="100696" cy="169039"/>
          </a:xfrm>
          <a:custGeom>
            <a:avLst/>
            <a:gdLst/>
            <a:ahLst/>
            <a:cxnLst/>
            <a:rect l="l" t="t" r="r" b="b"/>
            <a:pathLst>
              <a:path w="1578" h="2649" extrusionOk="0">
                <a:moveTo>
                  <a:pt x="0" y="0"/>
                </a:moveTo>
                <a:lnTo>
                  <a:pt x="0" y="2649"/>
                </a:lnTo>
                <a:lnTo>
                  <a:pt x="1577" y="2649"/>
                </a:lnTo>
                <a:lnTo>
                  <a:pt x="1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2870445" y="2334399"/>
            <a:ext cx="4020" cy="14422"/>
          </a:xfrm>
          <a:custGeom>
            <a:avLst/>
            <a:gdLst/>
            <a:ahLst/>
            <a:cxnLst/>
            <a:rect l="l" t="t" r="r" b="b"/>
            <a:pathLst>
              <a:path w="63" h="226" extrusionOk="0">
                <a:moveTo>
                  <a:pt x="1" y="1"/>
                </a:moveTo>
                <a:lnTo>
                  <a:pt x="1" y="1"/>
                </a:lnTo>
                <a:cubicBezTo>
                  <a:pt x="4" y="28"/>
                  <a:pt x="7" y="55"/>
                  <a:pt x="14" y="79"/>
                </a:cubicBezTo>
                <a:cubicBezTo>
                  <a:pt x="24" y="120"/>
                  <a:pt x="34" y="157"/>
                  <a:pt x="48" y="191"/>
                </a:cubicBezTo>
                <a:cubicBezTo>
                  <a:pt x="52" y="205"/>
                  <a:pt x="55" y="215"/>
                  <a:pt x="62" y="226"/>
                </a:cubicBezTo>
                <a:cubicBezTo>
                  <a:pt x="45" y="168"/>
                  <a:pt x="24" y="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2675435" y="2213092"/>
            <a:ext cx="259143" cy="232916"/>
          </a:xfrm>
          <a:custGeom>
            <a:avLst/>
            <a:gdLst/>
            <a:ahLst/>
            <a:cxnLst/>
            <a:rect l="l" t="t" r="r" b="b"/>
            <a:pathLst>
              <a:path w="4061" h="3650" extrusionOk="0">
                <a:moveTo>
                  <a:pt x="1879" y="1297"/>
                </a:moveTo>
                <a:cubicBezTo>
                  <a:pt x="1937" y="1300"/>
                  <a:pt x="1995" y="1294"/>
                  <a:pt x="2053" y="1308"/>
                </a:cubicBezTo>
                <a:cubicBezTo>
                  <a:pt x="2169" y="1325"/>
                  <a:pt x="2285" y="1376"/>
                  <a:pt x="2373" y="1451"/>
                </a:cubicBezTo>
                <a:cubicBezTo>
                  <a:pt x="2466" y="1526"/>
                  <a:pt x="2531" y="1625"/>
                  <a:pt x="2572" y="1727"/>
                </a:cubicBezTo>
                <a:cubicBezTo>
                  <a:pt x="2609" y="1833"/>
                  <a:pt x="2630" y="1939"/>
                  <a:pt x="2619" y="2045"/>
                </a:cubicBezTo>
                <a:cubicBezTo>
                  <a:pt x="2619" y="2048"/>
                  <a:pt x="2616" y="2052"/>
                  <a:pt x="2613" y="2052"/>
                </a:cubicBezTo>
                <a:cubicBezTo>
                  <a:pt x="2609" y="2052"/>
                  <a:pt x="2609" y="2048"/>
                  <a:pt x="2609" y="2048"/>
                </a:cubicBezTo>
                <a:cubicBezTo>
                  <a:pt x="2578" y="1847"/>
                  <a:pt x="2487" y="1645"/>
                  <a:pt x="2319" y="1530"/>
                </a:cubicBezTo>
                <a:cubicBezTo>
                  <a:pt x="2203" y="1451"/>
                  <a:pt x="2063" y="1417"/>
                  <a:pt x="1926" y="1417"/>
                </a:cubicBezTo>
                <a:cubicBezTo>
                  <a:pt x="1861" y="1417"/>
                  <a:pt x="1797" y="1423"/>
                  <a:pt x="1735" y="1437"/>
                </a:cubicBezTo>
                <a:cubicBezTo>
                  <a:pt x="1537" y="1471"/>
                  <a:pt x="1336" y="1557"/>
                  <a:pt x="1217" y="1724"/>
                </a:cubicBezTo>
                <a:cubicBezTo>
                  <a:pt x="1155" y="1806"/>
                  <a:pt x="1121" y="1902"/>
                  <a:pt x="1104" y="2001"/>
                </a:cubicBezTo>
                <a:cubicBezTo>
                  <a:pt x="1083" y="2103"/>
                  <a:pt x="1094" y="2201"/>
                  <a:pt x="1090" y="2311"/>
                </a:cubicBezTo>
                <a:cubicBezTo>
                  <a:pt x="1090" y="2315"/>
                  <a:pt x="1090" y="2315"/>
                  <a:pt x="1086" y="2315"/>
                </a:cubicBezTo>
                <a:cubicBezTo>
                  <a:pt x="1083" y="2315"/>
                  <a:pt x="1083" y="2315"/>
                  <a:pt x="1083" y="2311"/>
                </a:cubicBezTo>
                <a:lnTo>
                  <a:pt x="1080" y="2304"/>
                </a:lnTo>
                <a:cubicBezTo>
                  <a:pt x="1053" y="2212"/>
                  <a:pt x="1036" y="2099"/>
                  <a:pt x="1039" y="1990"/>
                </a:cubicBezTo>
                <a:cubicBezTo>
                  <a:pt x="1042" y="1881"/>
                  <a:pt x="1073" y="1765"/>
                  <a:pt x="1135" y="1666"/>
                </a:cubicBezTo>
                <a:cubicBezTo>
                  <a:pt x="1196" y="1563"/>
                  <a:pt x="1288" y="1481"/>
                  <a:pt x="1390" y="1427"/>
                </a:cubicBezTo>
                <a:cubicBezTo>
                  <a:pt x="1493" y="1369"/>
                  <a:pt x="1603" y="1338"/>
                  <a:pt x="1711" y="1314"/>
                </a:cubicBezTo>
                <a:cubicBezTo>
                  <a:pt x="1770" y="1308"/>
                  <a:pt x="1824" y="1300"/>
                  <a:pt x="1879" y="1297"/>
                </a:cubicBezTo>
                <a:close/>
                <a:moveTo>
                  <a:pt x="2309" y="0"/>
                </a:moveTo>
                <a:cubicBezTo>
                  <a:pt x="1752" y="120"/>
                  <a:pt x="1158" y="293"/>
                  <a:pt x="855" y="362"/>
                </a:cubicBezTo>
                <a:cubicBezTo>
                  <a:pt x="281" y="492"/>
                  <a:pt x="281" y="706"/>
                  <a:pt x="264" y="1195"/>
                </a:cubicBezTo>
                <a:cubicBezTo>
                  <a:pt x="251" y="1625"/>
                  <a:pt x="175" y="1734"/>
                  <a:pt x="1" y="1768"/>
                </a:cubicBezTo>
                <a:lnTo>
                  <a:pt x="1" y="1782"/>
                </a:lnTo>
                <a:lnTo>
                  <a:pt x="8" y="1782"/>
                </a:lnTo>
                <a:cubicBezTo>
                  <a:pt x="21" y="2133"/>
                  <a:pt x="83" y="2488"/>
                  <a:pt x="199" y="2816"/>
                </a:cubicBezTo>
                <a:cubicBezTo>
                  <a:pt x="298" y="3123"/>
                  <a:pt x="451" y="3417"/>
                  <a:pt x="667" y="3649"/>
                </a:cubicBezTo>
                <a:cubicBezTo>
                  <a:pt x="861" y="3202"/>
                  <a:pt x="1346" y="2813"/>
                  <a:pt x="1978" y="2656"/>
                </a:cubicBezTo>
                <a:cubicBezTo>
                  <a:pt x="2165" y="2608"/>
                  <a:pt x="2356" y="2584"/>
                  <a:pt x="2537" y="2584"/>
                </a:cubicBezTo>
                <a:cubicBezTo>
                  <a:pt x="3067" y="2584"/>
                  <a:pt x="3531" y="2775"/>
                  <a:pt x="3790" y="3103"/>
                </a:cubicBezTo>
                <a:cubicBezTo>
                  <a:pt x="3821" y="3127"/>
                  <a:pt x="3845" y="3161"/>
                  <a:pt x="3859" y="3199"/>
                </a:cubicBezTo>
                <a:cubicBezTo>
                  <a:pt x="3910" y="3280"/>
                  <a:pt x="3947" y="3373"/>
                  <a:pt x="3971" y="3468"/>
                </a:cubicBezTo>
                <a:cubicBezTo>
                  <a:pt x="3985" y="3516"/>
                  <a:pt x="3991" y="3564"/>
                  <a:pt x="3999" y="3611"/>
                </a:cubicBezTo>
                <a:cubicBezTo>
                  <a:pt x="4019" y="3594"/>
                  <a:pt x="4040" y="3581"/>
                  <a:pt x="4060" y="3564"/>
                </a:cubicBezTo>
                <a:cubicBezTo>
                  <a:pt x="3821" y="2652"/>
                  <a:pt x="3370" y="2591"/>
                  <a:pt x="3155" y="2209"/>
                </a:cubicBezTo>
                <a:cubicBezTo>
                  <a:pt x="3152" y="2215"/>
                  <a:pt x="3148" y="2222"/>
                  <a:pt x="3142" y="2229"/>
                </a:cubicBezTo>
                <a:cubicBezTo>
                  <a:pt x="3142" y="2229"/>
                  <a:pt x="3128" y="2181"/>
                  <a:pt x="3104" y="2092"/>
                </a:cubicBezTo>
                <a:cubicBezTo>
                  <a:pt x="3090" y="2058"/>
                  <a:pt x="3080" y="2021"/>
                  <a:pt x="3070" y="1980"/>
                </a:cubicBezTo>
                <a:cubicBezTo>
                  <a:pt x="2947" y="1571"/>
                  <a:pt x="2674" y="727"/>
                  <a:pt x="2309"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2822713" y="2212837"/>
            <a:ext cx="48625" cy="126668"/>
          </a:xfrm>
          <a:custGeom>
            <a:avLst/>
            <a:gdLst/>
            <a:ahLst/>
            <a:cxnLst/>
            <a:rect l="l" t="t" r="r" b="b"/>
            <a:pathLst>
              <a:path w="762" h="1985" extrusionOk="0">
                <a:moveTo>
                  <a:pt x="21" y="1"/>
                </a:moveTo>
                <a:cubicBezTo>
                  <a:pt x="15" y="1"/>
                  <a:pt x="7" y="1"/>
                  <a:pt x="1" y="4"/>
                </a:cubicBezTo>
                <a:cubicBezTo>
                  <a:pt x="366" y="731"/>
                  <a:pt x="639" y="1575"/>
                  <a:pt x="762" y="1984"/>
                </a:cubicBezTo>
                <a:cubicBezTo>
                  <a:pt x="755" y="1960"/>
                  <a:pt x="752" y="1933"/>
                  <a:pt x="749" y="1906"/>
                </a:cubicBezTo>
                <a:cubicBezTo>
                  <a:pt x="629" y="1493"/>
                  <a:pt x="390" y="745"/>
                  <a:pt x="21"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2873508" y="2346587"/>
            <a:ext cx="2425" cy="8806"/>
          </a:xfrm>
          <a:custGeom>
            <a:avLst/>
            <a:gdLst/>
            <a:ahLst/>
            <a:cxnLst/>
            <a:rect l="l" t="t" r="r" b="b"/>
            <a:pathLst>
              <a:path w="38" h="138" extrusionOk="0">
                <a:moveTo>
                  <a:pt x="0" y="0"/>
                </a:moveTo>
                <a:lnTo>
                  <a:pt x="0" y="0"/>
                </a:lnTo>
                <a:cubicBezTo>
                  <a:pt x="1" y="5"/>
                  <a:pt x="2" y="9"/>
                  <a:pt x="4" y="13"/>
                </a:cubicBezTo>
                <a:lnTo>
                  <a:pt x="4" y="13"/>
                </a:lnTo>
                <a:cubicBezTo>
                  <a:pt x="3" y="9"/>
                  <a:pt x="1" y="5"/>
                  <a:pt x="0" y="0"/>
                </a:cubicBezTo>
                <a:close/>
                <a:moveTo>
                  <a:pt x="4" y="13"/>
                </a:moveTo>
                <a:lnTo>
                  <a:pt x="4" y="13"/>
                </a:lnTo>
                <a:cubicBezTo>
                  <a:pt x="25" y="94"/>
                  <a:pt x="38" y="137"/>
                  <a:pt x="38" y="137"/>
                </a:cubicBezTo>
                <a:cubicBezTo>
                  <a:pt x="38" y="137"/>
                  <a:pt x="31" y="100"/>
                  <a:pt x="14" y="35"/>
                </a:cubicBezTo>
                <a:cubicBezTo>
                  <a:pt x="9" y="28"/>
                  <a:pt x="6" y="21"/>
                  <a:pt x="4" y="13"/>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a:off x="2741480"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2" y="130"/>
                  <a:pt x="826" y="124"/>
                  <a:pt x="891" y="124"/>
                </a:cubicBezTo>
                <a:cubicBezTo>
                  <a:pt x="1028" y="124"/>
                  <a:pt x="1168" y="158"/>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6"/>
          <p:cNvSpPr/>
          <p:nvPr/>
        </p:nvSpPr>
        <p:spPr>
          <a:xfrm>
            <a:off x="2824053" y="2205243"/>
            <a:ext cx="102228" cy="150151"/>
          </a:xfrm>
          <a:custGeom>
            <a:avLst/>
            <a:gdLst/>
            <a:ahLst/>
            <a:cxnLst/>
            <a:rect l="l" t="t" r="r" b="b"/>
            <a:pathLst>
              <a:path w="1602" h="2353" extrusionOk="0">
                <a:moveTo>
                  <a:pt x="851" y="0"/>
                </a:moveTo>
                <a:cubicBezTo>
                  <a:pt x="621" y="0"/>
                  <a:pt x="318" y="51"/>
                  <a:pt x="0" y="120"/>
                </a:cubicBezTo>
                <a:cubicBezTo>
                  <a:pt x="369" y="864"/>
                  <a:pt x="608" y="1612"/>
                  <a:pt x="728" y="2025"/>
                </a:cubicBezTo>
                <a:cubicBezTo>
                  <a:pt x="751" y="2116"/>
                  <a:pt x="772" y="2192"/>
                  <a:pt x="789" y="2250"/>
                </a:cubicBezTo>
                <a:cubicBezTo>
                  <a:pt x="806" y="2315"/>
                  <a:pt x="813" y="2352"/>
                  <a:pt x="813" y="2352"/>
                </a:cubicBezTo>
                <a:cubicBezTo>
                  <a:pt x="819" y="2345"/>
                  <a:pt x="823" y="2338"/>
                  <a:pt x="826" y="2332"/>
                </a:cubicBezTo>
                <a:cubicBezTo>
                  <a:pt x="1010" y="2089"/>
                  <a:pt x="1168" y="1847"/>
                  <a:pt x="1304" y="1612"/>
                </a:cubicBezTo>
                <a:cubicBezTo>
                  <a:pt x="1250" y="1253"/>
                  <a:pt x="1100" y="928"/>
                  <a:pt x="751" y="727"/>
                </a:cubicBezTo>
                <a:cubicBezTo>
                  <a:pt x="577" y="621"/>
                  <a:pt x="683" y="375"/>
                  <a:pt x="847" y="375"/>
                </a:cubicBezTo>
                <a:cubicBezTo>
                  <a:pt x="878" y="375"/>
                  <a:pt x="908" y="383"/>
                  <a:pt x="942" y="403"/>
                </a:cubicBezTo>
                <a:cubicBezTo>
                  <a:pt x="1253" y="584"/>
                  <a:pt x="1445" y="843"/>
                  <a:pt x="1557" y="1137"/>
                </a:cubicBezTo>
                <a:cubicBezTo>
                  <a:pt x="1574" y="1103"/>
                  <a:pt x="1588" y="1072"/>
                  <a:pt x="1601" y="1038"/>
                </a:cubicBezTo>
                <a:cubicBezTo>
                  <a:pt x="1468" y="676"/>
                  <a:pt x="1393" y="171"/>
                  <a:pt x="1144" y="48"/>
                </a:cubicBezTo>
                <a:cubicBezTo>
                  <a:pt x="1072" y="14"/>
                  <a:pt x="973"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6"/>
          <p:cNvSpPr/>
          <p:nvPr/>
        </p:nvSpPr>
        <p:spPr>
          <a:xfrm>
            <a:off x="2166212" y="2277096"/>
            <a:ext cx="377323" cy="267566"/>
          </a:xfrm>
          <a:custGeom>
            <a:avLst/>
            <a:gdLst/>
            <a:ahLst/>
            <a:cxnLst/>
            <a:rect l="l" t="t" r="r" b="b"/>
            <a:pathLst>
              <a:path w="5913" h="4193" extrusionOk="0">
                <a:moveTo>
                  <a:pt x="4124" y="335"/>
                </a:moveTo>
                <a:cubicBezTo>
                  <a:pt x="4141" y="335"/>
                  <a:pt x="4161" y="338"/>
                  <a:pt x="4179" y="346"/>
                </a:cubicBezTo>
                <a:cubicBezTo>
                  <a:pt x="5213" y="636"/>
                  <a:pt x="5162" y="1803"/>
                  <a:pt x="5008" y="2653"/>
                </a:cubicBezTo>
                <a:cubicBezTo>
                  <a:pt x="4991" y="2745"/>
                  <a:pt x="4926" y="2786"/>
                  <a:pt x="4851" y="2786"/>
                </a:cubicBezTo>
                <a:cubicBezTo>
                  <a:pt x="4741" y="2786"/>
                  <a:pt x="4622" y="2694"/>
                  <a:pt x="4646" y="2554"/>
                </a:cubicBezTo>
                <a:cubicBezTo>
                  <a:pt x="4762" y="1923"/>
                  <a:pt x="4885" y="932"/>
                  <a:pt x="4080" y="704"/>
                </a:cubicBezTo>
                <a:cubicBezTo>
                  <a:pt x="3868" y="645"/>
                  <a:pt x="3933" y="335"/>
                  <a:pt x="4124" y="335"/>
                </a:cubicBezTo>
                <a:close/>
                <a:moveTo>
                  <a:pt x="2301" y="1339"/>
                </a:moveTo>
                <a:cubicBezTo>
                  <a:pt x="2427" y="1339"/>
                  <a:pt x="2553" y="1366"/>
                  <a:pt x="2666" y="1428"/>
                </a:cubicBezTo>
                <a:cubicBezTo>
                  <a:pt x="2796" y="1496"/>
                  <a:pt x="2906" y="1592"/>
                  <a:pt x="2987" y="1701"/>
                </a:cubicBezTo>
                <a:cubicBezTo>
                  <a:pt x="3065" y="1817"/>
                  <a:pt x="3134" y="1940"/>
                  <a:pt x="3151" y="2076"/>
                </a:cubicBezTo>
                <a:lnTo>
                  <a:pt x="3137" y="2079"/>
                </a:lnTo>
                <a:cubicBezTo>
                  <a:pt x="3055" y="1833"/>
                  <a:pt x="2865" y="1622"/>
                  <a:pt x="2629" y="1516"/>
                </a:cubicBezTo>
                <a:cubicBezTo>
                  <a:pt x="2529" y="1472"/>
                  <a:pt x="2427" y="1452"/>
                  <a:pt x="2321" y="1452"/>
                </a:cubicBezTo>
                <a:cubicBezTo>
                  <a:pt x="2168" y="1452"/>
                  <a:pt x="2014" y="1496"/>
                  <a:pt x="1881" y="1571"/>
                </a:cubicBezTo>
                <a:cubicBezTo>
                  <a:pt x="1649" y="1690"/>
                  <a:pt x="1464" y="1899"/>
                  <a:pt x="1379" y="2148"/>
                </a:cubicBezTo>
                <a:cubicBezTo>
                  <a:pt x="1294" y="2394"/>
                  <a:pt x="1294" y="2663"/>
                  <a:pt x="1338" y="2923"/>
                </a:cubicBezTo>
                <a:lnTo>
                  <a:pt x="1328" y="2923"/>
                </a:lnTo>
                <a:cubicBezTo>
                  <a:pt x="1280" y="2800"/>
                  <a:pt x="1256" y="2663"/>
                  <a:pt x="1242" y="2530"/>
                </a:cubicBezTo>
                <a:cubicBezTo>
                  <a:pt x="1239" y="2394"/>
                  <a:pt x="1253" y="2254"/>
                  <a:pt x="1287" y="2114"/>
                </a:cubicBezTo>
                <a:cubicBezTo>
                  <a:pt x="1321" y="1977"/>
                  <a:pt x="1396" y="1847"/>
                  <a:pt x="1488" y="1738"/>
                </a:cubicBezTo>
                <a:cubicBezTo>
                  <a:pt x="1509" y="1707"/>
                  <a:pt x="1537" y="1680"/>
                  <a:pt x="1564" y="1656"/>
                </a:cubicBezTo>
                <a:cubicBezTo>
                  <a:pt x="1587" y="1633"/>
                  <a:pt x="1615" y="1605"/>
                  <a:pt x="1642" y="1584"/>
                </a:cubicBezTo>
                <a:cubicBezTo>
                  <a:pt x="1700" y="1540"/>
                  <a:pt x="1754" y="1493"/>
                  <a:pt x="1820" y="1461"/>
                </a:cubicBezTo>
                <a:cubicBezTo>
                  <a:pt x="1963" y="1387"/>
                  <a:pt x="2130" y="1339"/>
                  <a:pt x="2301" y="1339"/>
                </a:cubicBezTo>
                <a:close/>
                <a:moveTo>
                  <a:pt x="4421" y="1"/>
                </a:moveTo>
                <a:cubicBezTo>
                  <a:pt x="3581" y="11"/>
                  <a:pt x="894" y="516"/>
                  <a:pt x="598" y="1018"/>
                </a:cubicBezTo>
                <a:cubicBezTo>
                  <a:pt x="407" y="1342"/>
                  <a:pt x="475" y="1735"/>
                  <a:pt x="543" y="1970"/>
                </a:cubicBezTo>
                <a:cubicBezTo>
                  <a:pt x="580" y="2093"/>
                  <a:pt x="512" y="2219"/>
                  <a:pt x="396" y="2264"/>
                </a:cubicBezTo>
                <a:cubicBezTo>
                  <a:pt x="280" y="2309"/>
                  <a:pt x="136" y="2359"/>
                  <a:pt x="0" y="2407"/>
                </a:cubicBezTo>
                <a:cubicBezTo>
                  <a:pt x="27" y="2458"/>
                  <a:pt x="27" y="2503"/>
                  <a:pt x="41" y="2550"/>
                </a:cubicBezTo>
                <a:lnTo>
                  <a:pt x="75" y="2694"/>
                </a:lnTo>
                <a:cubicBezTo>
                  <a:pt x="100" y="2789"/>
                  <a:pt x="127" y="2885"/>
                  <a:pt x="157" y="2977"/>
                </a:cubicBezTo>
                <a:cubicBezTo>
                  <a:pt x="222" y="3161"/>
                  <a:pt x="300" y="3339"/>
                  <a:pt x="403" y="3503"/>
                </a:cubicBezTo>
                <a:cubicBezTo>
                  <a:pt x="530" y="3722"/>
                  <a:pt x="697" y="3913"/>
                  <a:pt x="891" y="4070"/>
                </a:cubicBezTo>
                <a:cubicBezTo>
                  <a:pt x="888" y="4050"/>
                  <a:pt x="888" y="4029"/>
                  <a:pt x="888" y="4009"/>
                </a:cubicBezTo>
                <a:cubicBezTo>
                  <a:pt x="857" y="3305"/>
                  <a:pt x="1611" y="2701"/>
                  <a:pt x="2570" y="2660"/>
                </a:cubicBezTo>
                <a:cubicBezTo>
                  <a:pt x="2605" y="2657"/>
                  <a:pt x="2639" y="2657"/>
                  <a:pt x="2673" y="2657"/>
                </a:cubicBezTo>
                <a:cubicBezTo>
                  <a:pt x="3336" y="2657"/>
                  <a:pt x="3909" y="2933"/>
                  <a:pt x="4185" y="3346"/>
                </a:cubicBezTo>
                <a:cubicBezTo>
                  <a:pt x="4270" y="3298"/>
                  <a:pt x="4352" y="3254"/>
                  <a:pt x="4434" y="3206"/>
                </a:cubicBezTo>
                <a:cubicBezTo>
                  <a:pt x="4469" y="3189"/>
                  <a:pt x="4499" y="3182"/>
                  <a:pt x="4527" y="3182"/>
                </a:cubicBezTo>
                <a:cubicBezTo>
                  <a:pt x="4694" y="3182"/>
                  <a:pt x="4806" y="3431"/>
                  <a:pt x="4626" y="3530"/>
                </a:cubicBezTo>
                <a:cubicBezTo>
                  <a:pt x="4530" y="3585"/>
                  <a:pt x="4434" y="3636"/>
                  <a:pt x="4339" y="3687"/>
                </a:cubicBezTo>
                <a:cubicBezTo>
                  <a:pt x="4349" y="3746"/>
                  <a:pt x="4360" y="3800"/>
                  <a:pt x="4360" y="3858"/>
                </a:cubicBezTo>
                <a:cubicBezTo>
                  <a:pt x="4366" y="3974"/>
                  <a:pt x="4349" y="4086"/>
                  <a:pt x="4315" y="4193"/>
                </a:cubicBezTo>
                <a:cubicBezTo>
                  <a:pt x="4397" y="4158"/>
                  <a:pt x="4478" y="4121"/>
                  <a:pt x="4557" y="4080"/>
                </a:cubicBezTo>
                <a:cubicBezTo>
                  <a:pt x="4728" y="3991"/>
                  <a:pt x="4882" y="3882"/>
                  <a:pt x="5028" y="3763"/>
                </a:cubicBezTo>
                <a:cubicBezTo>
                  <a:pt x="5172" y="3640"/>
                  <a:pt x="5302" y="3500"/>
                  <a:pt x="5411" y="3346"/>
                </a:cubicBezTo>
                <a:cubicBezTo>
                  <a:pt x="5636" y="3042"/>
                  <a:pt x="5776" y="2673"/>
                  <a:pt x="5841" y="2291"/>
                </a:cubicBezTo>
                <a:cubicBezTo>
                  <a:pt x="5909" y="1912"/>
                  <a:pt x="5912" y="1513"/>
                  <a:pt x="5844" y="1127"/>
                </a:cubicBezTo>
                <a:lnTo>
                  <a:pt x="5844" y="1127"/>
                </a:lnTo>
                <a:lnTo>
                  <a:pt x="5766" y="1157"/>
                </a:lnTo>
                <a:cubicBezTo>
                  <a:pt x="5735" y="1171"/>
                  <a:pt x="5704" y="1178"/>
                  <a:pt x="5674" y="1178"/>
                </a:cubicBezTo>
                <a:cubicBezTo>
                  <a:pt x="5571" y="1178"/>
                  <a:pt x="5472" y="1110"/>
                  <a:pt x="5438" y="1008"/>
                </a:cubicBezTo>
                <a:cubicBezTo>
                  <a:pt x="5318" y="636"/>
                  <a:pt x="5022" y="1"/>
                  <a:pt x="4431"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6"/>
          <p:cNvSpPr/>
          <p:nvPr/>
        </p:nvSpPr>
        <p:spPr>
          <a:xfrm>
            <a:off x="2245276" y="2362477"/>
            <a:ext cx="122073" cy="101207"/>
          </a:xfrm>
          <a:custGeom>
            <a:avLst/>
            <a:gdLst/>
            <a:ahLst/>
            <a:cxnLst/>
            <a:rect l="l" t="t" r="r" b="b"/>
            <a:pathLst>
              <a:path w="1913" h="1586" extrusionOk="0">
                <a:moveTo>
                  <a:pt x="1062" y="1"/>
                </a:moveTo>
                <a:cubicBezTo>
                  <a:pt x="891" y="1"/>
                  <a:pt x="724" y="49"/>
                  <a:pt x="581" y="123"/>
                </a:cubicBezTo>
                <a:cubicBezTo>
                  <a:pt x="515" y="155"/>
                  <a:pt x="461" y="202"/>
                  <a:pt x="403" y="246"/>
                </a:cubicBezTo>
                <a:cubicBezTo>
                  <a:pt x="376" y="267"/>
                  <a:pt x="348" y="295"/>
                  <a:pt x="325" y="318"/>
                </a:cubicBezTo>
                <a:cubicBezTo>
                  <a:pt x="298" y="342"/>
                  <a:pt x="270" y="369"/>
                  <a:pt x="249" y="400"/>
                </a:cubicBezTo>
                <a:cubicBezTo>
                  <a:pt x="157" y="509"/>
                  <a:pt x="82" y="639"/>
                  <a:pt x="48" y="776"/>
                </a:cubicBezTo>
                <a:cubicBezTo>
                  <a:pt x="14" y="916"/>
                  <a:pt x="0" y="1056"/>
                  <a:pt x="3" y="1192"/>
                </a:cubicBezTo>
                <a:cubicBezTo>
                  <a:pt x="17" y="1325"/>
                  <a:pt x="41" y="1462"/>
                  <a:pt x="89" y="1585"/>
                </a:cubicBezTo>
                <a:lnTo>
                  <a:pt x="99" y="1585"/>
                </a:lnTo>
                <a:cubicBezTo>
                  <a:pt x="55" y="1325"/>
                  <a:pt x="55" y="1056"/>
                  <a:pt x="140" y="810"/>
                </a:cubicBezTo>
                <a:cubicBezTo>
                  <a:pt x="225" y="561"/>
                  <a:pt x="410" y="352"/>
                  <a:pt x="642" y="233"/>
                </a:cubicBezTo>
                <a:cubicBezTo>
                  <a:pt x="775" y="158"/>
                  <a:pt x="929" y="114"/>
                  <a:pt x="1082" y="114"/>
                </a:cubicBezTo>
                <a:cubicBezTo>
                  <a:pt x="1188" y="114"/>
                  <a:pt x="1290" y="134"/>
                  <a:pt x="1390" y="178"/>
                </a:cubicBezTo>
                <a:cubicBezTo>
                  <a:pt x="1626" y="284"/>
                  <a:pt x="1816" y="495"/>
                  <a:pt x="1898" y="741"/>
                </a:cubicBezTo>
                <a:lnTo>
                  <a:pt x="1912" y="738"/>
                </a:lnTo>
                <a:cubicBezTo>
                  <a:pt x="1895" y="602"/>
                  <a:pt x="1826" y="479"/>
                  <a:pt x="1748" y="363"/>
                </a:cubicBezTo>
                <a:cubicBezTo>
                  <a:pt x="1667" y="254"/>
                  <a:pt x="1557" y="158"/>
                  <a:pt x="1427" y="90"/>
                </a:cubicBezTo>
                <a:cubicBezTo>
                  <a:pt x="1314" y="28"/>
                  <a:pt x="1188"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6"/>
          <p:cNvSpPr/>
          <p:nvPr/>
        </p:nvSpPr>
        <p:spPr>
          <a:xfrm>
            <a:off x="2539323" y="2348757"/>
            <a:ext cx="64" cy="64"/>
          </a:xfrm>
          <a:custGeom>
            <a:avLst/>
            <a:gdLst/>
            <a:ahLst/>
            <a:cxnLst/>
            <a:rect l="l" t="t" r="r" b="b"/>
            <a:pathLst>
              <a:path w="1" h="1" extrusionOk="0">
                <a:moveTo>
                  <a:pt x="0" y="1"/>
                </a:moveTo>
                <a:lnTo>
                  <a:pt x="0" y="1"/>
                </a:lnTo>
                <a:lnTo>
                  <a:pt x="0" y="1"/>
                </a:ln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6"/>
          <p:cNvSpPr/>
          <p:nvPr/>
        </p:nvSpPr>
        <p:spPr>
          <a:xfrm>
            <a:off x="2220899" y="2446581"/>
            <a:ext cx="223982" cy="120350"/>
          </a:xfrm>
          <a:custGeom>
            <a:avLst/>
            <a:gdLst/>
            <a:ahLst/>
            <a:cxnLst/>
            <a:rect l="l" t="t" r="r" b="b"/>
            <a:pathLst>
              <a:path w="3510" h="1886" extrusionOk="0">
                <a:moveTo>
                  <a:pt x="1816" y="1"/>
                </a:moveTo>
                <a:cubicBezTo>
                  <a:pt x="1782" y="1"/>
                  <a:pt x="1748" y="1"/>
                  <a:pt x="1713" y="4"/>
                </a:cubicBezTo>
                <a:cubicBezTo>
                  <a:pt x="754" y="45"/>
                  <a:pt x="0" y="649"/>
                  <a:pt x="31" y="1353"/>
                </a:cubicBezTo>
                <a:cubicBezTo>
                  <a:pt x="31" y="1373"/>
                  <a:pt x="31" y="1394"/>
                  <a:pt x="34" y="1414"/>
                </a:cubicBezTo>
                <a:cubicBezTo>
                  <a:pt x="136" y="1492"/>
                  <a:pt x="246" y="1561"/>
                  <a:pt x="362" y="1619"/>
                </a:cubicBezTo>
                <a:cubicBezTo>
                  <a:pt x="700" y="1786"/>
                  <a:pt x="1078" y="1871"/>
                  <a:pt x="1461" y="1881"/>
                </a:cubicBezTo>
                <a:cubicBezTo>
                  <a:pt x="1512" y="1885"/>
                  <a:pt x="1563" y="1885"/>
                  <a:pt x="1611" y="1885"/>
                </a:cubicBezTo>
                <a:cubicBezTo>
                  <a:pt x="1946" y="1885"/>
                  <a:pt x="2280" y="1844"/>
                  <a:pt x="2611" y="1775"/>
                </a:cubicBezTo>
                <a:cubicBezTo>
                  <a:pt x="2901" y="1724"/>
                  <a:pt x="3188" y="1649"/>
                  <a:pt x="3458" y="1537"/>
                </a:cubicBezTo>
                <a:cubicBezTo>
                  <a:pt x="3492" y="1430"/>
                  <a:pt x="3509" y="1318"/>
                  <a:pt x="3503" y="1202"/>
                </a:cubicBezTo>
                <a:cubicBezTo>
                  <a:pt x="3503" y="1144"/>
                  <a:pt x="3492" y="1090"/>
                  <a:pt x="3482" y="1031"/>
                </a:cubicBezTo>
                <a:cubicBezTo>
                  <a:pt x="3339" y="1110"/>
                  <a:pt x="3199" y="1189"/>
                  <a:pt x="3059" y="1263"/>
                </a:cubicBezTo>
                <a:cubicBezTo>
                  <a:pt x="3028" y="1280"/>
                  <a:pt x="2997" y="1287"/>
                  <a:pt x="2966" y="1287"/>
                </a:cubicBezTo>
                <a:cubicBezTo>
                  <a:pt x="2799" y="1287"/>
                  <a:pt x="2690" y="1038"/>
                  <a:pt x="2871" y="939"/>
                </a:cubicBezTo>
                <a:cubicBezTo>
                  <a:pt x="3024" y="857"/>
                  <a:pt x="3178" y="772"/>
                  <a:pt x="3328" y="690"/>
                </a:cubicBezTo>
                <a:cubicBezTo>
                  <a:pt x="3052" y="277"/>
                  <a:pt x="247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6"/>
          <p:cNvSpPr/>
          <p:nvPr/>
        </p:nvSpPr>
        <p:spPr>
          <a:xfrm>
            <a:off x="2042672" y="2215836"/>
            <a:ext cx="514201" cy="223599"/>
          </a:xfrm>
          <a:custGeom>
            <a:avLst/>
            <a:gdLst/>
            <a:ahLst/>
            <a:cxnLst/>
            <a:rect l="l" t="t" r="r" b="b"/>
            <a:pathLst>
              <a:path w="8058" h="3504" extrusionOk="0">
                <a:moveTo>
                  <a:pt x="5449" y="1"/>
                </a:moveTo>
                <a:cubicBezTo>
                  <a:pt x="3559" y="1"/>
                  <a:pt x="1010" y="1113"/>
                  <a:pt x="547" y="1384"/>
                </a:cubicBezTo>
                <a:cubicBezTo>
                  <a:pt x="0" y="1698"/>
                  <a:pt x="250" y="2784"/>
                  <a:pt x="431" y="2889"/>
                </a:cubicBezTo>
                <a:cubicBezTo>
                  <a:pt x="452" y="2902"/>
                  <a:pt x="476" y="2907"/>
                  <a:pt x="502" y="2907"/>
                </a:cubicBezTo>
                <a:cubicBezTo>
                  <a:pt x="569" y="2907"/>
                  <a:pt x="650" y="2873"/>
                  <a:pt x="731" y="2838"/>
                </a:cubicBezTo>
                <a:cubicBezTo>
                  <a:pt x="812" y="2803"/>
                  <a:pt x="894" y="2768"/>
                  <a:pt x="960" y="2768"/>
                </a:cubicBezTo>
                <a:cubicBezTo>
                  <a:pt x="1023" y="2768"/>
                  <a:pt x="1073" y="2799"/>
                  <a:pt x="1100" y="2889"/>
                </a:cubicBezTo>
                <a:cubicBezTo>
                  <a:pt x="1196" y="3210"/>
                  <a:pt x="1445" y="3504"/>
                  <a:pt x="1516" y="3504"/>
                </a:cubicBezTo>
                <a:cubicBezTo>
                  <a:pt x="1564" y="3504"/>
                  <a:pt x="2039" y="3333"/>
                  <a:pt x="2332" y="3224"/>
                </a:cubicBezTo>
                <a:cubicBezTo>
                  <a:pt x="2448" y="3179"/>
                  <a:pt x="2516" y="3053"/>
                  <a:pt x="2479" y="2930"/>
                </a:cubicBezTo>
                <a:cubicBezTo>
                  <a:pt x="2411" y="2695"/>
                  <a:pt x="2343" y="2302"/>
                  <a:pt x="2534" y="1978"/>
                </a:cubicBezTo>
                <a:cubicBezTo>
                  <a:pt x="2830" y="1476"/>
                  <a:pt x="5517" y="971"/>
                  <a:pt x="6357" y="961"/>
                </a:cubicBezTo>
                <a:cubicBezTo>
                  <a:pt x="6362" y="961"/>
                  <a:pt x="6367" y="961"/>
                  <a:pt x="6372" y="961"/>
                </a:cubicBezTo>
                <a:cubicBezTo>
                  <a:pt x="6959" y="961"/>
                  <a:pt x="7252" y="1599"/>
                  <a:pt x="7374" y="1968"/>
                </a:cubicBezTo>
                <a:cubicBezTo>
                  <a:pt x="7408" y="2072"/>
                  <a:pt x="7504" y="2137"/>
                  <a:pt x="7606" y="2137"/>
                </a:cubicBezTo>
                <a:cubicBezTo>
                  <a:pt x="7638" y="2137"/>
                  <a:pt x="7670" y="2130"/>
                  <a:pt x="7702" y="2117"/>
                </a:cubicBezTo>
                <a:lnTo>
                  <a:pt x="7897" y="2040"/>
                </a:lnTo>
                <a:cubicBezTo>
                  <a:pt x="7996" y="1999"/>
                  <a:pt x="8057" y="1900"/>
                  <a:pt x="8046" y="1790"/>
                </a:cubicBezTo>
                <a:cubicBezTo>
                  <a:pt x="8016" y="1401"/>
                  <a:pt x="7780" y="499"/>
                  <a:pt x="6343" y="107"/>
                </a:cubicBezTo>
                <a:cubicBezTo>
                  <a:pt x="6073" y="33"/>
                  <a:pt x="5771" y="1"/>
                  <a:pt x="5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6"/>
          <p:cNvSpPr/>
          <p:nvPr/>
        </p:nvSpPr>
        <p:spPr>
          <a:xfrm>
            <a:off x="2083894" y="2341993"/>
            <a:ext cx="39691" cy="13847"/>
          </a:xfrm>
          <a:custGeom>
            <a:avLst/>
            <a:gdLst/>
            <a:ahLst/>
            <a:cxnLst/>
            <a:rect l="l" t="t" r="r" b="b"/>
            <a:pathLst>
              <a:path w="622" h="217" extrusionOk="0">
                <a:moveTo>
                  <a:pt x="488" y="0"/>
                </a:moveTo>
                <a:cubicBezTo>
                  <a:pt x="434" y="0"/>
                  <a:pt x="365" y="8"/>
                  <a:pt x="293" y="25"/>
                </a:cubicBezTo>
                <a:cubicBezTo>
                  <a:pt x="126" y="63"/>
                  <a:pt x="0" y="131"/>
                  <a:pt x="10" y="178"/>
                </a:cubicBezTo>
                <a:cubicBezTo>
                  <a:pt x="16" y="203"/>
                  <a:pt x="64" y="216"/>
                  <a:pt x="135" y="216"/>
                </a:cubicBezTo>
                <a:cubicBezTo>
                  <a:pt x="190" y="216"/>
                  <a:pt x="258" y="209"/>
                  <a:pt x="331" y="192"/>
                </a:cubicBezTo>
                <a:cubicBezTo>
                  <a:pt x="495" y="154"/>
                  <a:pt x="621" y="83"/>
                  <a:pt x="611" y="38"/>
                </a:cubicBezTo>
                <a:cubicBezTo>
                  <a:pt x="605" y="13"/>
                  <a:pt x="558" y="0"/>
                  <a:pt x="488" y="0"/>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6"/>
          <p:cNvSpPr/>
          <p:nvPr/>
        </p:nvSpPr>
        <p:spPr>
          <a:xfrm>
            <a:off x="2165766" y="2348757"/>
            <a:ext cx="380642" cy="225450"/>
          </a:xfrm>
          <a:custGeom>
            <a:avLst/>
            <a:gdLst/>
            <a:ahLst/>
            <a:cxnLst/>
            <a:rect l="l" t="t" r="r" b="b"/>
            <a:pathLst>
              <a:path w="5965" h="3533" extrusionOk="0">
                <a:moveTo>
                  <a:pt x="5862" y="1"/>
                </a:moveTo>
                <a:lnTo>
                  <a:pt x="5851" y="4"/>
                </a:lnTo>
                <a:cubicBezTo>
                  <a:pt x="5919" y="390"/>
                  <a:pt x="5916" y="789"/>
                  <a:pt x="5848" y="1168"/>
                </a:cubicBezTo>
                <a:cubicBezTo>
                  <a:pt x="5783" y="1550"/>
                  <a:pt x="5643" y="1919"/>
                  <a:pt x="5418" y="2223"/>
                </a:cubicBezTo>
                <a:cubicBezTo>
                  <a:pt x="5309" y="2377"/>
                  <a:pt x="5179" y="2517"/>
                  <a:pt x="5035" y="2640"/>
                </a:cubicBezTo>
                <a:cubicBezTo>
                  <a:pt x="4889" y="2759"/>
                  <a:pt x="4735" y="2868"/>
                  <a:pt x="4564" y="2957"/>
                </a:cubicBezTo>
                <a:cubicBezTo>
                  <a:pt x="4227" y="3135"/>
                  <a:pt x="3855" y="3240"/>
                  <a:pt x="3475" y="3308"/>
                </a:cubicBezTo>
                <a:cubicBezTo>
                  <a:pt x="3143" y="3374"/>
                  <a:pt x="2803" y="3417"/>
                  <a:pt x="2467" y="3417"/>
                </a:cubicBezTo>
                <a:cubicBezTo>
                  <a:pt x="2419" y="3417"/>
                  <a:pt x="2372" y="3416"/>
                  <a:pt x="2325" y="3414"/>
                </a:cubicBezTo>
                <a:cubicBezTo>
                  <a:pt x="1942" y="3404"/>
                  <a:pt x="1564" y="3319"/>
                  <a:pt x="1226" y="3152"/>
                </a:cubicBezTo>
                <a:cubicBezTo>
                  <a:pt x="885" y="2988"/>
                  <a:pt x="605" y="2711"/>
                  <a:pt x="410" y="2380"/>
                </a:cubicBezTo>
                <a:cubicBezTo>
                  <a:pt x="307" y="2216"/>
                  <a:pt x="229" y="2038"/>
                  <a:pt x="164" y="1854"/>
                </a:cubicBezTo>
                <a:cubicBezTo>
                  <a:pt x="134" y="1762"/>
                  <a:pt x="107" y="1666"/>
                  <a:pt x="82" y="1571"/>
                </a:cubicBezTo>
                <a:lnTo>
                  <a:pt x="48" y="1427"/>
                </a:lnTo>
                <a:cubicBezTo>
                  <a:pt x="34" y="1380"/>
                  <a:pt x="34" y="1332"/>
                  <a:pt x="7" y="1281"/>
                </a:cubicBezTo>
                <a:lnTo>
                  <a:pt x="0" y="1291"/>
                </a:lnTo>
                <a:cubicBezTo>
                  <a:pt x="25" y="1376"/>
                  <a:pt x="34" y="1482"/>
                  <a:pt x="55" y="1578"/>
                </a:cubicBezTo>
                <a:cubicBezTo>
                  <a:pt x="75" y="1673"/>
                  <a:pt x="99" y="1769"/>
                  <a:pt x="127" y="1865"/>
                </a:cubicBezTo>
                <a:cubicBezTo>
                  <a:pt x="181" y="2052"/>
                  <a:pt x="256" y="2240"/>
                  <a:pt x="352" y="2410"/>
                </a:cubicBezTo>
                <a:cubicBezTo>
                  <a:pt x="540" y="2759"/>
                  <a:pt x="830" y="3056"/>
                  <a:pt x="1181" y="3237"/>
                </a:cubicBezTo>
                <a:cubicBezTo>
                  <a:pt x="1530" y="3425"/>
                  <a:pt x="1925" y="3510"/>
                  <a:pt x="2322" y="3527"/>
                </a:cubicBezTo>
                <a:cubicBezTo>
                  <a:pt x="2390" y="3531"/>
                  <a:pt x="2458" y="3532"/>
                  <a:pt x="2526" y="3532"/>
                </a:cubicBezTo>
                <a:cubicBezTo>
                  <a:pt x="2851" y="3532"/>
                  <a:pt x="3177" y="3493"/>
                  <a:pt x="3499" y="3431"/>
                </a:cubicBezTo>
                <a:cubicBezTo>
                  <a:pt x="3885" y="3357"/>
                  <a:pt x="4271" y="3247"/>
                  <a:pt x="4619" y="3056"/>
                </a:cubicBezTo>
                <a:cubicBezTo>
                  <a:pt x="4967" y="2868"/>
                  <a:pt x="5278" y="2609"/>
                  <a:pt x="5500" y="2278"/>
                </a:cubicBezTo>
                <a:cubicBezTo>
                  <a:pt x="5725" y="1953"/>
                  <a:pt x="5858" y="1567"/>
                  <a:pt x="5913" y="1178"/>
                </a:cubicBezTo>
                <a:cubicBezTo>
                  <a:pt x="5964" y="786"/>
                  <a:pt x="5950" y="387"/>
                  <a:pt x="5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6"/>
          <p:cNvSpPr/>
          <p:nvPr/>
        </p:nvSpPr>
        <p:spPr>
          <a:xfrm>
            <a:off x="2645251" y="2137985"/>
            <a:ext cx="370559" cy="188949"/>
          </a:xfrm>
          <a:custGeom>
            <a:avLst/>
            <a:gdLst/>
            <a:ahLst/>
            <a:cxnLst/>
            <a:rect l="l" t="t" r="r" b="b"/>
            <a:pathLst>
              <a:path w="5807" h="2961" extrusionOk="0">
                <a:moveTo>
                  <a:pt x="5192" y="0"/>
                </a:moveTo>
                <a:cubicBezTo>
                  <a:pt x="4652" y="0"/>
                  <a:pt x="3586" y="195"/>
                  <a:pt x="2393" y="382"/>
                </a:cubicBezTo>
                <a:cubicBezTo>
                  <a:pt x="1082" y="586"/>
                  <a:pt x="102" y="925"/>
                  <a:pt x="48" y="1757"/>
                </a:cubicBezTo>
                <a:cubicBezTo>
                  <a:pt x="1" y="2391"/>
                  <a:pt x="26" y="2960"/>
                  <a:pt x="366" y="2960"/>
                </a:cubicBezTo>
                <a:cubicBezTo>
                  <a:pt x="376" y="2960"/>
                  <a:pt x="386" y="2960"/>
                  <a:pt x="396" y="2959"/>
                </a:cubicBezTo>
                <a:cubicBezTo>
                  <a:pt x="625" y="2935"/>
                  <a:pt x="720" y="2860"/>
                  <a:pt x="737" y="2372"/>
                </a:cubicBezTo>
                <a:cubicBezTo>
                  <a:pt x="754" y="1883"/>
                  <a:pt x="754" y="1669"/>
                  <a:pt x="1328" y="1539"/>
                </a:cubicBezTo>
                <a:cubicBezTo>
                  <a:pt x="1811" y="1433"/>
                  <a:pt x="3026" y="1054"/>
                  <a:pt x="3655" y="1054"/>
                </a:cubicBezTo>
                <a:cubicBezTo>
                  <a:pt x="3778" y="1054"/>
                  <a:pt x="3878" y="1068"/>
                  <a:pt x="3946" y="1102"/>
                </a:cubicBezTo>
                <a:cubicBezTo>
                  <a:pt x="4350" y="1299"/>
                  <a:pt x="4296" y="2482"/>
                  <a:pt x="4773" y="2482"/>
                </a:cubicBezTo>
                <a:cubicBezTo>
                  <a:pt x="4792" y="2482"/>
                  <a:pt x="4810" y="2481"/>
                  <a:pt x="4830" y="2477"/>
                </a:cubicBezTo>
                <a:cubicBezTo>
                  <a:pt x="5369" y="2382"/>
                  <a:pt x="5353" y="2242"/>
                  <a:pt x="5325" y="2095"/>
                </a:cubicBezTo>
                <a:cubicBezTo>
                  <a:pt x="5298" y="1952"/>
                  <a:pt x="5154" y="1617"/>
                  <a:pt x="5240" y="1601"/>
                </a:cubicBezTo>
                <a:cubicBezTo>
                  <a:pt x="5325" y="1583"/>
                  <a:pt x="5789" y="1505"/>
                  <a:pt x="5796" y="1402"/>
                </a:cubicBezTo>
                <a:cubicBezTo>
                  <a:pt x="5806" y="1300"/>
                  <a:pt x="5806" y="47"/>
                  <a:pt x="5335" y="6"/>
                </a:cubicBezTo>
                <a:cubicBezTo>
                  <a:pt x="5293" y="2"/>
                  <a:pt x="5245" y="0"/>
                  <a:pt x="5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6"/>
          <p:cNvSpPr/>
          <p:nvPr/>
        </p:nvSpPr>
        <p:spPr>
          <a:xfrm>
            <a:off x="2674414" y="2291900"/>
            <a:ext cx="307193" cy="196734"/>
          </a:xfrm>
          <a:custGeom>
            <a:avLst/>
            <a:gdLst/>
            <a:ahLst/>
            <a:cxnLst/>
            <a:rect l="l" t="t" r="r" b="b"/>
            <a:pathLst>
              <a:path w="4814" h="3083" extrusionOk="0">
                <a:moveTo>
                  <a:pt x="4639" y="1"/>
                </a:moveTo>
                <a:lnTo>
                  <a:pt x="4629" y="4"/>
                </a:lnTo>
                <a:cubicBezTo>
                  <a:pt x="4711" y="349"/>
                  <a:pt x="4765" y="700"/>
                  <a:pt x="4742" y="1048"/>
                </a:cubicBezTo>
                <a:cubicBezTo>
                  <a:pt x="4735" y="1220"/>
                  <a:pt x="4697" y="1390"/>
                  <a:pt x="4650" y="1554"/>
                </a:cubicBezTo>
                <a:cubicBezTo>
                  <a:pt x="4588" y="1711"/>
                  <a:pt x="4516" y="1864"/>
                  <a:pt x="4411" y="1998"/>
                </a:cubicBezTo>
                <a:cubicBezTo>
                  <a:pt x="4202" y="2261"/>
                  <a:pt x="3922" y="2466"/>
                  <a:pt x="3612" y="2609"/>
                </a:cubicBezTo>
                <a:cubicBezTo>
                  <a:pt x="3458" y="2684"/>
                  <a:pt x="3291" y="2732"/>
                  <a:pt x="3130" y="2789"/>
                </a:cubicBezTo>
                <a:cubicBezTo>
                  <a:pt x="2960" y="2830"/>
                  <a:pt x="2793" y="2879"/>
                  <a:pt x="2622" y="2906"/>
                </a:cubicBezTo>
                <a:cubicBezTo>
                  <a:pt x="2427" y="2941"/>
                  <a:pt x="2229" y="2964"/>
                  <a:pt x="2032" y="2964"/>
                </a:cubicBezTo>
                <a:cubicBezTo>
                  <a:pt x="1888" y="2964"/>
                  <a:pt x="1745" y="2952"/>
                  <a:pt x="1605" y="2923"/>
                </a:cubicBezTo>
                <a:cubicBezTo>
                  <a:pt x="1274" y="2865"/>
                  <a:pt x="970" y="2698"/>
                  <a:pt x="727" y="2462"/>
                </a:cubicBezTo>
                <a:cubicBezTo>
                  <a:pt x="488" y="2223"/>
                  <a:pt x="321" y="1913"/>
                  <a:pt x="215" y="1581"/>
                </a:cubicBezTo>
                <a:cubicBezTo>
                  <a:pt x="99" y="1253"/>
                  <a:pt x="37" y="898"/>
                  <a:pt x="24" y="547"/>
                </a:cubicBezTo>
                <a:lnTo>
                  <a:pt x="10" y="547"/>
                </a:lnTo>
                <a:cubicBezTo>
                  <a:pt x="0" y="902"/>
                  <a:pt x="51" y="1257"/>
                  <a:pt x="150" y="1601"/>
                </a:cubicBezTo>
                <a:cubicBezTo>
                  <a:pt x="250" y="1940"/>
                  <a:pt x="413" y="2267"/>
                  <a:pt x="659" y="2530"/>
                </a:cubicBezTo>
                <a:cubicBezTo>
                  <a:pt x="902" y="2789"/>
                  <a:pt x="1233" y="2967"/>
                  <a:pt x="1581" y="3035"/>
                </a:cubicBezTo>
                <a:cubicBezTo>
                  <a:pt x="1737" y="3069"/>
                  <a:pt x="1896" y="3083"/>
                  <a:pt x="2054" y="3083"/>
                </a:cubicBezTo>
                <a:cubicBezTo>
                  <a:pt x="2252" y="3083"/>
                  <a:pt x="2451" y="3061"/>
                  <a:pt x="2646" y="3029"/>
                </a:cubicBezTo>
                <a:cubicBezTo>
                  <a:pt x="2820" y="2998"/>
                  <a:pt x="2991" y="2947"/>
                  <a:pt x="3164" y="2902"/>
                </a:cubicBezTo>
                <a:cubicBezTo>
                  <a:pt x="3332" y="2844"/>
                  <a:pt x="3503" y="2793"/>
                  <a:pt x="3659" y="2711"/>
                </a:cubicBezTo>
                <a:cubicBezTo>
                  <a:pt x="3980" y="2557"/>
                  <a:pt x="4281" y="2343"/>
                  <a:pt x="4489" y="2052"/>
                </a:cubicBezTo>
                <a:cubicBezTo>
                  <a:pt x="4598" y="1909"/>
                  <a:pt x="4666" y="1745"/>
                  <a:pt x="4728" y="1578"/>
                </a:cubicBezTo>
                <a:cubicBezTo>
                  <a:pt x="4773" y="1404"/>
                  <a:pt x="4806" y="1226"/>
                  <a:pt x="4806" y="1048"/>
                </a:cubicBezTo>
                <a:cubicBezTo>
                  <a:pt x="4814" y="694"/>
                  <a:pt x="4745" y="339"/>
                  <a:pt x="4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6"/>
          <p:cNvSpPr/>
          <p:nvPr/>
        </p:nvSpPr>
        <p:spPr>
          <a:xfrm>
            <a:off x="2545257" y="2270842"/>
            <a:ext cx="106503" cy="50093"/>
          </a:xfrm>
          <a:custGeom>
            <a:avLst/>
            <a:gdLst/>
            <a:ahLst/>
            <a:cxnLst/>
            <a:rect l="l" t="t" r="r" b="b"/>
            <a:pathLst>
              <a:path w="1669" h="785" extrusionOk="0">
                <a:moveTo>
                  <a:pt x="1148" y="1"/>
                </a:moveTo>
                <a:cubicBezTo>
                  <a:pt x="1070" y="1"/>
                  <a:pt x="979" y="4"/>
                  <a:pt x="873" y="13"/>
                </a:cubicBezTo>
                <a:cubicBezTo>
                  <a:pt x="232" y="68"/>
                  <a:pt x="0" y="331"/>
                  <a:pt x="0" y="331"/>
                </a:cubicBezTo>
                <a:cubicBezTo>
                  <a:pt x="0" y="331"/>
                  <a:pt x="58" y="556"/>
                  <a:pt x="112" y="784"/>
                </a:cubicBezTo>
                <a:cubicBezTo>
                  <a:pt x="112" y="784"/>
                  <a:pt x="1082" y="542"/>
                  <a:pt x="1575" y="542"/>
                </a:cubicBezTo>
                <a:cubicBezTo>
                  <a:pt x="1609" y="542"/>
                  <a:pt x="1640" y="544"/>
                  <a:pt x="1669" y="546"/>
                </a:cubicBezTo>
                <a:lnTo>
                  <a:pt x="1631" y="99"/>
                </a:lnTo>
                <a:cubicBezTo>
                  <a:pt x="1631" y="99"/>
                  <a:pt x="155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6"/>
          <p:cNvSpPr/>
          <p:nvPr/>
        </p:nvSpPr>
        <p:spPr>
          <a:xfrm>
            <a:off x="2946701" y="2172954"/>
            <a:ext cx="39691" cy="14039"/>
          </a:xfrm>
          <a:custGeom>
            <a:avLst/>
            <a:gdLst/>
            <a:ahLst/>
            <a:cxnLst/>
            <a:rect l="l" t="t" r="r" b="b"/>
            <a:pathLst>
              <a:path w="622" h="220" extrusionOk="0">
                <a:moveTo>
                  <a:pt x="487" y="1"/>
                </a:moveTo>
                <a:cubicBezTo>
                  <a:pt x="432" y="1"/>
                  <a:pt x="363" y="8"/>
                  <a:pt x="290" y="24"/>
                </a:cubicBezTo>
                <a:cubicBezTo>
                  <a:pt x="126" y="65"/>
                  <a:pt x="0" y="134"/>
                  <a:pt x="10" y="178"/>
                </a:cubicBezTo>
                <a:cubicBezTo>
                  <a:pt x="16" y="205"/>
                  <a:pt x="64" y="219"/>
                  <a:pt x="134" y="219"/>
                </a:cubicBezTo>
                <a:cubicBezTo>
                  <a:pt x="189" y="219"/>
                  <a:pt x="258" y="210"/>
                  <a:pt x="331" y="192"/>
                </a:cubicBezTo>
                <a:cubicBezTo>
                  <a:pt x="495" y="155"/>
                  <a:pt x="621" y="86"/>
                  <a:pt x="611" y="38"/>
                </a:cubicBezTo>
                <a:cubicBezTo>
                  <a:pt x="605" y="13"/>
                  <a:pt x="557" y="1"/>
                  <a:pt x="487" y="1"/>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6"/>
          <p:cNvSpPr/>
          <p:nvPr/>
        </p:nvSpPr>
        <p:spPr>
          <a:xfrm>
            <a:off x="2017657" y="4633615"/>
            <a:ext cx="1049524" cy="110268"/>
          </a:xfrm>
          <a:custGeom>
            <a:avLst/>
            <a:gdLst/>
            <a:ahLst/>
            <a:cxnLst/>
            <a:rect l="l" t="t" r="r" b="b"/>
            <a:pathLst>
              <a:path w="16447" h="1728" extrusionOk="0">
                <a:moveTo>
                  <a:pt x="8224" y="0"/>
                </a:moveTo>
                <a:cubicBezTo>
                  <a:pt x="3680" y="0"/>
                  <a:pt x="0" y="386"/>
                  <a:pt x="0" y="864"/>
                </a:cubicBezTo>
                <a:cubicBezTo>
                  <a:pt x="0" y="1341"/>
                  <a:pt x="3680" y="1727"/>
                  <a:pt x="8224" y="1727"/>
                </a:cubicBezTo>
                <a:cubicBezTo>
                  <a:pt x="12763" y="1727"/>
                  <a:pt x="16447" y="1341"/>
                  <a:pt x="16447" y="864"/>
                </a:cubicBezTo>
                <a:cubicBezTo>
                  <a:pt x="16447" y="386"/>
                  <a:pt x="12763" y="0"/>
                  <a:pt x="8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6"/>
          <p:cNvSpPr/>
          <p:nvPr/>
        </p:nvSpPr>
        <p:spPr>
          <a:xfrm>
            <a:off x="2146813" y="4656460"/>
            <a:ext cx="791020" cy="64578"/>
          </a:xfrm>
          <a:custGeom>
            <a:avLst/>
            <a:gdLst/>
            <a:ahLst/>
            <a:cxnLst/>
            <a:rect l="l" t="t" r="r" b="b"/>
            <a:pathLst>
              <a:path w="12396" h="1012" extrusionOk="0">
                <a:moveTo>
                  <a:pt x="6200" y="0"/>
                </a:moveTo>
                <a:cubicBezTo>
                  <a:pt x="2775" y="0"/>
                  <a:pt x="0" y="230"/>
                  <a:pt x="0" y="506"/>
                </a:cubicBezTo>
                <a:cubicBezTo>
                  <a:pt x="0" y="786"/>
                  <a:pt x="2775" y="1011"/>
                  <a:pt x="6200" y="1011"/>
                </a:cubicBezTo>
                <a:cubicBezTo>
                  <a:pt x="9620" y="1011"/>
                  <a:pt x="12395" y="786"/>
                  <a:pt x="12395" y="506"/>
                </a:cubicBezTo>
                <a:cubicBezTo>
                  <a:pt x="12395" y="230"/>
                  <a:pt x="9620"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6"/>
          <p:cNvSpPr/>
          <p:nvPr/>
        </p:nvSpPr>
        <p:spPr>
          <a:xfrm>
            <a:off x="1441687" y="2415441"/>
            <a:ext cx="81744" cy="198265"/>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6"/>
          <p:cNvSpPr/>
          <p:nvPr/>
        </p:nvSpPr>
        <p:spPr>
          <a:xfrm>
            <a:off x="2066857" y="4518371"/>
            <a:ext cx="147535" cy="96995"/>
          </a:xfrm>
          <a:custGeom>
            <a:avLst/>
            <a:gdLst/>
            <a:ahLst/>
            <a:cxnLst/>
            <a:rect l="l" t="t" r="r" b="b"/>
            <a:pathLst>
              <a:path w="2312" h="1520" extrusionOk="0">
                <a:moveTo>
                  <a:pt x="1120" y="1"/>
                </a:moveTo>
                <a:cubicBezTo>
                  <a:pt x="127" y="1"/>
                  <a:pt x="1" y="837"/>
                  <a:pt x="4" y="1267"/>
                </a:cubicBezTo>
                <a:cubicBezTo>
                  <a:pt x="4" y="1406"/>
                  <a:pt x="116" y="1519"/>
                  <a:pt x="256" y="1519"/>
                </a:cubicBezTo>
                <a:lnTo>
                  <a:pt x="1058" y="1519"/>
                </a:lnTo>
                <a:cubicBezTo>
                  <a:pt x="1218" y="1512"/>
                  <a:pt x="1419" y="1509"/>
                  <a:pt x="1612" y="1509"/>
                </a:cubicBezTo>
                <a:cubicBezTo>
                  <a:pt x="1772" y="1509"/>
                  <a:pt x="1927" y="1511"/>
                  <a:pt x="2049" y="1513"/>
                </a:cubicBezTo>
                <a:cubicBezTo>
                  <a:pt x="2051" y="1513"/>
                  <a:pt x="2053" y="1513"/>
                  <a:pt x="2055" y="1513"/>
                </a:cubicBezTo>
                <a:cubicBezTo>
                  <a:pt x="2195" y="1513"/>
                  <a:pt x="2312" y="1391"/>
                  <a:pt x="2305" y="1250"/>
                </a:cubicBezTo>
                <a:cubicBezTo>
                  <a:pt x="2278" y="812"/>
                  <a:pt x="2100"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6"/>
          <p:cNvSpPr/>
          <p:nvPr/>
        </p:nvSpPr>
        <p:spPr>
          <a:xfrm>
            <a:off x="2110377" y="4614599"/>
            <a:ext cx="62664" cy="48434"/>
          </a:xfrm>
          <a:custGeom>
            <a:avLst/>
            <a:gdLst/>
            <a:ahLst/>
            <a:cxnLst/>
            <a:rect l="l" t="t" r="r" b="b"/>
            <a:pathLst>
              <a:path w="982" h="759" extrusionOk="0">
                <a:moveTo>
                  <a:pt x="844" y="1"/>
                </a:moveTo>
                <a:lnTo>
                  <a:pt x="141" y="11"/>
                </a:lnTo>
                <a:cubicBezTo>
                  <a:pt x="141" y="11"/>
                  <a:pt x="1" y="759"/>
                  <a:pt x="476" y="759"/>
                </a:cubicBezTo>
                <a:cubicBezTo>
                  <a:pt x="481" y="759"/>
                  <a:pt x="485" y="759"/>
                  <a:pt x="490" y="759"/>
                </a:cubicBezTo>
                <a:cubicBezTo>
                  <a:pt x="981" y="749"/>
                  <a:pt x="844" y="1"/>
                  <a:pt x="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6"/>
          <p:cNvSpPr/>
          <p:nvPr/>
        </p:nvSpPr>
        <p:spPr>
          <a:xfrm>
            <a:off x="2119757" y="4569995"/>
            <a:ext cx="22079" cy="22079"/>
          </a:xfrm>
          <a:custGeom>
            <a:avLst/>
            <a:gdLst/>
            <a:ahLst/>
            <a:cxnLst/>
            <a:rect l="l" t="t" r="r" b="b"/>
            <a:pathLst>
              <a:path w="346" h="346" extrusionOk="0">
                <a:moveTo>
                  <a:pt x="172" y="0"/>
                </a:moveTo>
                <a:cubicBezTo>
                  <a:pt x="76" y="0"/>
                  <a:pt x="1" y="79"/>
                  <a:pt x="1" y="171"/>
                </a:cubicBezTo>
                <a:cubicBezTo>
                  <a:pt x="1" y="266"/>
                  <a:pt x="76" y="345"/>
                  <a:pt x="172" y="345"/>
                </a:cubicBezTo>
                <a:cubicBezTo>
                  <a:pt x="267" y="345"/>
                  <a:pt x="346" y="266"/>
                  <a:pt x="346" y="171"/>
                </a:cubicBezTo>
                <a:cubicBezTo>
                  <a:pt x="346" y="79"/>
                  <a:pt x="267"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6"/>
          <p:cNvSpPr/>
          <p:nvPr/>
        </p:nvSpPr>
        <p:spPr>
          <a:xfrm>
            <a:off x="2075152" y="4556658"/>
            <a:ext cx="23355" cy="21696"/>
          </a:xfrm>
          <a:custGeom>
            <a:avLst/>
            <a:gdLst/>
            <a:ahLst/>
            <a:cxnLst/>
            <a:rect l="l" t="t" r="r" b="b"/>
            <a:pathLst>
              <a:path w="366" h="340" extrusionOk="0">
                <a:moveTo>
                  <a:pt x="191" y="1"/>
                </a:moveTo>
                <a:cubicBezTo>
                  <a:pt x="130" y="1"/>
                  <a:pt x="69" y="41"/>
                  <a:pt x="41" y="107"/>
                </a:cubicBezTo>
                <a:cubicBezTo>
                  <a:pt x="0" y="192"/>
                  <a:pt x="35" y="291"/>
                  <a:pt x="113" y="325"/>
                </a:cubicBezTo>
                <a:cubicBezTo>
                  <a:pt x="134" y="335"/>
                  <a:pt x="155" y="339"/>
                  <a:pt x="177" y="339"/>
                </a:cubicBezTo>
                <a:cubicBezTo>
                  <a:pt x="239" y="339"/>
                  <a:pt x="300" y="300"/>
                  <a:pt x="328" y="233"/>
                </a:cubicBezTo>
                <a:cubicBezTo>
                  <a:pt x="366" y="148"/>
                  <a:pt x="331" y="49"/>
                  <a:pt x="253" y="15"/>
                </a:cubicBezTo>
                <a:cubicBezTo>
                  <a:pt x="233" y="5"/>
                  <a:pt x="212"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6"/>
          <p:cNvSpPr/>
          <p:nvPr/>
        </p:nvSpPr>
        <p:spPr>
          <a:xfrm>
            <a:off x="2127861" y="4529474"/>
            <a:ext cx="22526" cy="17229"/>
          </a:xfrm>
          <a:custGeom>
            <a:avLst/>
            <a:gdLst/>
            <a:ahLst/>
            <a:cxnLst/>
            <a:rect l="l" t="t" r="r" b="b"/>
            <a:pathLst>
              <a:path w="353" h="270" extrusionOk="0">
                <a:moveTo>
                  <a:pt x="175" y="0"/>
                </a:moveTo>
                <a:cubicBezTo>
                  <a:pt x="79" y="0"/>
                  <a:pt x="0" y="62"/>
                  <a:pt x="0" y="137"/>
                </a:cubicBezTo>
                <a:cubicBezTo>
                  <a:pt x="0" y="208"/>
                  <a:pt x="79" y="270"/>
                  <a:pt x="175" y="270"/>
                </a:cubicBezTo>
                <a:cubicBezTo>
                  <a:pt x="274" y="270"/>
                  <a:pt x="352" y="208"/>
                  <a:pt x="352" y="137"/>
                </a:cubicBezTo>
                <a:cubicBezTo>
                  <a:pt x="352" y="62"/>
                  <a:pt x="27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6"/>
          <p:cNvSpPr/>
          <p:nvPr/>
        </p:nvSpPr>
        <p:spPr>
          <a:xfrm>
            <a:off x="2174891" y="4553467"/>
            <a:ext cx="19463" cy="18059"/>
          </a:xfrm>
          <a:custGeom>
            <a:avLst/>
            <a:gdLst/>
            <a:ahLst/>
            <a:cxnLst/>
            <a:rect l="l" t="t" r="r" b="b"/>
            <a:pathLst>
              <a:path w="305" h="283" extrusionOk="0">
                <a:moveTo>
                  <a:pt x="151" y="0"/>
                </a:moveTo>
                <a:cubicBezTo>
                  <a:pt x="69" y="0"/>
                  <a:pt x="0" y="65"/>
                  <a:pt x="0" y="140"/>
                </a:cubicBezTo>
                <a:cubicBezTo>
                  <a:pt x="0" y="218"/>
                  <a:pt x="69" y="283"/>
                  <a:pt x="151" y="283"/>
                </a:cubicBezTo>
                <a:cubicBezTo>
                  <a:pt x="236" y="283"/>
                  <a:pt x="304" y="218"/>
                  <a:pt x="304" y="140"/>
                </a:cubicBezTo>
                <a:cubicBezTo>
                  <a:pt x="304" y="65"/>
                  <a:pt x="236"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6"/>
          <p:cNvSpPr/>
          <p:nvPr/>
        </p:nvSpPr>
        <p:spPr>
          <a:xfrm>
            <a:off x="2952508" y="4552127"/>
            <a:ext cx="147343" cy="96995"/>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p:cNvSpPr/>
          <p:nvPr/>
        </p:nvSpPr>
        <p:spPr>
          <a:xfrm>
            <a:off x="2995772" y="4648420"/>
            <a:ext cx="62664" cy="48625"/>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p:cNvSpPr/>
          <p:nvPr/>
        </p:nvSpPr>
        <p:spPr>
          <a:xfrm>
            <a:off x="3005280" y="4603751"/>
            <a:ext cx="22079" cy="22079"/>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6"/>
          <p:cNvSpPr/>
          <p:nvPr/>
        </p:nvSpPr>
        <p:spPr>
          <a:xfrm>
            <a:off x="2960612" y="4590478"/>
            <a:ext cx="23355" cy="21760"/>
          </a:xfrm>
          <a:custGeom>
            <a:avLst/>
            <a:gdLst/>
            <a:ahLst/>
            <a:cxnLst/>
            <a:rect l="l" t="t" r="r" b="b"/>
            <a:pathLst>
              <a:path w="366" h="341" extrusionOk="0">
                <a:moveTo>
                  <a:pt x="193" y="1"/>
                </a:moveTo>
                <a:cubicBezTo>
                  <a:pt x="131" y="1"/>
                  <a:pt x="70" y="42"/>
                  <a:pt x="42" y="106"/>
                </a:cubicBezTo>
                <a:cubicBezTo>
                  <a:pt x="1" y="191"/>
                  <a:pt x="35" y="290"/>
                  <a:pt x="113" y="328"/>
                </a:cubicBezTo>
                <a:cubicBezTo>
                  <a:pt x="133" y="336"/>
                  <a:pt x="153" y="340"/>
                  <a:pt x="173" y="340"/>
                </a:cubicBezTo>
                <a:cubicBezTo>
                  <a:pt x="238" y="340"/>
                  <a:pt x="300" y="300"/>
                  <a:pt x="329" y="232"/>
                </a:cubicBezTo>
                <a:cubicBezTo>
                  <a:pt x="366" y="147"/>
                  <a:pt x="332" y="48"/>
                  <a:pt x="253" y="14"/>
                </a:cubicBezTo>
                <a:cubicBezTo>
                  <a:pt x="234" y="5"/>
                  <a:pt x="214"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6"/>
          <p:cNvSpPr/>
          <p:nvPr/>
        </p:nvSpPr>
        <p:spPr>
          <a:xfrm>
            <a:off x="3013321" y="4563422"/>
            <a:ext cx="22526" cy="17102"/>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3060414" y="4587160"/>
            <a:ext cx="19463" cy="18187"/>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6"/>
          <p:cNvSpPr/>
          <p:nvPr/>
        </p:nvSpPr>
        <p:spPr>
          <a:xfrm>
            <a:off x="2484444" y="4201288"/>
            <a:ext cx="27056" cy="69109"/>
          </a:xfrm>
          <a:custGeom>
            <a:avLst/>
            <a:gdLst/>
            <a:ahLst/>
            <a:cxnLst/>
            <a:rect l="l" t="t" r="r" b="b"/>
            <a:pathLst>
              <a:path w="424" h="1083" extrusionOk="0">
                <a:moveTo>
                  <a:pt x="243" y="1"/>
                </a:moveTo>
                <a:cubicBezTo>
                  <a:pt x="149" y="1"/>
                  <a:pt x="48" y="60"/>
                  <a:pt x="35" y="180"/>
                </a:cubicBezTo>
                <a:cubicBezTo>
                  <a:pt x="8" y="419"/>
                  <a:pt x="0" y="661"/>
                  <a:pt x="14" y="904"/>
                </a:cubicBezTo>
                <a:cubicBezTo>
                  <a:pt x="19" y="1023"/>
                  <a:pt x="116" y="1083"/>
                  <a:pt x="209" y="1083"/>
                </a:cubicBezTo>
                <a:cubicBezTo>
                  <a:pt x="303" y="1083"/>
                  <a:pt x="395" y="1023"/>
                  <a:pt x="389" y="904"/>
                </a:cubicBezTo>
                <a:cubicBezTo>
                  <a:pt x="376" y="661"/>
                  <a:pt x="383" y="419"/>
                  <a:pt x="410" y="180"/>
                </a:cubicBezTo>
                <a:cubicBezTo>
                  <a:pt x="424" y="60"/>
                  <a:pt x="337" y="1"/>
                  <a:pt x="24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2534665" y="4016169"/>
            <a:ext cx="167253" cy="146705"/>
          </a:xfrm>
          <a:custGeom>
            <a:avLst/>
            <a:gdLst/>
            <a:ahLst/>
            <a:cxnLst/>
            <a:rect l="l" t="t" r="r" b="b"/>
            <a:pathLst>
              <a:path w="2621" h="2299" extrusionOk="0">
                <a:moveTo>
                  <a:pt x="2365" y="0"/>
                </a:moveTo>
                <a:cubicBezTo>
                  <a:pt x="2309" y="0"/>
                  <a:pt x="2253" y="27"/>
                  <a:pt x="2218" y="91"/>
                </a:cubicBezTo>
                <a:cubicBezTo>
                  <a:pt x="1750" y="924"/>
                  <a:pt x="957" y="1446"/>
                  <a:pt x="173" y="1944"/>
                </a:cubicBezTo>
                <a:cubicBezTo>
                  <a:pt x="1" y="2053"/>
                  <a:pt x="105" y="2299"/>
                  <a:pt x="264" y="2299"/>
                </a:cubicBezTo>
                <a:cubicBezTo>
                  <a:pt x="294" y="2299"/>
                  <a:pt x="327" y="2289"/>
                  <a:pt x="360" y="2268"/>
                </a:cubicBezTo>
                <a:cubicBezTo>
                  <a:pt x="1200" y="1733"/>
                  <a:pt x="2040" y="1170"/>
                  <a:pt x="2539" y="282"/>
                </a:cubicBezTo>
                <a:cubicBezTo>
                  <a:pt x="2621" y="135"/>
                  <a:pt x="2491" y="0"/>
                  <a:pt x="236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6"/>
          <p:cNvSpPr/>
          <p:nvPr/>
        </p:nvSpPr>
        <p:spPr>
          <a:xfrm>
            <a:off x="2291667" y="3788487"/>
            <a:ext cx="30311" cy="55836"/>
          </a:xfrm>
          <a:custGeom>
            <a:avLst/>
            <a:gdLst/>
            <a:ahLst/>
            <a:cxnLst/>
            <a:rect l="l" t="t" r="r" b="b"/>
            <a:pathLst>
              <a:path w="475" h="875" extrusionOk="0">
                <a:moveTo>
                  <a:pt x="245" y="0"/>
                </a:moveTo>
                <a:cubicBezTo>
                  <a:pt x="132" y="0"/>
                  <a:pt x="17" y="92"/>
                  <a:pt x="59" y="232"/>
                </a:cubicBezTo>
                <a:cubicBezTo>
                  <a:pt x="96" y="371"/>
                  <a:pt x="89" y="501"/>
                  <a:pt x="38" y="637"/>
                </a:cubicBezTo>
                <a:cubicBezTo>
                  <a:pt x="1" y="730"/>
                  <a:pt x="75" y="842"/>
                  <a:pt x="168" y="867"/>
                </a:cubicBezTo>
                <a:cubicBezTo>
                  <a:pt x="186" y="872"/>
                  <a:pt x="203" y="874"/>
                  <a:pt x="220" y="874"/>
                </a:cubicBezTo>
                <a:cubicBezTo>
                  <a:pt x="302" y="874"/>
                  <a:pt x="368" y="816"/>
                  <a:pt x="400" y="736"/>
                </a:cubicBezTo>
                <a:cubicBezTo>
                  <a:pt x="472" y="542"/>
                  <a:pt x="475" y="330"/>
                  <a:pt x="420" y="133"/>
                </a:cubicBezTo>
                <a:cubicBezTo>
                  <a:pt x="393" y="40"/>
                  <a:pt x="319" y="0"/>
                  <a:pt x="24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6"/>
          <p:cNvSpPr/>
          <p:nvPr/>
        </p:nvSpPr>
        <p:spPr>
          <a:xfrm>
            <a:off x="2120523" y="3675220"/>
            <a:ext cx="165274" cy="86849"/>
          </a:xfrm>
          <a:custGeom>
            <a:avLst/>
            <a:gdLst/>
            <a:ahLst/>
            <a:cxnLst/>
            <a:rect l="l" t="t" r="r" b="b"/>
            <a:pathLst>
              <a:path w="2590" h="1361" extrusionOk="0">
                <a:moveTo>
                  <a:pt x="278" y="1"/>
                </a:moveTo>
                <a:cubicBezTo>
                  <a:pt x="111" y="1"/>
                  <a:pt x="1" y="250"/>
                  <a:pt x="181" y="351"/>
                </a:cubicBezTo>
                <a:cubicBezTo>
                  <a:pt x="839" y="712"/>
                  <a:pt x="1532" y="1016"/>
                  <a:pt x="2212" y="1341"/>
                </a:cubicBezTo>
                <a:cubicBezTo>
                  <a:pt x="2241" y="1354"/>
                  <a:pt x="2269" y="1360"/>
                  <a:pt x="2296" y="1360"/>
                </a:cubicBezTo>
                <a:cubicBezTo>
                  <a:pt x="2473" y="1360"/>
                  <a:pt x="2589" y="1105"/>
                  <a:pt x="2402" y="1016"/>
                </a:cubicBezTo>
                <a:cubicBezTo>
                  <a:pt x="1723" y="692"/>
                  <a:pt x="1030" y="389"/>
                  <a:pt x="371" y="27"/>
                </a:cubicBezTo>
                <a:cubicBezTo>
                  <a:pt x="339" y="8"/>
                  <a:pt x="308" y="1"/>
                  <a:pt x="2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2779640" y="3488761"/>
            <a:ext cx="153597" cy="415994"/>
          </a:xfrm>
          <a:custGeom>
            <a:avLst/>
            <a:gdLst/>
            <a:ahLst/>
            <a:cxnLst/>
            <a:rect l="l" t="t" r="r" b="b"/>
            <a:pathLst>
              <a:path w="2407" h="6519" extrusionOk="0">
                <a:moveTo>
                  <a:pt x="1797" y="1"/>
                </a:moveTo>
                <a:cubicBezTo>
                  <a:pt x="1676" y="1"/>
                  <a:pt x="1548" y="136"/>
                  <a:pt x="1618" y="286"/>
                </a:cubicBezTo>
                <a:cubicBezTo>
                  <a:pt x="2072" y="1263"/>
                  <a:pt x="1956" y="2334"/>
                  <a:pt x="1604" y="3321"/>
                </a:cubicBezTo>
                <a:cubicBezTo>
                  <a:pt x="1256" y="4310"/>
                  <a:pt x="761" y="5362"/>
                  <a:pt x="113" y="6188"/>
                </a:cubicBezTo>
                <a:cubicBezTo>
                  <a:pt x="1" y="6330"/>
                  <a:pt x="126" y="6518"/>
                  <a:pt x="258" y="6518"/>
                </a:cubicBezTo>
                <a:cubicBezTo>
                  <a:pt x="300" y="6518"/>
                  <a:pt x="343" y="6499"/>
                  <a:pt x="379" y="6454"/>
                </a:cubicBezTo>
                <a:cubicBezTo>
                  <a:pt x="1112" y="5519"/>
                  <a:pt x="1676" y="4348"/>
                  <a:pt x="2034" y="3215"/>
                </a:cubicBezTo>
                <a:cubicBezTo>
                  <a:pt x="2366" y="2180"/>
                  <a:pt x="2407" y="1095"/>
                  <a:pt x="1939" y="98"/>
                </a:cubicBezTo>
                <a:cubicBezTo>
                  <a:pt x="1907" y="29"/>
                  <a:pt x="1853" y="1"/>
                  <a:pt x="179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6"/>
          <p:cNvSpPr/>
          <p:nvPr/>
        </p:nvSpPr>
        <p:spPr>
          <a:xfrm>
            <a:off x="1878483" y="3162873"/>
            <a:ext cx="169550" cy="431947"/>
          </a:xfrm>
          <a:custGeom>
            <a:avLst/>
            <a:gdLst/>
            <a:ahLst/>
            <a:cxnLst/>
            <a:rect l="l" t="t" r="r" b="b"/>
            <a:pathLst>
              <a:path w="2657" h="6769" extrusionOk="0">
                <a:moveTo>
                  <a:pt x="1563" y="0"/>
                </a:moveTo>
                <a:cubicBezTo>
                  <a:pt x="1521" y="0"/>
                  <a:pt x="1477" y="19"/>
                  <a:pt x="1440" y="64"/>
                </a:cubicBezTo>
                <a:cubicBezTo>
                  <a:pt x="700" y="952"/>
                  <a:pt x="341" y="2068"/>
                  <a:pt x="512" y="3225"/>
                </a:cubicBezTo>
                <a:cubicBezTo>
                  <a:pt x="700" y="4526"/>
                  <a:pt x="1481" y="5645"/>
                  <a:pt x="2233" y="6687"/>
                </a:cubicBezTo>
                <a:cubicBezTo>
                  <a:pt x="2274" y="6745"/>
                  <a:pt x="2332" y="6769"/>
                  <a:pt x="2390" y="6769"/>
                </a:cubicBezTo>
                <a:cubicBezTo>
                  <a:pt x="2525" y="6769"/>
                  <a:pt x="2657" y="6635"/>
                  <a:pt x="2556" y="6499"/>
                </a:cubicBezTo>
                <a:cubicBezTo>
                  <a:pt x="1229" y="4656"/>
                  <a:pt x="0" y="2376"/>
                  <a:pt x="1707" y="327"/>
                </a:cubicBezTo>
                <a:cubicBezTo>
                  <a:pt x="1823" y="188"/>
                  <a:pt x="1698" y="0"/>
                  <a:pt x="1563"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6"/>
          <p:cNvSpPr/>
          <p:nvPr/>
        </p:nvSpPr>
        <p:spPr>
          <a:xfrm>
            <a:off x="2161426" y="2843429"/>
            <a:ext cx="385810" cy="660587"/>
          </a:xfrm>
          <a:custGeom>
            <a:avLst/>
            <a:gdLst/>
            <a:ahLst/>
            <a:cxnLst/>
            <a:rect l="l" t="t" r="r" b="b"/>
            <a:pathLst>
              <a:path w="6046" h="10352" extrusionOk="0">
                <a:moveTo>
                  <a:pt x="126" y="3585"/>
                </a:moveTo>
                <a:lnTo>
                  <a:pt x="126" y="3585"/>
                </a:lnTo>
                <a:cubicBezTo>
                  <a:pt x="48" y="3769"/>
                  <a:pt x="3" y="3886"/>
                  <a:pt x="0" y="3892"/>
                </a:cubicBezTo>
                <a:cubicBezTo>
                  <a:pt x="17" y="3896"/>
                  <a:pt x="31" y="3900"/>
                  <a:pt x="44" y="3903"/>
                </a:cubicBezTo>
                <a:cubicBezTo>
                  <a:pt x="65" y="3810"/>
                  <a:pt x="88" y="3705"/>
                  <a:pt x="126" y="3585"/>
                </a:cubicBezTo>
                <a:close/>
                <a:moveTo>
                  <a:pt x="3356" y="1"/>
                </a:moveTo>
                <a:cubicBezTo>
                  <a:pt x="3206" y="35"/>
                  <a:pt x="3055" y="86"/>
                  <a:pt x="2912" y="147"/>
                </a:cubicBezTo>
                <a:cubicBezTo>
                  <a:pt x="2735" y="489"/>
                  <a:pt x="1355" y="1838"/>
                  <a:pt x="198" y="3944"/>
                </a:cubicBezTo>
                <a:cubicBezTo>
                  <a:pt x="1086" y="4220"/>
                  <a:pt x="1925" y="5118"/>
                  <a:pt x="2581" y="6019"/>
                </a:cubicBezTo>
                <a:cubicBezTo>
                  <a:pt x="3144" y="6794"/>
                  <a:pt x="3567" y="7572"/>
                  <a:pt x="3762" y="7948"/>
                </a:cubicBezTo>
                <a:cubicBezTo>
                  <a:pt x="3796" y="7992"/>
                  <a:pt x="3824" y="8040"/>
                  <a:pt x="3851" y="8088"/>
                </a:cubicBezTo>
                <a:lnTo>
                  <a:pt x="5117" y="10351"/>
                </a:lnTo>
                <a:lnTo>
                  <a:pt x="6045" y="9870"/>
                </a:lnTo>
                <a:lnTo>
                  <a:pt x="4994" y="858"/>
                </a:lnTo>
                <a:lnTo>
                  <a:pt x="33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6"/>
          <p:cNvSpPr/>
          <p:nvPr/>
        </p:nvSpPr>
        <p:spPr>
          <a:xfrm rot="-316520">
            <a:off x="2150836" y="2834699"/>
            <a:ext cx="228025" cy="250695"/>
          </a:xfrm>
          <a:custGeom>
            <a:avLst/>
            <a:gdLst/>
            <a:ahLst/>
            <a:cxnLst/>
            <a:rect l="l" t="t" r="r" b="b"/>
            <a:pathLst>
              <a:path w="2868" h="3797" extrusionOk="0">
                <a:moveTo>
                  <a:pt x="2868" y="0"/>
                </a:moveTo>
                <a:lnTo>
                  <a:pt x="2868" y="0"/>
                </a:lnTo>
                <a:cubicBezTo>
                  <a:pt x="1390" y="653"/>
                  <a:pt x="410" y="2667"/>
                  <a:pt x="82" y="3438"/>
                </a:cubicBezTo>
                <a:cubicBezTo>
                  <a:pt x="44" y="3558"/>
                  <a:pt x="21" y="3663"/>
                  <a:pt x="0" y="3756"/>
                </a:cubicBezTo>
                <a:cubicBezTo>
                  <a:pt x="52" y="3766"/>
                  <a:pt x="103" y="3780"/>
                  <a:pt x="154" y="3797"/>
                </a:cubicBezTo>
                <a:cubicBezTo>
                  <a:pt x="1311" y="1691"/>
                  <a:pt x="2691" y="342"/>
                  <a:pt x="28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6"/>
          <p:cNvSpPr/>
          <p:nvPr/>
        </p:nvSpPr>
        <p:spPr>
          <a:xfrm>
            <a:off x="2161426" y="3091786"/>
            <a:ext cx="245742" cy="272990"/>
          </a:xfrm>
          <a:custGeom>
            <a:avLst/>
            <a:gdLst/>
            <a:ahLst/>
            <a:cxnLst/>
            <a:rect l="l" t="t" r="r" b="b"/>
            <a:pathLst>
              <a:path w="3851" h="4278" extrusionOk="0">
                <a:moveTo>
                  <a:pt x="0" y="0"/>
                </a:moveTo>
                <a:cubicBezTo>
                  <a:pt x="1208" y="895"/>
                  <a:pt x="2636" y="2769"/>
                  <a:pt x="3673" y="4278"/>
                </a:cubicBezTo>
                <a:cubicBezTo>
                  <a:pt x="3731" y="4261"/>
                  <a:pt x="3792" y="4247"/>
                  <a:pt x="3851" y="4234"/>
                </a:cubicBezTo>
                <a:cubicBezTo>
                  <a:pt x="3833" y="4193"/>
                  <a:pt x="3803" y="4134"/>
                  <a:pt x="3762" y="4056"/>
                </a:cubicBezTo>
                <a:cubicBezTo>
                  <a:pt x="3567" y="3680"/>
                  <a:pt x="3144" y="2902"/>
                  <a:pt x="2581" y="2127"/>
                </a:cubicBezTo>
                <a:cubicBezTo>
                  <a:pt x="1925" y="1226"/>
                  <a:pt x="1086" y="328"/>
                  <a:pt x="198" y="52"/>
                </a:cubicBezTo>
                <a:cubicBezTo>
                  <a:pt x="147" y="35"/>
                  <a:pt x="96" y="21"/>
                  <a:pt x="44" y="11"/>
                </a:cubicBezTo>
                <a:cubicBezTo>
                  <a:pt x="31" y="8"/>
                  <a:pt x="17" y="4"/>
                  <a:pt x="0"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6"/>
          <p:cNvSpPr/>
          <p:nvPr/>
        </p:nvSpPr>
        <p:spPr>
          <a:xfrm>
            <a:off x="3154091" y="3385194"/>
            <a:ext cx="26610" cy="19910"/>
          </a:xfrm>
          <a:custGeom>
            <a:avLst/>
            <a:gdLst/>
            <a:ahLst/>
            <a:cxnLst/>
            <a:rect l="l" t="t" r="r" b="b"/>
            <a:pathLst>
              <a:path w="417" h="312" extrusionOk="0">
                <a:moveTo>
                  <a:pt x="0" y="1"/>
                </a:moveTo>
                <a:lnTo>
                  <a:pt x="0" y="1"/>
                </a:lnTo>
                <a:cubicBezTo>
                  <a:pt x="153" y="93"/>
                  <a:pt x="294" y="198"/>
                  <a:pt x="416" y="311"/>
                </a:cubicBezTo>
                <a:cubicBezTo>
                  <a:pt x="344" y="216"/>
                  <a:pt x="201" y="10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6"/>
          <p:cNvSpPr/>
          <p:nvPr/>
        </p:nvSpPr>
        <p:spPr>
          <a:xfrm>
            <a:off x="2941125" y="3339938"/>
            <a:ext cx="242551" cy="141011"/>
          </a:xfrm>
          <a:custGeom>
            <a:avLst/>
            <a:gdLst/>
            <a:ahLst/>
            <a:cxnLst/>
            <a:rect l="l" t="t" r="r" b="b"/>
            <a:pathLst>
              <a:path w="3801" h="2135" extrusionOk="0">
                <a:moveTo>
                  <a:pt x="305" y="1"/>
                </a:moveTo>
                <a:cubicBezTo>
                  <a:pt x="205" y="1"/>
                  <a:pt x="103" y="4"/>
                  <a:pt x="1" y="8"/>
                </a:cubicBezTo>
                <a:cubicBezTo>
                  <a:pt x="21" y="103"/>
                  <a:pt x="86" y="404"/>
                  <a:pt x="155" y="854"/>
                </a:cubicBezTo>
                <a:cubicBezTo>
                  <a:pt x="1516" y="861"/>
                  <a:pt x="2762" y="1223"/>
                  <a:pt x="3479" y="2134"/>
                </a:cubicBezTo>
                <a:cubicBezTo>
                  <a:pt x="3687" y="1776"/>
                  <a:pt x="3800" y="1421"/>
                  <a:pt x="3800" y="1090"/>
                </a:cubicBezTo>
                <a:cubicBezTo>
                  <a:pt x="3800" y="1069"/>
                  <a:pt x="3800" y="1045"/>
                  <a:pt x="3796" y="1025"/>
                </a:cubicBezTo>
                <a:cubicBezTo>
                  <a:pt x="3796" y="1022"/>
                  <a:pt x="3796" y="1018"/>
                  <a:pt x="3793" y="1015"/>
                </a:cubicBezTo>
                <a:cubicBezTo>
                  <a:pt x="3783" y="991"/>
                  <a:pt x="3769" y="963"/>
                  <a:pt x="3745" y="936"/>
                </a:cubicBezTo>
                <a:cubicBezTo>
                  <a:pt x="3623" y="823"/>
                  <a:pt x="3482" y="718"/>
                  <a:pt x="3329" y="626"/>
                </a:cubicBezTo>
                <a:cubicBezTo>
                  <a:pt x="2745" y="311"/>
                  <a:pt x="1660" y="1"/>
                  <a:pt x="30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6"/>
          <p:cNvSpPr/>
          <p:nvPr/>
        </p:nvSpPr>
        <p:spPr>
          <a:xfrm>
            <a:off x="2622981" y="3379962"/>
            <a:ext cx="151682" cy="127306"/>
          </a:xfrm>
          <a:custGeom>
            <a:avLst/>
            <a:gdLst/>
            <a:ahLst/>
            <a:cxnLst/>
            <a:rect l="l" t="t" r="r" b="b"/>
            <a:pathLst>
              <a:path w="2377" h="1995" extrusionOk="0">
                <a:moveTo>
                  <a:pt x="2376" y="1"/>
                </a:moveTo>
                <a:cubicBezTo>
                  <a:pt x="1127" y="537"/>
                  <a:pt x="397" y="1370"/>
                  <a:pt x="0" y="1994"/>
                </a:cubicBezTo>
                <a:cubicBezTo>
                  <a:pt x="90" y="1865"/>
                  <a:pt x="199" y="1725"/>
                  <a:pt x="328" y="1578"/>
                </a:cubicBezTo>
                <a:cubicBezTo>
                  <a:pt x="530" y="1281"/>
                  <a:pt x="1059" y="724"/>
                  <a:pt x="2107" y="141"/>
                </a:cubicBezTo>
                <a:cubicBezTo>
                  <a:pt x="2195" y="89"/>
                  <a:pt x="2288" y="45"/>
                  <a:pt x="2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6"/>
          <p:cNvSpPr/>
          <p:nvPr/>
        </p:nvSpPr>
        <p:spPr>
          <a:xfrm>
            <a:off x="2596435" y="3480657"/>
            <a:ext cx="47540" cy="79957"/>
          </a:xfrm>
          <a:custGeom>
            <a:avLst/>
            <a:gdLst/>
            <a:ahLst/>
            <a:cxnLst/>
            <a:rect l="l" t="t" r="r" b="b"/>
            <a:pathLst>
              <a:path w="745" h="1253" extrusionOk="0">
                <a:moveTo>
                  <a:pt x="744" y="0"/>
                </a:moveTo>
                <a:lnTo>
                  <a:pt x="744" y="0"/>
                </a:lnTo>
                <a:cubicBezTo>
                  <a:pt x="615" y="147"/>
                  <a:pt x="506" y="287"/>
                  <a:pt x="416" y="416"/>
                </a:cubicBezTo>
                <a:cubicBezTo>
                  <a:pt x="109" y="898"/>
                  <a:pt x="0" y="1253"/>
                  <a:pt x="0" y="1253"/>
                </a:cubicBezTo>
                <a:cubicBezTo>
                  <a:pt x="41" y="1215"/>
                  <a:pt x="280" y="918"/>
                  <a:pt x="679" y="546"/>
                </a:cubicBezTo>
                <a:cubicBezTo>
                  <a:pt x="673" y="433"/>
                  <a:pt x="662" y="320"/>
                  <a:pt x="649" y="208"/>
                </a:cubicBezTo>
                <a:cubicBezTo>
                  <a:pt x="645" y="177"/>
                  <a:pt x="676" y="102"/>
                  <a:pt x="74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6"/>
          <p:cNvSpPr/>
          <p:nvPr/>
        </p:nvSpPr>
        <p:spPr>
          <a:xfrm>
            <a:off x="2637530" y="3345822"/>
            <a:ext cx="314021" cy="169677"/>
          </a:xfrm>
          <a:custGeom>
            <a:avLst/>
            <a:gdLst/>
            <a:ahLst/>
            <a:cxnLst/>
            <a:rect l="l" t="t" r="r" b="b"/>
            <a:pathLst>
              <a:path w="4921" h="2659" extrusionOk="0">
                <a:moveTo>
                  <a:pt x="4767" y="0"/>
                </a:moveTo>
                <a:cubicBezTo>
                  <a:pt x="4483" y="10"/>
                  <a:pt x="4187" y="34"/>
                  <a:pt x="3883" y="71"/>
                </a:cubicBezTo>
                <a:cubicBezTo>
                  <a:pt x="3213" y="160"/>
                  <a:pt x="2640" y="324"/>
                  <a:pt x="2148" y="536"/>
                </a:cubicBezTo>
                <a:cubicBezTo>
                  <a:pt x="2060" y="580"/>
                  <a:pt x="1967" y="624"/>
                  <a:pt x="1879" y="676"/>
                </a:cubicBezTo>
                <a:cubicBezTo>
                  <a:pt x="831" y="1259"/>
                  <a:pt x="302" y="1816"/>
                  <a:pt x="100" y="2113"/>
                </a:cubicBezTo>
                <a:cubicBezTo>
                  <a:pt x="32" y="2215"/>
                  <a:pt x="1" y="2290"/>
                  <a:pt x="5" y="2321"/>
                </a:cubicBezTo>
                <a:cubicBezTo>
                  <a:pt x="18" y="2433"/>
                  <a:pt x="29" y="2546"/>
                  <a:pt x="35" y="2659"/>
                </a:cubicBezTo>
                <a:cubicBezTo>
                  <a:pt x="650" y="2085"/>
                  <a:pt x="1647" y="1331"/>
                  <a:pt x="2896" y="1065"/>
                </a:cubicBezTo>
                <a:cubicBezTo>
                  <a:pt x="3555" y="925"/>
                  <a:pt x="4231" y="846"/>
                  <a:pt x="4880" y="846"/>
                </a:cubicBezTo>
                <a:lnTo>
                  <a:pt x="4921" y="846"/>
                </a:lnTo>
                <a:cubicBezTo>
                  <a:pt x="4852" y="396"/>
                  <a:pt x="4787" y="95"/>
                  <a:pt x="476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6"/>
          <p:cNvSpPr/>
          <p:nvPr/>
        </p:nvSpPr>
        <p:spPr>
          <a:xfrm>
            <a:off x="3164237" y="3482380"/>
            <a:ext cx="64" cy="255"/>
          </a:xfrm>
          <a:custGeom>
            <a:avLst/>
            <a:gdLst/>
            <a:ahLst/>
            <a:cxnLst/>
            <a:rect l="l" t="t" r="r" b="b"/>
            <a:pathLst>
              <a:path w="1" h="4" extrusionOk="0">
                <a:moveTo>
                  <a:pt x="1" y="3"/>
                </a:moveTo>
                <a:lnTo>
                  <a:pt x="1" y="3"/>
                </a:lnTo>
                <a:lnTo>
                  <a:pt x="1" y="3"/>
                </a:lnTo>
                <a:close/>
                <a:moveTo>
                  <a:pt x="1" y="0"/>
                </a:moveTo>
                <a:lnTo>
                  <a:pt x="1" y="3"/>
                </a:lnTo>
                <a:lnTo>
                  <a:pt x="1" y="0"/>
                </a:lnTo>
                <a:close/>
                <a:moveTo>
                  <a:pt x="1"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6"/>
          <p:cNvSpPr/>
          <p:nvPr/>
        </p:nvSpPr>
        <p:spPr>
          <a:xfrm>
            <a:off x="3188868" y="3514158"/>
            <a:ext cx="5552" cy="7019"/>
          </a:xfrm>
          <a:custGeom>
            <a:avLst/>
            <a:gdLst/>
            <a:ahLst/>
            <a:cxnLst/>
            <a:rect l="l" t="t" r="r" b="b"/>
            <a:pathLst>
              <a:path w="87" h="110" extrusionOk="0">
                <a:moveTo>
                  <a:pt x="1" y="0"/>
                </a:moveTo>
                <a:cubicBezTo>
                  <a:pt x="62" y="79"/>
                  <a:pt x="86" y="110"/>
                  <a:pt x="86" y="110"/>
                </a:cubicBezTo>
                <a:cubicBezTo>
                  <a:pt x="86" y="110"/>
                  <a:pt x="52" y="6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6"/>
          <p:cNvSpPr/>
          <p:nvPr/>
        </p:nvSpPr>
        <p:spPr>
          <a:xfrm>
            <a:off x="2683666" y="3283860"/>
            <a:ext cx="383513" cy="97888"/>
          </a:xfrm>
          <a:custGeom>
            <a:avLst/>
            <a:gdLst/>
            <a:ahLst/>
            <a:cxnLst/>
            <a:rect l="l" t="t" r="r" b="b"/>
            <a:pathLst>
              <a:path w="6010" h="1534" extrusionOk="0">
                <a:moveTo>
                  <a:pt x="4221" y="0"/>
                </a:moveTo>
                <a:cubicBezTo>
                  <a:pt x="2797" y="0"/>
                  <a:pt x="1399" y="400"/>
                  <a:pt x="169" y="1183"/>
                </a:cubicBezTo>
                <a:cubicBezTo>
                  <a:pt x="0" y="1288"/>
                  <a:pt x="105" y="1534"/>
                  <a:pt x="264" y="1534"/>
                </a:cubicBezTo>
                <a:cubicBezTo>
                  <a:pt x="295" y="1534"/>
                  <a:pt x="327" y="1525"/>
                  <a:pt x="360" y="1504"/>
                </a:cubicBezTo>
                <a:cubicBezTo>
                  <a:pt x="1531" y="760"/>
                  <a:pt x="2864" y="373"/>
                  <a:pt x="4222" y="373"/>
                </a:cubicBezTo>
                <a:cubicBezTo>
                  <a:pt x="4710" y="373"/>
                  <a:pt x="5201" y="423"/>
                  <a:pt x="5689" y="524"/>
                </a:cubicBezTo>
                <a:cubicBezTo>
                  <a:pt x="5703" y="527"/>
                  <a:pt x="5717" y="528"/>
                  <a:pt x="5730" y="528"/>
                </a:cubicBezTo>
                <a:cubicBezTo>
                  <a:pt x="5935" y="528"/>
                  <a:pt x="6009" y="206"/>
                  <a:pt x="5788" y="162"/>
                </a:cubicBezTo>
                <a:cubicBezTo>
                  <a:pt x="5267" y="54"/>
                  <a:pt x="4742" y="0"/>
                  <a:pt x="422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6"/>
          <p:cNvSpPr/>
          <p:nvPr/>
        </p:nvSpPr>
        <p:spPr>
          <a:xfrm>
            <a:off x="2900437" y="3117055"/>
            <a:ext cx="137516" cy="147662"/>
          </a:xfrm>
          <a:custGeom>
            <a:avLst/>
            <a:gdLst/>
            <a:ahLst/>
            <a:cxnLst/>
            <a:rect l="l" t="t" r="r" b="b"/>
            <a:pathLst>
              <a:path w="2155" h="2314" extrusionOk="0">
                <a:moveTo>
                  <a:pt x="287" y="0"/>
                </a:moveTo>
                <a:cubicBezTo>
                  <a:pt x="134" y="0"/>
                  <a:pt x="0" y="191"/>
                  <a:pt x="145" y="315"/>
                </a:cubicBezTo>
                <a:cubicBezTo>
                  <a:pt x="435" y="560"/>
                  <a:pt x="752" y="734"/>
                  <a:pt x="998" y="1035"/>
                </a:cubicBezTo>
                <a:cubicBezTo>
                  <a:pt x="1278" y="1373"/>
                  <a:pt x="1657" y="1745"/>
                  <a:pt x="1759" y="2178"/>
                </a:cubicBezTo>
                <a:cubicBezTo>
                  <a:pt x="1781" y="2272"/>
                  <a:pt x="1852" y="2313"/>
                  <a:pt x="1926" y="2313"/>
                </a:cubicBezTo>
                <a:cubicBezTo>
                  <a:pt x="2037" y="2313"/>
                  <a:pt x="2154" y="2221"/>
                  <a:pt x="2121" y="2079"/>
                </a:cubicBezTo>
                <a:cubicBezTo>
                  <a:pt x="2019" y="1649"/>
                  <a:pt x="1698" y="1318"/>
                  <a:pt x="1431" y="980"/>
                </a:cubicBezTo>
                <a:cubicBezTo>
                  <a:pt x="1305" y="820"/>
                  <a:pt x="1182" y="652"/>
                  <a:pt x="1036" y="513"/>
                </a:cubicBezTo>
                <a:cubicBezTo>
                  <a:pt x="845" y="335"/>
                  <a:pt x="609" y="216"/>
                  <a:pt x="411" y="48"/>
                </a:cubicBezTo>
                <a:cubicBezTo>
                  <a:pt x="372" y="15"/>
                  <a:pt x="329" y="0"/>
                  <a:pt x="2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6"/>
          <p:cNvSpPr/>
          <p:nvPr/>
        </p:nvSpPr>
        <p:spPr>
          <a:xfrm>
            <a:off x="2815439" y="1009148"/>
            <a:ext cx="229725" cy="477764"/>
          </a:xfrm>
          <a:custGeom>
            <a:avLst/>
            <a:gdLst/>
            <a:ahLst/>
            <a:cxnLst/>
            <a:rect l="l" t="t" r="r" b="b"/>
            <a:pathLst>
              <a:path w="3600" h="7487" extrusionOk="0">
                <a:moveTo>
                  <a:pt x="2887" y="0"/>
                </a:moveTo>
                <a:cubicBezTo>
                  <a:pt x="2763" y="0"/>
                  <a:pt x="2633" y="135"/>
                  <a:pt x="2706" y="284"/>
                </a:cubicBezTo>
                <a:cubicBezTo>
                  <a:pt x="3327" y="1549"/>
                  <a:pt x="2555" y="3424"/>
                  <a:pt x="1821" y="4506"/>
                </a:cubicBezTo>
                <a:cubicBezTo>
                  <a:pt x="1180" y="5455"/>
                  <a:pt x="88" y="6063"/>
                  <a:pt x="9" y="7305"/>
                </a:cubicBezTo>
                <a:cubicBezTo>
                  <a:pt x="0" y="7426"/>
                  <a:pt x="90" y="7487"/>
                  <a:pt x="184" y="7487"/>
                </a:cubicBezTo>
                <a:cubicBezTo>
                  <a:pt x="278" y="7487"/>
                  <a:pt x="376" y="7426"/>
                  <a:pt x="384" y="7305"/>
                </a:cubicBezTo>
                <a:cubicBezTo>
                  <a:pt x="439" y="6449"/>
                  <a:pt x="1108" y="5909"/>
                  <a:pt x="1651" y="5318"/>
                </a:cubicBezTo>
                <a:cubicBezTo>
                  <a:pt x="2108" y="4820"/>
                  <a:pt x="2429" y="4253"/>
                  <a:pt x="2692" y="3629"/>
                </a:cubicBezTo>
                <a:cubicBezTo>
                  <a:pt x="3166" y="2512"/>
                  <a:pt x="3600" y="1256"/>
                  <a:pt x="3030" y="95"/>
                </a:cubicBezTo>
                <a:cubicBezTo>
                  <a:pt x="2997" y="28"/>
                  <a:pt x="2942" y="0"/>
                  <a:pt x="28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6"/>
          <p:cNvSpPr/>
          <p:nvPr/>
        </p:nvSpPr>
        <p:spPr>
          <a:xfrm>
            <a:off x="2609006" y="1909602"/>
            <a:ext cx="302599" cy="225194"/>
          </a:xfrm>
          <a:custGeom>
            <a:avLst/>
            <a:gdLst/>
            <a:ahLst/>
            <a:cxnLst/>
            <a:rect l="l" t="t" r="r" b="b"/>
            <a:pathLst>
              <a:path w="4742" h="3529" extrusionOk="0">
                <a:moveTo>
                  <a:pt x="283" y="1"/>
                </a:moveTo>
                <a:cubicBezTo>
                  <a:pt x="76" y="1"/>
                  <a:pt x="1" y="324"/>
                  <a:pt x="223" y="366"/>
                </a:cubicBezTo>
                <a:cubicBezTo>
                  <a:pt x="1749" y="643"/>
                  <a:pt x="4098" y="1640"/>
                  <a:pt x="4357" y="3394"/>
                </a:cubicBezTo>
                <a:cubicBezTo>
                  <a:pt x="4372" y="3488"/>
                  <a:pt x="4438" y="3528"/>
                  <a:pt x="4510" y="3528"/>
                </a:cubicBezTo>
                <a:cubicBezTo>
                  <a:pt x="4619" y="3528"/>
                  <a:pt x="4741" y="3435"/>
                  <a:pt x="4719" y="3291"/>
                </a:cubicBezTo>
                <a:cubicBezTo>
                  <a:pt x="4439" y="1407"/>
                  <a:pt x="1974" y="305"/>
                  <a:pt x="322" y="4"/>
                </a:cubicBezTo>
                <a:cubicBezTo>
                  <a:pt x="308" y="2"/>
                  <a:pt x="295" y="1"/>
                  <a:pt x="28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6"/>
          <p:cNvSpPr/>
          <p:nvPr/>
        </p:nvSpPr>
        <p:spPr>
          <a:xfrm>
            <a:off x="2413038" y="2298409"/>
            <a:ext cx="85828" cy="156532"/>
          </a:xfrm>
          <a:custGeom>
            <a:avLst/>
            <a:gdLst/>
            <a:ahLst/>
            <a:cxnLst/>
            <a:rect l="l" t="t" r="r" b="b"/>
            <a:pathLst>
              <a:path w="1345" h="2453" extrusionOk="0">
                <a:moveTo>
                  <a:pt x="256" y="1"/>
                </a:moveTo>
                <a:cubicBezTo>
                  <a:pt x="65" y="1"/>
                  <a:pt x="0" y="311"/>
                  <a:pt x="212" y="370"/>
                </a:cubicBezTo>
                <a:cubicBezTo>
                  <a:pt x="1017" y="598"/>
                  <a:pt x="894" y="1589"/>
                  <a:pt x="778" y="2220"/>
                </a:cubicBezTo>
                <a:cubicBezTo>
                  <a:pt x="754" y="2360"/>
                  <a:pt x="873" y="2452"/>
                  <a:pt x="983" y="2452"/>
                </a:cubicBezTo>
                <a:cubicBezTo>
                  <a:pt x="1058" y="2452"/>
                  <a:pt x="1123" y="2411"/>
                  <a:pt x="1140" y="2319"/>
                </a:cubicBezTo>
                <a:cubicBezTo>
                  <a:pt x="1294" y="1469"/>
                  <a:pt x="1345" y="302"/>
                  <a:pt x="311" y="12"/>
                </a:cubicBezTo>
                <a:cubicBezTo>
                  <a:pt x="293" y="4"/>
                  <a:pt x="273" y="1"/>
                  <a:pt x="256"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6"/>
          <p:cNvSpPr/>
          <p:nvPr/>
        </p:nvSpPr>
        <p:spPr>
          <a:xfrm>
            <a:off x="2433267" y="2480082"/>
            <a:ext cx="39691" cy="32353"/>
          </a:xfrm>
          <a:custGeom>
            <a:avLst/>
            <a:gdLst/>
            <a:ahLst/>
            <a:cxnLst/>
            <a:rect l="l" t="t" r="r" b="b"/>
            <a:pathLst>
              <a:path w="622" h="507" extrusionOk="0">
                <a:moveTo>
                  <a:pt x="342" y="1"/>
                </a:moveTo>
                <a:cubicBezTo>
                  <a:pt x="314" y="1"/>
                  <a:pt x="284" y="8"/>
                  <a:pt x="249" y="25"/>
                </a:cubicBezTo>
                <a:cubicBezTo>
                  <a:pt x="167" y="73"/>
                  <a:pt x="85" y="117"/>
                  <a:pt x="0" y="165"/>
                </a:cubicBezTo>
                <a:cubicBezTo>
                  <a:pt x="72" y="270"/>
                  <a:pt x="123" y="387"/>
                  <a:pt x="154" y="506"/>
                </a:cubicBezTo>
                <a:cubicBezTo>
                  <a:pt x="249" y="455"/>
                  <a:pt x="345" y="404"/>
                  <a:pt x="441" y="349"/>
                </a:cubicBezTo>
                <a:cubicBezTo>
                  <a:pt x="621" y="250"/>
                  <a:pt x="509" y="1"/>
                  <a:pt x="342"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6"/>
          <p:cNvSpPr/>
          <p:nvPr/>
        </p:nvSpPr>
        <p:spPr>
          <a:xfrm>
            <a:off x="2392491" y="2490548"/>
            <a:ext cx="50667" cy="38160"/>
          </a:xfrm>
          <a:custGeom>
            <a:avLst/>
            <a:gdLst/>
            <a:ahLst/>
            <a:cxnLst/>
            <a:rect l="l" t="t" r="r" b="b"/>
            <a:pathLst>
              <a:path w="794" h="598" extrusionOk="0">
                <a:moveTo>
                  <a:pt x="639" y="1"/>
                </a:moveTo>
                <a:cubicBezTo>
                  <a:pt x="489" y="83"/>
                  <a:pt x="335" y="168"/>
                  <a:pt x="182" y="250"/>
                </a:cubicBezTo>
                <a:cubicBezTo>
                  <a:pt x="1" y="349"/>
                  <a:pt x="110" y="598"/>
                  <a:pt x="277" y="598"/>
                </a:cubicBezTo>
                <a:cubicBezTo>
                  <a:pt x="308" y="598"/>
                  <a:pt x="339" y="591"/>
                  <a:pt x="370" y="574"/>
                </a:cubicBezTo>
                <a:cubicBezTo>
                  <a:pt x="510" y="500"/>
                  <a:pt x="650" y="421"/>
                  <a:pt x="793" y="342"/>
                </a:cubicBezTo>
                <a:cubicBezTo>
                  <a:pt x="762" y="223"/>
                  <a:pt x="711" y="106"/>
                  <a:pt x="639" y="1"/>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6"/>
          <p:cNvSpPr/>
          <p:nvPr/>
        </p:nvSpPr>
        <p:spPr>
          <a:xfrm>
            <a:off x="2907265" y="2277734"/>
            <a:ext cx="26801" cy="102930"/>
          </a:xfrm>
          <a:custGeom>
            <a:avLst/>
            <a:gdLst/>
            <a:ahLst/>
            <a:cxnLst/>
            <a:rect l="l" t="t" r="r" b="b"/>
            <a:pathLst>
              <a:path w="420" h="1613" extrusionOk="0">
                <a:moveTo>
                  <a:pt x="253" y="1"/>
                </a:moveTo>
                <a:cubicBezTo>
                  <a:pt x="177" y="158"/>
                  <a:pt x="96" y="315"/>
                  <a:pt x="0" y="476"/>
                </a:cubicBezTo>
                <a:cubicBezTo>
                  <a:pt x="51" y="789"/>
                  <a:pt x="31" y="1127"/>
                  <a:pt x="10" y="1431"/>
                </a:cubicBezTo>
                <a:cubicBezTo>
                  <a:pt x="4" y="1551"/>
                  <a:pt x="92" y="1612"/>
                  <a:pt x="188" y="1612"/>
                </a:cubicBezTo>
                <a:cubicBezTo>
                  <a:pt x="280" y="1612"/>
                  <a:pt x="379" y="1551"/>
                  <a:pt x="386" y="1431"/>
                </a:cubicBezTo>
                <a:cubicBezTo>
                  <a:pt x="417" y="953"/>
                  <a:pt x="420" y="435"/>
                  <a:pt x="253" y="1"/>
                </a:cubicBezTo>
                <a:close/>
              </a:path>
            </a:pathLst>
          </a:custGeom>
          <a:solidFill>
            <a:srgbClr val="DF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6"/>
          <p:cNvSpPr/>
          <p:nvPr/>
        </p:nvSpPr>
        <p:spPr>
          <a:xfrm>
            <a:off x="2860809" y="2229173"/>
            <a:ext cx="62600" cy="78936"/>
          </a:xfrm>
          <a:custGeom>
            <a:avLst/>
            <a:gdLst/>
            <a:ahLst/>
            <a:cxnLst/>
            <a:rect l="l" t="t" r="r" b="b"/>
            <a:pathLst>
              <a:path w="981" h="1237" extrusionOk="0">
                <a:moveTo>
                  <a:pt x="271" y="0"/>
                </a:moveTo>
                <a:cubicBezTo>
                  <a:pt x="107" y="0"/>
                  <a:pt x="1" y="246"/>
                  <a:pt x="175" y="352"/>
                </a:cubicBezTo>
                <a:cubicBezTo>
                  <a:pt x="524" y="553"/>
                  <a:pt x="674" y="878"/>
                  <a:pt x="728" y="1237"/>
                </a:cubicBezTo>
                <a:cubicBezTo>
                  <a:pt x="824" y="1076"/>
                  <a:pt x="905" y="919"/>
                  <a:pt x="981" y="762"/>
                </a:cubicBezTo>
                <a:cubicBezTo>
                  <a:pt x="869" y="468"/>
                  <a:pt x="677" y="209"/>
                  <a:pt x="366" y="28"/>
                </a:cubicBezTo>
                <a:cubicBezTo>
                  <a:pt x="332" y="8"/>
                  <a:pt x="302" y="0"/>
                  <a:pt x="271" y="0"/>
                </a:cubicBezTo>
                <a:close/>
              </a:path>
            </a:pathLst>
          </a:custGeom>
          <a:solidFill>
            <a:srgbClr val="A09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6"/>
          <p:cNvSpPr/>
          <p:nvPr/>
        </p:nvSpPr>
        <p:spPr>
          <a:xfrm>
            <a:off x="2917219" y="2411038"/>
            <a:ext cx="4467" cy="6190"/>
          </a:xfrm>
          <a:custGeom>
            <a:avLst/>
            <a:gdLst/>
            <a:ahLst/>
            <a:cxnLst/>
            <a:rect l="l" t="t" r="r" b="b"/>
            <a:pathLst>
              <a:path w="70" h="97" extrusionOk="0">
                <a:moveTo>
                  <a:pt x="1" y="1"/>
                </a:moveTo>
                <a:cubicBezTo>
                  <a:pt x="26" y="32"/>
                  <a:pt x="49" y="62"/>
                  <a:pt x="70" y="97"/>
                </a:cubicBezTo>
                <a:cubicBezTo>
                  <a:pt x="56" y="59"/>
                  <a:pt x="32" y="25"/>
                  <a:pt x="1"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6"/>
          <p:cNvSpPr/>
          <p:nvPr/>
        </p:nvSpPr>
        <p:spPr>
          <a:xfrm>
            <a:off x="2832796" y="2408038"/>
            <a:ext cx="90422" cy="45371"/>
          </a:xfrm>
          <a:custGeom>
            <a:avLst/>
            <a:gdLst/>
            <a:ahLst/>
            <a:cxnLst/>
            <a:rect l="l" t="t" r="r" b="b"/>
            <a:pathLst>
              <a:path w="1417" h="711" extrusionOk="0">
                <a:moveTo>
                  <a:pt x="1201" y="0"/>
                </a:moveTo>
                <a:cubicBezTo>
                  <a:pt x="1174" y="0"/>
                  <a:pt x="1147" y="7"/>
                  <a:pt x="1116" y="21"/>
                </a:cubicBezTo>
                <a:cubicBezTo>
                  <a:pt x="826" y="157"/>
                  <a:pt x="525" y="263"/>
                  <a:pt x="215" y="342"/>
                </a:cubicBezTo>
                <a:cubicBezTo>
                  <a:pt x="0" y="400"/>
                  <a:pt x="68" y="710"/>
                  <a:pt x="263" y="710"/>
                </a:cubicBezTo>
                <a:cubicBezTo>
                  <a:pt x="279" y="710"/>
                  <a:pt x="297" y="710"/>
                  <a:pt x="314" y="703"/>
                </a:cubicBezTo>
                <a:cubicBezTo>
                  <a:pt x="655" y="615"/>
                  <a:pt x="986" y="495"/>
                  <a:pt x="1303" y="345"/>
                </a:cubicBezTo>
                <a:cubicBezTo>
                  <a:pt x="1399" y="301"/>
                  <a:pt x="1417" y="216"/>
                  <a:pt x="1393" y="144"/>
                </a:cubicBezTo>
                <a:cubicBezTo>
                  <a:pt x="1372" y="109"/>
                  <a:pt x="1349" y="79"/>
                  <a:pt x="1324" y="48"/>
                </a:cubicBezTo>
                <a:cubicBezTo>
                  <a:pt x="1290" y="17"/>
                  <a:pt x="1249" y="0"/>
                  <a:pt x="1201" y="0"/>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6"/>
          <p:cNvSpPr txBox="1">
            <a:spLocks noGrp="1"/>
          </p:cNvSpPr>
          <p:nvPr>
            <p:ph type="subTitle" idx="1"/>
          </p:nvPr>
        </p:nvSpPr>
        <p:spPr>
          <a:xfrm flipH="1">
            <a:off x="5604094" y="1305075"/>
            <a:ext cx="2362955" cy="57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GÓC CHIA SẺ</a:t>
            </a:r>
            <a:endParaRPr dirty="0">
              <a:solidFill>
                <a:schemeClr val="dk1"/>
              </a:solidFill>
              <a:latin typeface="+mn-lt"/>
            </a:endParaRPr>
          </a:p>
        </p:txBody>
      </p:sp>
      <p:sp>
        <p:nvSpPr>
          <p:cNvPr id="1420" name="Google Shape;1420;p36"/>
          <p:cNvSpPr txBox="1">
            <a:spLocks noGrp="1"/>
          </p:cNvSpPr>
          <p:nvPr>
            <p:ph type="subTitle" idx="2"/>
          </p:nvPr>
        </p:nvSpPr>
        <p:spPr>
          <a:xfrm flipH="1">
            <a:off x="4952246" y="3331400"/>
            <a:ext cx="3675706" cy="5405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000" dirty="0">
                <a:latin typeface="+mn-lt"/>
              </a:rPr>
              <a:t>CHIA SẺ MỘT HOẠT ĐỘNG MÀ EM ẤN TƯỢNG NHẤT VỀ VIỆC HỢP TÁC VỚI THẦY CÔ VÀ CÁC BẠN TRONG LỚP HỌC </a:t>
            </a:r>
            <a:endParaRPr sz="2000" dirty="0">
              <a:latin typeface="+mn-lt"/>
            </a:endParaRPr>
          </a:p>
        </p:txBody>
      </p:sp>
      <p:sp>
        <p:nvSpPr>
          <p:cNvPr id="1421" name="Google Shape;1421;p36"/>
          <p:cNvSpPr txBox="1">
            <a:spLocks noGrp="1"/>
          </p:cNvSpPr>
          <p:nvPr>
            <p:ph type="ctrTitle"/>
          </p:nvPr>
        </p:nvSpPr>
        <p:spPr>
          <a:xfrm>
            <a:off x="4472412" y="397650"/>
            <a:ext cx="3997788"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HOẠT ĐỘNG CÁ NHÂN</a:t>
            </a:r>
            <a:endParaRPr dirty="0">
              <a:solidFill>
                <a:schemeClr val="dk1"/>
              </a:solidFill>
              <a:latin typeface="+mn-lt"/>
            </a:endParaRPr>
          </a:p>
        </p:txBody>
      </p:sp>
      <p:sp>
        <p:nvSpPr>
          <p:cNvPr id="1422" name="Google Shape;1422;p36"/>
          <p:cNvSpPr/>
          <p:nvPr/>
        </p:nvSpPr>
        <p:spPr>
          <a:xfrm rot="10800000">
            <a:off x="3194420" y="1885464"/>
            <a:ext cx="1694450" cy="1242574"/>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6"/>
          <p:cNvSpPr txBox="1"/>
          <p:nvPr/>
        </p:nvSpPr>
        <p:spPr>
          <a:xfrm>
            <a:off x="3680740" y="2170143"/>
            <a:ext cx="1090436"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mn-lt"/>
                <a:ea typeface="Denk One"/>
                <a:cs typeface="Denk One"/>
                <a:sym typeface="Denk One"/>
              </a:rPr>
              <a:t>HOLA</a:t>
            </a:r>
            <a:endParaRPr sz="2400" dirty="0">
              <a:solidFill>
                <a:schemeClr val="dk1"/>
              </a:solidFill>
              <a:latin typeface="+mn-lt"/>
              <a:ea typeface="Denk One"/>
              <a:cs typeface="Denk One"/>
              <a:sym typeface="Denk One"/>
            </a:endParaRPr>
          </a:p>
        </p:txBody>
      </p:sp>
      <p:sp>
        <p:nvSpPr>
          <p:cNvPr id="1424" name="Google Shape;1424;p36"/>
          <p:cNvSpPr/>
          <p:nvPr/>
        </p:nvSpPr>
        <p:spPr>
          <a:xfrm>
            <a:off x="2717934" y="2377983"/>
            <a:ext cx="212687" cy="103057"/>
          </a:xfrm>
          <a:custGeom>
            <a:avLst/>
            <a:gdLst/>
            <a:ahLst/>
            <a:cxnLst/>
            <a:rect l="l" t="t" r="r" b="b"/>
            <a:pathLst>
              <a:path w="3333" h="1615" extrusionOk="0">
                <a:moveTo>
                  <a:pt x="1871" y="0"/>
                </a:moveTo>
                <a:cubicBezTo>
                  <a:pt x="1690" y="0"/>
                  <a:pt x="1499" y="24"/>
                  <a:pt x="1312" y="72"/>
                </a:cubicBezTo>
                <a:cubicBezTo>
                  <a:pt x="680" y="229"/>
                  <a:pt x="195" y="618"/>
                  <a:pt x="1" y="1065"/>
                </a:cubicBezTo>
                <a:cubicBezTo>
                  <a:pt x="15" y="1082"/>
                  <a:pt x="31" y="1096"/>
                  <a:pt x="45" y="1113"/>
                </a:cubicBezTo>
                <a:cubicBezTo>
                  <a:pt x="288" y="1349"/>
                  <a:pt x="592" y="1516"/>
                  <a:pt x="923" y="1574"/>
                </a:cubicBezTo>
                <a:cubicBezTo>
                  <a:pt x="1063" y="1604"/>
                  <a:pt x="1203" y="1615"/>
                  <a:pt x="1346" y="1615"/>
                </a:cubicBezTo>
                <a:cubicBezTo>
                  <a:pt x="1544" y="1615"/>
                  <a:pt x="1745" y="1591"/>
                  <a:pt x="1940" y="1557"/>
                </a:cubicBezTo>
                <a:cubicBezTo>
                  <a:pt x="2111" y="1530"/>
                  <a:pt x="2278" y="1481"/>
                  <a:pt x="2448" y="1440"/>
                </a:cubicBezTo>
                <a:cubicBezTo>
                  <a:pt x="2609" y="1383"/>
                  <a:pt x="2776" y="1335"/>
                  <a:pt x="2930" y="1260"/>
                </a:cubicBezTo>
                <a:cubicBezTo>
                  <a:pt x="3070" y="1195"/>
                  <a:pt x="3206" y="1117"/>
                  <a:pt x="3333" y="1027"/>
                </a:cubicBezTo>
                <a:cubicBezTo>
                  <a:pt x="3325" y="980"/>
                  <a:pt x="3319" y="932"/>
                  <a:pt x="3305" y="884"/>
                </a:cubicBezTo>
                <a:cubicBezTo>
                  <a:pt x="3281" y="789"/>
                  <a:pt x="3244" y="696"/>
                  <a:pt x="3193" y="615"/>
                </a:cubicBezTo>
                <a:lnTo>
                  <a:pt x="3193" y="615"/>
                </a:lnTo>
                <a:cubicBezTo>
                  <a:pt x="3217" y="687"/>
                  <a:pt x="3199" y="772"/>
                  <a:pt x="3103" y="816"/>
                </a:cubicBezTo>
                <a:cubicBezTo>
                  <a:pt x="2786" y="966"/>
                  <a:pt x="2455" y="1086"/>
                  <a:pt x="2114" y="1174"/>
                </a:cubicBezTo>
                <a:cubicBezTo>
                  <a:pt x="2097" y="1181"/>
                  <a:pt x="2079" y="1181"/>
                  <a:pt x="2063" y="1181"/>
                </a:cubicBezTo>
                <a:cubicBezTo>
                  <a:pt x="1868" y="1181"/>
                  <a:pt x="1800" y="871"/>
                  <a:pt x="2015" y="813"/>
                </a:cubicBezTo>
                <a:cubicBezTo>
                  <a:pt x="2325" y="734"/>
                  <a:pt x="2626" y="628"/>
                  <a:pt x="2916" y="492"/>
                </a:cubicBezTo>
                <a:cubicBezTo>
                  <a:pt x="2947" y="478"/>
                  <a:pt x="2974" y="471"/>
                  <a:pt x="3001" y="471"/>
                </a:cubicBezTo>
                <a:cubicBezTo>
                  <a:pt x="3049" y="471"/>
                  <a:pt x="3090" y="488"/>
                  <a:pt x="3124" y="519"/>
                </a:cubicBezTo>
                <a:cubicBezTo>
                  <a:pt x="2865" y="191"/>
                  <a:pt x="2401" y="0"/>
                  <a:pt x="1871"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29"/>
          <p:cNvSpPr txBox="1">
            <a:spLocks noGrp="1"/>
          </p:cNvSpPr>
          <p:nvPr>
            <p:ph type="subTitle" idx="1"/>
          </p:nvPr>
        </p:nvSpPr>
        <p:spPr>
          <a:xfrm>
            <a:off x="5217717" y="1287912"/>
            <a:ext cx="3546037" cy="345394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TRONG GIỜ HỌC TOÁN, THẦY GIÁO ĐƯA RA MỘT BÀI TẬP VÀ YÊU CẦU NHÓM THẢO LUẬN GIẢI QUYÊT, BẠN A VÀ BẠN B GIẢI THEO 2 CÁCH KHÁC NHAU VÀ ĐƯA RA 2 ĐÁP ÁN KHÁC NHAU. BẠN NÀO CŨNG CHO RẰNG BÀI CỦA MÌNH LÀM LÀ ĐÚNG. NẾU LÀ EM THÌ EM SẼ XỬ LÝ TÌNH HUỐNG NÀY NTN?</a:t>
            </a:r>
            <a:endParaRPr sz="1800" dirty="0">
              <a:latin typeface="+mn-lt"/>
            </a:endParaRPr>
          </a:p>
        </p:txBody>
      </p:sp>
      <p:sp>
        <p:nvSpPr>
          <p:cNvPr id="773" name="Google Shape;773;p29"/>
          <p:cNvSpPr txBox="1">
            <a:spLocks noGrp="1"/>
          </p:cNvSpPr>
          <p:nvPr>
            <p:ph type="ctrTitle"/>
          </p:nvPr>
        </p:nvSpPr>
        <p:spPr>
          <a:xfrm>
            <a:off x="380246" y="397459"/>
            <a:ext cx="8383508"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1" dirty="0">
                <a:solidFill>
                  <a:schemeClr val="dk1"/>
                </a:solidFill>
                <a:latin typeface="+mn-lt"/>
                <a:cs typeface="Calibri" panose="020F0502020204030204" pitchFamily="34" charset="0"/>
              </a:rPr>
              <a:t>XỬ LÝ TÌNH HUỐNG: GIẢI QUYẾT VẤN ĐỀ NẢY SINH</a:t>
            </a:r>
            <a:endParaRPr b="1" dirty="0">
              <a:solidFill>
                <a:schemeClr val="dk1"/>
              </a:solidFill>
              <a:latin typeface="+mn-lt"/>
              <a:cs typeface="Calibri" panose="020F0502020204030204" pitchFamily="34" charset="0"/>
            </a:endParaRPr>
          </a:p>
        </p:txBody>
      </p:sp>
      <p:sp>
        <p:nvSpPr>
          <p:cNvPr id="774" name="Google Shape;774;p29"/>
          <p:cNvSpPr/>
          <p:nvPr/>
        </p:nvSpPr>
        <p:spPr>
          <a:xfrm flipH="1">
            <a:off x="3547282" y="2253823"/>
            <a:ext cx="1580770" cy="1388823"/>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txBox="1"/>
          <p:nvPr/>
        </p:nvSpPr>
        <p:spPr>
          <a:xfrm flipH="1">
            <a:off x="3509917" y="2611600"/>
            <a:ext cx="2127544"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dirty="0">
                <a:solidFill>
                  <a:schemeClr val="dk1"/>
                </a:solidFill>
                <a:latin typeface="+mn-lt"/>
                <a:ea typeface="Denk One"/>
                <a:cs typeface="Denk One"/>
                <a:sym typeface="Denk One"/>
              </a:rPr>
              <a:t>1 + 1 = 3</a:t>
            </a:r>
            <a:endParaRPr sz="1800" b="1" dirty="0">
              <a:solidFill>
                <a:schemeClr val="dk1"/>
              </a:solidFill>
              <a:latin typeface="+mn-lt"/>
              <a:ea typeface="Denk One"/>
              <a:cs typeface="Denk One"/>
              <a:sym typeface="Denk One"/>
            </a:endParaRPr>
          </a:p>
        </p:txBody>
      </p:sp>
      <p:sp>
        <p:nvSpPr>
          <p:cNvPr id="776" name="Google Shape;776;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29"/>
          <p:cNvGrpSpPr/>
          <p:nvPr/>
        </p:nvGrpSpPr>
        <p:grpSpPr>
          <a:xfrm>
            <a:off x="755856" y="1978199"/>
            <a:ext cx="3078801" cy="2763652"/>
            <a:chOff x="755856" y="1978199"/>
            <a:chExt cx="3078801" cy="2763652"/>
          </a:xfrm>
        </p:grpSpPr>
        <p:sp>
          <p:nvSpPr>
            <p:cNvPr id="778" name="Google Shape;778;p29"/>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txBox="1"/>
          <p:nvPr/>
        </p:nvSpPr>
        <p:spPr>
          <a:xfrm flipH="1">
            <a:off x="2015102" y="1367600"/>
            <a:ext cx="214276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dirty="0">
                <a:solidFill>
                  <a:schemeClr val="dk1"/>
                </a:solidFill>
                <a:latin typeface="+mn-lt"/>
                <a:ea typeface="Denk One"/>
                <a:cs typeface="Denk One"/>
                <a:sym typeface="Denk One"/>
              </a:rPr>
              <a:t>1 + 1 = 2</a:t>
            </a:r>
            <a:endParaRPr sz="1800" b="1" dirty="0">
              <a:solidFill>
                <a:schemeClr val="dk1"/>
              </a:solidFill>
              <a:latin typeface="+mn-lt"/>
              <a:ea typeface="Denk One"/>
              <a:cs typeface="Denk One"/>
              <a:sym typeface="Denk One"/>
            </a:endParaRPr>
          </a:p>
        </p:txBody>
      </p:sp>
    </p:spTree>
    <p:extLst>
      <p:ext uri="{BB962C8B-B14F-4D97-AF65-F5344CB8AC3E}">
        <p14:creationId xmlns:p14="http://schemas.microsoft.com/office/powerpoint/2010/main" val="685876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pic>
        <p:nvPicPr>
          <p:cNvPr id="8" name="Picture 7">
            <a:extLst>
              <a:ext uri="{FF2B5EF4-FFF2-40B4-BE49-F238E27FC236}">
                <a16:creationId xmlns:a16="http://schemas.microsoft.com/office/drawing/2014/main" xmlns="" id="{5692F31F-2014-A598-1D9E-2ADDD78F7162}"/>
              </a:ext>
            </a:extLst>
          </p:cNvPr>
          <p:cNvPicPr>
            <a:picLocks noChangeAspect="1"/>
          </p:cNvPicPr>
          <p:nvPr/>
        </p:nvPicPr>
        <p:blipFill rotWithShape="1">
          <a:blip r:embed="rId3"/>
          <a:srcRect l="1" t="13375" r="43974"/>
          <a:stretch/>
        </p:blipFill>
        <p:spPr>
          <a:xfrm>
            <a:off x="5024600" y="1131292"/>
            <a:ext cx="2312481" cy="3531441"/>
          </a:xfrm>
          <a:prstGeom prst="rect">
            <a:avLst/>
          </a:prstGeom>
        </p:spPr>
      </p:pic>
      <p:grpSp>
        <p:nvGrpSpPr>
          <p:cNvPr id="1770" name="Google Shape;1770;p39"/>
          <p:cNvGrpSpPr/>
          <p:nvPr/>
        </p:nvGrpSpPr>
        <p:grpSpPr>
          <a:xfrm>
            <a:off x="2891614" y="2571750"/>
            <a:ext cx="6350357" cy="2520339"/>
            <a:chOff x="1278444" y="1640285"/>
            <a:chExt cx="7366713" cy="3119808"/>
          </a:xfrm>
        </p:grpSpPr>
        <p:grpSp>
          <p:nvGrpSpPr>
            <p:cNvPr id="1771" name="Google Shape;1771;p39"/>
            <p:cNvGrpSpPr/>
            <p:nvPr/>
          </p:nvGrpSpPr>
          <p:grpSpPr>
            <a:xfrm>
              <a:off x="1278444" y="3334334"/>
              <a:ext cx="5053528" cy="1425759"/>
              <a:chOff x="1969569" y="3334334"/>
              <a:chExt cx="5053528" cy="1425759"/>
            </a:xfrm>
          </p:grpSpPr>
          <p:grpSp>
            <p:nvGrpSpPr>
              <p:cNvPr id="1772" name="Google Shape;1772;p39"/>
              <p:cNvGrpSpPr/>
              <p:nvPr/>
            </p:nvGrpSpPr>
            <p:grpSpPr>
              <a:xfrm>
                <a:off x="1969569" y="3334334"/>
                <a:ext cx="2743331" cy="1418598"/>
                <a:chOff x="1969569" y="3334334"/>
                <a:chExt cx="2743331" cy="1418598"/>
              </a:xfrm>
            </p:grpSpPr>
            <p:grpSp>
              <p:nvGrpSpPr>
                <p:cNvPr id="1773" name="Google Shape;1773;p39"/>
                <p:cNvGrpSpPr/>
                <p:nvPr/>
              </p:nvGrpSpPr>
              <p:grpSpPr>
                <a:xfrm>
                  <a:off x="4107166" y="4200099"/>
                  <a:ext cx="197076" cy="216135"/>
                  <a:chOff x="7799791" y="3438161"/>
                  <a:chExt cx="197076" cy="216135"/>
                </a:xfrm>
              </p:grpSpPr>
              <p:sp>
                <p:nvSpPr>
                  <p:cNvPr id="1774" name="Google Shape;1774;p39"/>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9"/>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9"/>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9"/>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9"/>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9"/>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9"/>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9"/>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2" name="Google Shape;1782;p39"/>
                <p:cNvSpPr/>
                <p:nvPr/>
              </p:nvSpPr>
              <p:spPr>
                <a:xfrm flipH="1">
                  <a:off x="3443526" y="4021888"/>
                  <a:ext cx="197705" cy="204381"/>
                </a:xfrm>
                <a:custGeom>
                  <a:avLst/>
                  <a:gdLst/>
                  <a:ahLst/>
                  <a:cxnLst/>
                  <a:rect l="l" t="t" r="r" b="b"/>
                  <a:pathLst>
                    <a:path w="3524" h="3643" extrusionOk="0">
                      <a:moveTo>
                        <a:pt x="297" y="0"/>
                      </a:moveTo>
                      <a:lnTo>
                        <a:pt x="297" y="0"/>
                      </a:lnTo>
                      <a:cubicBezTo>
                        <a:pt x="413" y="499"/>
                        <a:pt x="502" y="997"/>
                        <a:pt x="506" y="1510"/>
                      </a:cubicBezTo>
                      <a:cubicBezTo>
                        <a:pt x="509" y="2250"/>
                        <a:pt x="267" y="2947"/>
                        <a:pt x="0" y="3643"/>
                      </a:cubicBezTo>
                      <a:cubicBezTo>
                        <a:pt x="0" y="3643"/>
                        <a:pt x="925" y="2691"/>
                        <a:pt x="1943" y="2039"/>
                      </a:cubicBezTo>
                      <a:cubicBezTo>
                        <a:pt x="2953" y="1387"/>
                        <a:pt x="3479" y="1206"/>
                        <a:pt x="3479" y="1206"/>
                      </a:cubicBezTo>
                      <a:cubicBezTo>
                        <a:pt x="3523" y="1001"/>
                        <a:pt x="3394" y="799"/>
                        <a:pt x="3189" y="752"/>
                      </a:cubicBezTo>
                      <a:cubicBezTo>
                        <a:pt x="2564" y="612"/>
                        <a:pt x="1434" y="383"/>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9"/>
                <p:cNvSpPr/>
                <p:nvPr/>
              </p:nvSpPr>
              <p:spPr>
                <a:xfrm flipH="1">
                  <a:off x="2933979" y="3612643"/>
                  <a:ext cx="111532" cy="146540"/>
                </a:xfrm>
                <a:custGeom>
                  <a:avLst/>
                  <a:gdLst/>
                  <a:ahLst/>
                  <a:cxnLst/>
                  <a:rect l="l" t="t" r="r" b="b"/>
                  <a:pathLst>
                    <a:path w="1988" h="2612" extrusionOk="0">
                      <a:moveTo>
                        <a:pt x="1913" y="0"/>
                      </a:moveTo>
                      <a:cubicBezTo>
                        <a:pt x="1892" y="0"/>
                        <a:pt x="1872" y="10"/>
                        <a:pt x="1858" y="29"/>
                      </a:cubicBezTo>
                      <a:lnTo>
                        <a:pt x="21" y="2507"/>
                      </a:lnTo>
                      <a:cubicBezTo>
                        <a:pt x="1" y="2534"/>
                        <a:pt x="8" y="2578"/>
                        <a:pt x="35" y="2599"/>
                      </a:cubicBezTo>
                      <a:cubicBezTo>
                        <a:pt x="48" y="2607"/>
                        <a:pt x="63" y="2611"/>
                        <a:pt x="77" y="2611"/>
                      </a:cubicBezTo>
                      <a:cubicBezTo>
                        <a:pt x="97" y="2611"/>
                        <a:pt x="117" y="2603"/>
                        <a:pt x="131" y="2585"/>
                      </a:cubicBezTo>
                      <a:lnTo>
                        <a:pt x="1967" y="106"/>
                      </a:lnTo>
                      <a:cubicBezTo>
                        <a:pt x="1987" y="79"/>
                        <a:pt x="1981" y="35"/>
                        <a:pt x="1954" y="15"/>
                      </a:cubicBezTo>
                      <a:cubicBezTo>
                        <a:pt x="1941" y="5"/>
                        <a:pt x="1927" y="0"/>
                        <a:pt x="1913" y="0"/>
                      </a:cubicBezTo>
                      <a:close/>
                    </a:path>
                  </a:pathLst>
                </a:custGeom>
                <a:solidFill>
                  <a:srgbClr val="C98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9"/>
                <p:cNvSpPr/>
                <p:nvPr/>
              </p:nvSpPr>
              <p:spPr>
                <a:xfrm flipH="1">
                  <a:off x="2697858" y="3768038"/>
                  <a:ext cx="87576" cy="149177"/>
                </a:xfrm>
                <a:custGeom>
                  <a:avLst/>
                  <a:gdLst/>
                  <a:ahLst/>
                  <a:cxnLst/>
                  <a:rect l="l" t="t" r="r" b="b"/>
                  <a:pathLst>
                    <a:path w="1561" h="2659" extrusionOk="0">
                      <a:moveTo>
                        <a:pt x="989" y="0"/>
                      </a:moveTo>
                      <a:cubicBezTo>
                        <a:pt x="880" y="0"/>
                        <a:pt x="778" y="69"/>
                        <a:pt x="735" y="173"/>
                      </a:cubicBezTo>
                      <a:lnTo>
                        <a:pt x="496" y="747"/>
                      </a:lnTo>
                      <a:cubicBezTo>
                        <a:pt x="455" y="849"/>
                        <a:pt x="400" y="941"/>
                        <a:pt x="329" y="1027"/>
                      </a:cubicBezTo>
                      <a:cubicBezTo>
                        <a:pt x="1" y="1453"/>
                        <a:pt x="83" y="2068"/>
                        <a:pt x="513" y="2392"/>
                      </a:cubicBezTo>
                      <a:lnTo>
                        <a:pt x="864" y="2658"/>
                      </a:lnTo>
                      <a:lnTo>
                        <a:pt x="1561" y="1744"/>
                      </a:lnTo>
                      <a:lnTo>
                        <a:pt x="874" y="1225"/>
                      </a:lnTo>
                      <a:cubicBezTo>
                        <a:pt x="878" y="1215"/>
                        <a:pt x="885" y="1204"/>
                        <a:pt x="891" y="1191"/>
                      </a:cubicBezTo>
                      <a:lnTo>
                        <a:pt x="1230" y="368"/>
                      </a:lnTo>
                      <a:cubicBezTo>
                        <a:pt x="1288" y="228"/>
                        <a:pt x="1216" y="65"/>
                        <a:pt x="1069" y="13"/>
                      </a:cubicBezTo>
                      <a:cubicBezTo>
                        <a:pt x="1042" y="4"/>
                        <a:pt x="1016" y="0"/>
                        <a:pt x="989"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flipH="1">
                  <a:off x="2970495" y="4289426"/>
                  <a:ext cx="203708" cy="454542"/>
                </a:xfrm>
                <a:custGeom>
                  <a:avLst/>
                  <a:gdLst/>
                  <a:ahLst/>
                  <a:cxnLst/>
                  <a:rect l="l" t="t" r="r" b="b"/>
                  <a:pathLst>
                    <a:path w="3631" h="8102" extrusionOk="0">
                      <a:moveTo>
                        <a:pt x="3084" y="0"/>
                      </a:moveTo>
                      <a:cubicBezTo>
                        <a:pt x="2495" y="133"/>
                        <a:pt x="1833" y="209"/>
                        <a:pt x="1091" y="209"/>
                      </a:cubicBezTo>
                      <a:cubicBezTo>
                        <a:pt x="745" y="209"/>
                        <a:pt x="382" y="192"/>
                        <a:pt x="1" y="158"/>
                      </a:cubicBezTo>
                      <a:lnTo>
                        <a:pt x="1" y="158"/>
                      </a:lnTo>
                      <a:cubicBezTo>
                        <a:pt x="1" y="158"/>
                        <a:pt x="2459" y="4687"/>
                        <a:pt x="2469" y="8101"/>
                      </a:cubicBezTo>
                      <a:lnTo>
                        <a:pt x="3630" y="8098"/>
                      </a:lnTo>
                      <a:cubicBezTo>
                        <a:pt x="3630" y="8098"/>
                        <a:pt x="3244" y="3790"/>
                        <a:pt x="3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flipH="1">
                  <a:off x="2990294" y="3911204"/>
                  <a:ext cx="283430" cy="194283"/>
                </a:xfrm>
                <a:custGeom>
                  <a:avLst/>
                  <a:gdLst/>
                  <a:ahLst/>
                  <a:cxnLst/>
                  <a:rect l="l" t="t" r="r" b="b"/>
                  <a:pathLst>
                    <a:path w="5052" h="3463" extrusionOk="0">
                      <a:moveTo>
                        <a:pt x="5052" y="1"/>
                      </a:moveTo>
                      <a:cubicBezTo>
                        <a:pt x="4772" y="273"/>
                        <a:pt x="4404" y="536"/>
                        <a:pt x="3933" y="772"/>
                      </a:cubicBezTo>
                      <a:cubicBezTo>
                        <a:pt x="3479" y="994"/>
                        <a:pt x="3072" y="1199"/>
                        <a:pt x="2714" y="1379"/>
                      </a:cubicBezTo>
                      <a:cubicBezTo>
                        <a:pt x="2553" y="1458"/>
                        <a:pt x="2403" y="1537"/>
                        <a:pt x="2263" y="1609"/>
                      </a:cubicBezTo>
                      <a:cubicBezTo>
                        <a:pt x="1400" y="2046"/>
                        <a:pt x="837" y="2339"/>
                        <a:pt x="509" y="2513"/>
                      </a:cubicBezTo>
                      <a:cubicBezTo>
                        <a:pt x="270" y="2639"/>
                        <a:pt x="103" y="2868"/>
                        <a:pt x="58" y="3131"/>
                      </a:cubicBezTo>
                      <a:cubicBezTo>
                        <a:pt x="38" y="3237"/>
                        <a:pt x="21" y="3350"/>
                        <a:pt x="0" y="3462"/>
                      </a:cubicBezTo>
                      <a:cubicBezTo>
                        <a:pt x="594" y="3455"/>
                        <a:pt x="1168" y="3445"/>
                        <a:pt x="1713" y="3424"/>
                      </a:cubicBezTo>
                      <a:cubicBezTo>
                        <a:pt x="1816" y="3418"/>
                        <a:pt x="1918" y="3415"/>
                        <a:pt x="2021" y="3407"/>
                      </a:cubicBezTo>
                      <a:cubicBezTo>
                        <a:pt x="2243" y="3397"/>
                        <a:pt x="2458" y="3383"/>
                        <a:pt x="2673" y="3366"/>
                      </a:cubicBezTo>
                      <a:cubicBezTo>
                        <a:pt x="2860" y="3350"/>
                        <a:pt x="3045" y="3333"/>
                        <a:pt x="3226" y="3312"/>
                      </a:cubicBezTo>
                      <a:lnTo>
                        <a:pt x="3240" y="3312"/>
                      </a:lnTo>
                      <a:cubicBezTo>
                        <a:pt x="3328" y="3301"/>
                        <a:pt x="3417" y="3292"/>
                        <a:pt x="3506" y="3278"/>
                      </a:cubicBezTo>
                      <a:cubicBezTo>
                        <a:pt x="3591" y="3268"/>
                        <a:pt x="3676" y="3257"/>
                        <a:pt x="3758" y="3243"/>
                      </a:cubicBezTo>
                      <a:cubicBezTo>
                        <a:pt x="3769" y="3243"/>
                        <a:pt x="3775" y="3243"/>
                        <a:pt x="3782" y="3240"/>
                      </a:cubicBezTo>
                      <a:cubicBezTo>
                        <a:pt x="3864" y="3230"/>
                        <a:pt x="3943" y="3216"/>
                        <a:pt x="4024" y="3202"/>
                      </a:cubicBezTo>
                      <a:cubicBezTo>
                        <a:pt x="4035" y="3199"/>
                        <a:pt x="4048" y="3199"/>
                        <a:pt x="4059" y="3196"/>
                      </a:cubicBezTo>
                      <a:cubicBezTo>
                        <a:pt x="4130" y="3182"/>
                        <a:pt x="4205" y="3169"/>
                        <a:pt x="4278" y="3155"/>
                      </a:cubicBezTo>
                      <a:cubicBezTo>
                        <a:pt x="4284" y="3155"/>
                        <a:pt x="4294" y="3155"/>
                        <a:pt x="4301" y="3152"/>
                      </a:cubicBezTo>
                      <a:cubicBezTo>
                        <a:pt x="4376" y="3138"/>
                        <a:pt x="4451" y="3120"/>
                        <a:pt x="4523" y="3104"/>
                      </a:cubicBezTo>
                      <a:cubicBezTo>
                        <a:pt x="4540" y="3100"/>
                        <a:pt x="4557" y="3097"/>
                        <a:pt x="4571" y="3093"/>
                      </a:cubicBezTo>
                      <a:cubicBezTo>
                        <a:pt x="4646" y="3076"/>
                        <a:pt x="4721" y="3059"/>
                        <a:pt x="4793" y="3043"/>
                      </a:cubicBezTo>
                      <a:cubicBezTo>
                        <a:pt x="4803" y="2626"/>
                        <a:pt x="4823" y="2264"/>
                        <a:pt x="4858" y="1973"/>
                      </a:cubicBezTo>
                      <a:cubicBezTo>
                        <a:pt x="4916" y="1431"/>
                        <a:pt x="4990" y="752"/>
                        <a:pt x="50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flipH="1">
                  <a:off x="2727919" y="3885398"/>
                  <a:ext cx="227552" cy="296951"/>
                </a:xfrm>
                <a:custGeom>
                  <a:avLst/>
                  <a:gdLst/>
                  <a:ahLst/>
                  <a:cxnLst/>
                  <a:rect l="l" t="t" r="r" b="b"/>
                  <a:pathLst>
                    <a:path w="4056" h="5293" extrusionOk="0">
                      <a:moveTo>
                        <a:pt x="3281" y="0"/>
                      </a:moveTo>
                      <a:cubicBezTo>
                        <a:pt x="2588" y="1553"/>
                        <a:pt x="1636" y="2488"/>
                        <a:pt x="431" y="3052"/>
                      </a:cubicBezTo>
                      <a:cubicBezTo>
                        <a:pt x="431" y="3052"/>
                        <a:pt x="1" y="3485"/>
                        <a:pt x="472" y="4547"/>
                      </a:cubicBezTo>
                      <a:cubicBezTo>
                        <a:pt x="746" y="5162"/>
                        <a:pt x="1019" y="5292"/>
                        <a:pt x="1200" y="5292"/>
                      </a:cubicBezTo>
                      <a:cubicBezTo>
                        <a:pt x="1333" y="5292"/>
                        <a:pt x="1417" y="5223"/>
                        <a:pt x="1417" y="5223"/>
                      </a:cubicBezTo>
                      <a:cubicBezTo>
                        <a:pt x="3373" y="3417"/>
                        <a:pt x="4049" y="481"/>
                        <a:pt x="4056" y="464"/>
                      </a:cubicBezTo>
                      <a:lnTo>
                        <a:pt x="3281"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flipH="1">
                  <a:off x="2866732" y="4056557"/>
                  <a:ext cx="851299" cy="687424"/>
                </a:xfrm>
                <a:custGeom>
                  <a:avLst/>
                  <a:gdLst/>
                  <a:ahLst/>
                  <a:cxnLst/>
                  <a:rect l="l" t="t" r="r" b="b"/>
                  <a:pathLst>
                    <a:path w="15174" h="12253" extrusionOk="0">
                      <a:moveTo>
                        <a:pt x="14003" y="1"/>
                      </a:moveTo>
                      <a:cubicBezTo>
                        <a:pt x="13600" y="189"/>
                        <a:pt x="13170" y="335"/>
                        <a:pt x="12713" y="452"/>
                      </a:cubicBezTo>
                      <a:cubicBezTo>
                        <a:pt x="12641" y="468"/>
                        <a:pt x="12566" y="485"/>
                        <a:pt x="12491" y="502"/>
                      </a:cubicBezTo>
                      <a:cubicBezTo>
                        <a:pt x="12477" y="506"/>
                        <a:pt x="12460" y="509"/>
                        <a:pt x="12443" y="513"/>
                      </a:cubicBezTo>
                      <a:cubicBezTo>
                        <a:pt x="12371" y="529"/>
                        <a:pt x="12296" y="547"/>
                        <a:pt x="12221" y="561"/>
                      </a:cubicBezTo>
                      <a:cubicBezTo>
                        <a:pt x="12214" y="564"/>
                        <a:pt x="12204" y="564"/>
                        <a:pt x="12198" y="564"/>
                      </a:cubicBezTo>
                      <a:cubicBezTo>
                        <a:pt x="12125" y="578"/>
                        <a:pt x="12050" y="591"/>
                        <a:pt x="11979" y="605"/>
                      </a:cubicBezTo>
                      <a:cubicBezTo>
                        <a:pt x="11968" y="608"/>
                        <a:pt x="11955" y="608"/>
                        <a:pt x="11944" y="611"/>
                      </a:cubicBezTo>
                      <a:cubicBezTo>
                        <a:pt x="11863" y="625"/>
                        <a:pt x="11784" y="639"/>
                        <a:pt x="11702" y="649"/>
                      </a:cubicBezTo>
                      <a:cubicBezTo>
                        <a:pt x="11695" y="652"/>
                        <a:pt x="11689" y="652"/>
                        <a:pt x="11678" y="652"/>
                      </a:cubicBezTo>
                      <a:cubicBezTo>
                        <a:pt x="11596" y="666"/>
                        <a:pt x="11511" y="677"/>
                        <a:pt x="11426" y="687"/>
                      </a:cubicBezTo>
                      <a:cubicBezTo>
                        <a:pt x="11337" y="701"/>
                        <a:pt x="11248" y="710"/>
                        <a:pt x="11160" y="721"/>
                      </a:cubicBezTo>
                      <a:lnTo>
                        <a:pt x="11146" y="721"/>
                      </a:lnTo>
                      <a:cubicBezTo>
                        <a:pt x="10965" y="742"/>
                        <a:pt x="10780" y="759"/>
                        <a:pt x="10593" y="775"/>
                      </a:cubicBezTo>
                      <a:cubicBezTo>
                        <a:pt x="10378" y="792"/>
                        <a:pt x="10163" y="806"/>
                        <a:pt x="9941" y="816"/>
                      </a:cubicBezTo>
                      <a:cubicBezTo>
                        <a:pt x="9838" y="824"/>
                        <a:pt x="9736" y="827"/>
                        <a:pt x="9633" y="833"/>
                      </a:cubicBezTo>
                      <a:cubicBezTo>
                        <a:pt x="9088" y="854"/>
                        <a:pt x="8514" y="864"/>
                        <a:pt x="7920" y="871"/>
                      </a:cubicBezTo>
                      <a:cubicBezTo>
                        <a:pt x="7910" y="929"/>
                        <a:pt x="7900" y="984"/>
                        <a:pt x="7889" y="1035"/>
                      </a:cubicBezTo>
                      <a:cubicBezTo>
                        <a:pt x="7876" y="1123"/>
                        <a:pt x="7859" y="1209"/>
                        <a:pt x="7845" y="1281"/>
                      </a:cubicBezTo>
                      <a:cubicBezTo>
                        <a:pt x="7845" y="1298"/>
                        <a:pt x="7842" y="1312"/>
                        <a:pt x="7835" y="1325"/>
                      </a:cubicBezTo>
                      <a:cubicBezTo>
                        <a:pt x="7835" y="1328"/>
                        <a:pt x="7835" y="1332"/>
                        <a:pt x="7831" y="1336"/>
                      </a:cubicBezTo>
                      <a:cubicBezTo>
                        <a:pt x="7828" y="1349"/>
                        <a:pt x="7824" y="1363"/>
                        <a:pt x="7818" y="1377"/>
                      </a:cubicBezTo>
                      <a:cubicBezTo>
                        <a:pt x="7810" y="1390"/>
                        <a:pt x="7804" y="1404"/>
                        <a:pt x="7797" y="1417"/>
                      </a:cubicBezTo>
                      <a:cubicBezTo>
                        <a:pt x="7797" y="1417"/>
                        <a:pt x="7794" y="1421"/>
                        <a:pt x="7794" y="1424"/>
                      </a:cubicBezTo>
                      <a:cubicBezTo>
                        <a:pt x="7787" y="1435"/>
                        <a:pt x="7777" y="1448"/>
                        <a:pt x="7769" y="1458"/>
                      </a:cubicBezTo>
                      <a:cubicBezTo>
                        <a:pt x="7701" y="1547"/>
                        <a:pt x="7602" y="1605"/>
                        <a:pt x="7490" y="1619"/>
                      </a:cubicBezTo>
                      <a:cubicBezTo>
                        <a:pt x="7298" y="1642"/>
                        <a:pt x="7031" y="1666"/>
                        <a:pt x="6730" y="1666"/>
                      </a:cubicBezTo>
                      <a:cubicBezTo>
                        <a:pt x="6107" y="1666"/>
                        <a:pt x="5339" y="1566"/>
                        <a:pt x="4790" y="1161"/>
                      </a:cubicBezTo>
                      <a:cubicBezTo>
                        <a:pt x="4681" y="1079"/>
                        <a:pt x="4623" y="946"/>
                        <a:pt x="4632" y="810"/>
                      </a:cubicBezTo>
                      <a:cubicBezTo>
                        <a:pt x="4636" y="796"/>
                        <a:pt x="4636" y="783"/>
                        <a:pt x="4640" y="765"/>
                      </a:cubicBezTo>
                      <a:lnTo>
                        <a:pt x="4677" y="591"/>
                      </a:lnTo>
                      <a:lnTo>
                        <a:pt x="4677" y="591"/>
                      </a:lnTo>
                      <a:cubicBezTo>
                        <a:pt x="4677" y="591"/>
                        <a:pt x="3704" y="1038"/>
                        <a:pt x="2830" y="1676"/>
                      </a:cubicBezTo>
                      <a:cubicBezTo>
                        <a:pt x="1953" y="2315"/>
                        <a:pt x="1458" y="2848"/>
                        <a:pt x="1458" y="2848"/>
                      </a:cubicBezTo>
                      <a:cubicBezTo>
                        <a:pt x="1277" y="3322"/>
                        <a:pt x="1086" y="3793"/>
                        <a:pt x="963" y="4285"/>
                      </a:cubicBezTo>
                      <a:cubicBezTo>
                        <a:pt x="0" y="8186"/>
                        <a:pt x="1138" y="11986"/>
                        <a:pt x="1215" y="12252"/>
                      </a:cubicBezTo>
                      <a:lnTo>
                        <a:pt x="12163" y="12252"/>
                      </a:lnTo>
                      <a:cubicBezTo>
                        <a:pt x="12153" y="8838"/>
                        <a:pt x="9695" y="4309"/>
                        <a:pt x="9695" y="4309"/>
                      </a:cubicBezTo>
                      <a:lnTo>
                        <a:pt x="9695" y="4309"/>
                      </a:lnTo>
                      <a:cubicBezTo>
                        <a:pt x="10076" y="4343"/>
                        <a:pt x="10439" y="4360"/>
                        <a:pt x="10785" y="4360"/>
                      </a:cubicBezTo>
                      <a:cubicBezTo>
                        <a:pt x="11527" y="4360"/>
                        <a:pt x="12189" y="4284"/>
                        <a:pt x="12778" y="4151"/>
                      </a:cubicBezTo>
                      <a:cubicBezTo>
                        <a:pt x="13843" y="3909"/>
                        <a:pt x="14106" y="3698"/>
                        <a:pt x="14703" y="3100"/>
                      </a:cubicBezTo>
                      <a:cubicBezTo>
                        <a:pt x="14914" y="2889"/>
                        <a:pt x="15174" y="2298"/>
                        <a:pt x="14999" y="2182"/>
                      </a:cubicBezTo>
                      <a:cubicBezTo>
                        <a:pt x="14569" y="1892"/>
                        <a:pt x="14188" y="1462"/>
                        <a:pt x="14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flipH="1">
                  <a:off x="3525153" y="4307995"/>
                  <a:ext cx="154787" cy="432813"/>
                </a:xfrm>
                <a:custGeom>
                  <a:avLst/>
                  <a:gdLst/>
                  <a:ahLst/>
                  <a:cxnLst/>
                  <a:rect l="l" t="t" r="r" b="b"/>
                  <a:pathLst>
                    <a:path w="2759" h="8907" extrusionOk="0">
                      <a:moveTo>
                        <a:pt x="2759" y="0"/>
                      </a:moveTo>
                      <a:cubicBezTo>
                        <a:pt x="2759" y="1"/>
                        <a:pt x="1609" y="1407"/>
                        <a:pt x="803" y="4424"/>
                      </a:cubicBezTo>
                      <a:cubicBezTo>
                        <a:pt x="1" y="7439"/>
                        <a:pt x="114" y="8907"/>
                        <a:pt x="114" y="8907"/>
                      </a:cubicBezTo>
                      <a:lnTo>
                        <a:pt x="2182" y="8848"/>
                      </a:lnTo>
                      <a:cubicBezTo>
                        <a:pt x="2182" y="8848"/>
                        <a:pt x="172" y="5517"/>
                        <a:pt x="2759"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rot="498630" flipH="1">
                  <a:off x="3080882" y="4226449"/>
                  <a:ext cx="144070" cy="85971"/>
                </a:xfrm>
                <a:custGeom>
                  <a:avLst/>
                  <a:gdLst/>
                  <a:ahLst/>
                  <a:cxnLst/>
                  <a:rect l="l" t="t" r="r" b="b"/>
                  <a:pathLst>
                    <a:path w="2936" h="1752" extrusionOk="0">
                      <a:moveTo>
                        <a:pt x="5" y="1"/>
                      </a:moveTo>
                      <a:cubicBezTo>
                        <a:pt x="1" y="1"/>
                        <a:pt x="7" y="14"/>
                        <a:pt x="24" y="42"/>
                      </a:cubicBezTo>
                      <a:cubicBezTo>
                        <a:pt x="284" y="458"/>
                        <a:pt x="1011" y="1421"/>
                        <a:pt x="1011" y="1421"/>
                      </a:cubicBezTo>
                      <a:cubicBezTo>
                        <a:pt x="1011" y="1421"/>
                        <a:pt x="2842" y="1751"/>
                        <a:pt x="2915" y="1751"/>
                      </a:cubicBezTo>
                      <a:cubicBezTo>
                        <a:pt x="2935" y="1751"/>
                        <a:pt x="2828" y="1727"/>
                        <a:pt x="2523" y="1666"/>
                      </a:cubicBezTo>
                      <a:cubicBezTo>
                        <a:pt x="1212" y="1405"/>
                        <a:pt x="49" y="1"/>
                        <a:pt x="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flipH="1">
                  <a:off x="2532355" y="3446925"/>
                  <a:ext cx="260708" cy="543745"/>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flipH="1">
                  <a:off x="2660497" y="3810449"/>
                  <a:ext cx="52344" cy="41123"/>
                </a:xfrm>
                <a:custGeom>
                  <a:avLst/>
                  <a:gdLst/>
                  <a:ahLst/>
                  <a:cxnLst/>
                  <a:rect l="l" t="t" r="r" b="b"/>
                  <a:pathLst>
                    <a:path w="933" h="733" extrusionOk="0">
                      <a:moveTo>
                        <a:pt x="278" y="0"/>
                      </a:moveTo>
                      <a:cubicBezTo>
                        <a:pt x="199" y="0"/>
                        <a:pt x="121" y="39"/>
                        <a:pt x="76" y="111"/>
                      </a:cubicBezTo>
                      <a:cubicBezTo>
                        <a:pt x="1" y="223"/>
                        <a:pt x="35" y="369"/>
                        <a:pt x="144" y="445"/>
                      </a:cubicBezTo>
                      <a:lnTo>
                        <a:pt x="526" y="694"/>
                      </a:lnTo>
                      <a:cubicBezTo>
                        <a:pt x="566" y="720"/>
                        <a:pt x="611" y="733"/>
                        <a:pt x="656" y="733"/>
                      </a:cubicBezTo>
                      <a:cubicBezTo>
                        <a:pt x="735" y="733"/>
                        <a:pt x="813" y="694"/>
                        <a:pt x="861" y="623"/>
                      </a:cubicBezTo>
                      <a:cubicBezTo>
                        <a:pt x="932" y="510"/>
                        <a:pt x="902" y="360"/>
                        <a:pt x="789" y="288"/>
                      </a:cubicBezTo>
                      <a:lnTo>
                        <a:pt x="410" y="38"/>
                      </a:lnTo>
                      <a:cubicBezTo>
                        <a:pt x="369" y="13"/>
                        <a:pt x="323" y="0"/>
                        <a:pt x="27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9"/>
                <p:cNvSpPr/>
                <p:nvPr/>
              </p:nvSpPr>
              <p:spPr>
                <a:xfrm flipH="1">
                  <a:off x="2696345" y="3883771"/>
                  <a:ext cx="46565" cy="28724"/>
                </a:xfrm>
                <a:custGeom>
                  <a:avLst/>
                  <a:gdLst/>
                  <a:ahLst/>
                  <a:cxnLst/>
                  <a:rect l="l" t="t" r="r" b="b"/>
                  <a:pathLst>
                    <a:path w="830" h="512" extrusionOk="0">
                      <a:moveTo>
                        <a:pt x="223" y="1"/>
                      </a:moveTo>
                      <a:cubicBezTo>
                        <a:pt x="135" y="1"/>
                        <a:pt x="57" y="58"/>
                        <a:pt x="31" y="145"/>
                      </a:cubicBezTo>
                      <a:cubicBezTo>
                        <a:pt x="1" y="250"/>
                        <a:pt x="62" y="363"/>
                        <a:pt x="168" y="394"/>
                      </a:cubicBezTo>
                      <a:lnTo>
                        <a:pt x="550" y="504"/>
                      </a:lnTo>
                      <a:cubicBezTo>
                        <a:pt x="569" y="509"/>
                        <a:pt x="587" y="511"/>
                        <a:pt x="605" y="511"/>
                      </a:cubicBezTo>
                      <a:cubicBezTo>
                        <a:pt x="693" y="511"/>
                        <a:pt x="774" y="454"/>
                        <a:pt x="800" y="367"/>
                      </a:cubicBezTo>
                      <a:cubicBezTo>
                        <a:pt x="830" y="261"/>
                        <a:pt x="768" y="148"/>
                        <a:pt x="663" y="118"/>
                      </a:cubicBezTo>
                      <a:lnTo>
                        <a:pt x="280" y="9"/>
                      </a:lnTo>
                      <a:cubicBezTo>
                        <a:pt x="261" y="3"/>
                        <a:pt x="242" y="1"/>
                        <a:pt x="223"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9"/>
                <p:cNvSpPr/>
                <p:nvPr/>
              </p:nvSpPr>
              <p:spPr>
                <a:xfrm flipH="1">
                  <a:off x="2685405" y="3860883"/>
                  <a:ext cx="54476" cy="36635"/>
                </a:xfrm>
                <a:custGeom>
                  <a:avLst/>
                  <a:gdLst/>
                  <a:ahLst/>
                  <a:cxnLst/>
                  <a:rect l="l" t="t" r="r" b="b"/>
                  <a:pathLst>
                    <a:path w="971" h="653" extrusionOk="0">
                      <a:moveTo>
                        <a:pt x="277" y="1"/>
                      </a:moveTo>
                      <a:cubicBezTo>
                        <a:pt x="180" y="1"/>
                        <a:pt x="88" y="59"/>
                        <a:pt x="49" y="154"/>
                      </a:cubicBezTo>
                      <a:cubicBezTo>
                        <a:pt x="1" y="277"/>
                        <a:pt x="62" y="417"/>
                        <a:pt x="185" y="468"/>
                      </a:cubicBezTo>
                      <a:lnTo>
                        <a:pt x="605" y="635"/>
                      </a:lnTo>
                      <a:cubicBezTo>
                        <a:pt x="636" y="647"/>
                        <a:pt x="667" y="653"/>
                        <a:pt x="698" y="653"/>
                      </a:cubicBezTo>
                      <a:cubicBezTo>
                        <a:pt x="794" y="653"/>
                        <a:pt x="883" y="595"/>
                        <a:pt x="919" y="502"/>
                      </a:cubicBezTo>
                      <a:cubicBezTo>
                        <a:pt x="971" y="376"/>
                        <a:pt x="909" y="236"/>
                        <a:pt x="786" y="187"/>
                      </a:cubicBezTo>
                      <a:lnTo>
                        <a:pt x="363" y="17"/>
                      </a:lnTo>
                      <a:cubicBezTo>
                        <a:pt x="335" y="6"/>
                        <a:pt x="306" y="1"/>
                        <a:pt x="27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flipH="1">
                  <a:off x="2672222" y="3839340"/>
                  <a:ext cx="54419" cy="36579"/>
                </a:xfrm>
                <a:custGeom>
                  <a:avLst/>
                  <a:gdLst/>
                  <a:ahLst/>
                  <a:cxnLst/>
                  <a:rect l="l" t="t" r="r" b="b"/>
                  <a:pathLst>
                    <a:path w="970" h="652" extrusionOk="0">
                      <a:moveTo>
                        <a:pt x="275" y="0"/>
                      </a:moveTo>
                      <a:cubicBezTo>
                        <a:pt x="178" y="0"/>
                        <a:pt x="88" y="58"/>
                        <a:pt x="52" y="152"/>
                      </a:cubicBezTo>
                      <a:cubicBezTo>
                        <a:pt x="1" y="275"/>
                        <a:pt x="62" y="418"/>
                        <a:pt x="185" y="466"/>
                      </a:cubicBezTo>
                      <a:lnTo>
                        <a:pt x="609" y="633"/>
                      </a:lnTo>
                      <a:cubicBezTo>
                        <a:pt x="638" y="645"/>
                        <a:pt x="669" y="651"/>
                        <a:pt x="699" y="651"/>
                      </a:cubicBezTo>
                      <a:cubicBezTo>
                        <a:pt x="794" y="651"/>
                        <a:pt x="883" y="593"/>
                        <a:pt x="922" y="500"/>
                      </a:cubicBezTo>
                      <a:cubicBezTo>
                        <a:pt x="970" y="377"/>
                        <a:pt x="912" y="234"/>
                        <a:pt x="786" y="186"/>
                      </a:cubicBezTo>
                      <a:lnTo>
                        <a:pt x="366" y="18"/>
                      </a:lnTo>
                      <a:cubicBezTo>
                        <a:pt x="336" y="6"/>
                        <a:pt x="305" y="0"/>
                        <a:pt x="2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flipH="1">
                  <a:off x="2952378" y="3873281"/>
                  <a:ext cx="148279" cy="870711"/>
                </a:xfrm>
                <a:custGeom>
                  <a:avLst/>
                  <a:gdLst/>
                  <a:ahLst/>
                  <a:cxnLst/>
                  <a:rect l="l" t="t" r="r" b="b"/>
                  <a:pathLst>
                    <a:path w="2643" h="15520" extrusionOk="0">
                      <a:moveTo>
                        <a:pt x="2192" y="1"/>
                      </a:moveTo>
                      <a:lnTo>
                        <a:pt x="783" y="1445"/>
                      </a:lnTo>
                      <a:cubicBezTo>
                        <a:pt x="1" y="4349"/>
                        <a:pt x="315" y="15382"/>
                        <a:pt x="328" y="15519"/>
                      </a:cubicBezTo>
                      <a:lnTo>
                        <a:pt x="2319" y="15516"/>
                      </a:lnTo>
                      <a:cubicBezTo>
                        <a:pt x="2319" y="15447"/>
                        <a:pt x="2643" y="13143"/>
                        <a:pt x="2155" y="9805"/>
                      </a:cubicBezTo>
                      <a:cubicBezTo>
                        <a:pt x="1667" y="6459"/>
                        <a:pt x="2176" y="83"/>
                        <a:pt x="2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flipH="1">
                  <a:off x="2919920" y="3428469"/>
                  <a:ext cx="738926" cy="721590"/>
                </a:xfrm>
                <a:custGeom>
                  <a:avLst/>
                  <a:gdLst/>
                  <a:ahLst/>
                  <a:cxnLst/>
                  <a:rect l="l" t="t" r="r" b="b"/>
                  <a:pathLst>
                    <a:path w="13171" h="12862" extrusionOk="0">
                      <a:moveTo>
                        <a:pt x="6728" y="0"/>
                      </a:moveTo>
                      <a:cubicBezTo>
                        <a:pt x="6558" y="392"/>
                        <a:pt x="6052" y="837"/>
                        <a:pt x="5708" y="1144"/>
                      </a:cubicBezTo>
                      <a:cubicBezTo>
                        <a:pt x="4670" y="2079"/>
                        <a:pt x="3287" y="2181"/>
                        <a:pt x="1980" y="2677"/>
                      </a:cubicBezTo>
                      <a:cubicBezTo>
                        <a:pt x="1567" y="2833"/>
                        <a:pt x="1157" y="3045"/>
                        <a:pt x="881" y="3389"/>
                      </a:cubicBezTo>
                      <a:cubicBezTo>
                        <a:pt x="567" y="3778"/>
                        <a:pt x="454" y="4287"/>
                        <a:pt x="365" y="4779"/>
                      </a:cubicBezTo>
                      <a:cubicBezTo>
                        <a:pt x="123" y="6127"/>
                        <a:pt x="1" y="7517"/>
                        <a:pt x="246" y="8865"/>
                      </a:cubicBezTo>
                      <a:cubicBezTo>
                        <a:pt x="355" y="9472"/>
                        <a:pt x="536" y="10070"/>
                        <a:pt x="676" y="10671"/>
                      </a:cubicBezTo>
                      <a:cubicBezTo>
                        <a:pt x="1728" y="11026"/>
                        <a:pt x="2775" y="11238"/>
                        <a:pt x="3349" y="11367"/>
                      </a:cubicBezTo>
                      <a:cubicBezTo>
                        <a:pt x="3540" y="11412"/>
                        <a:pt x="3659" y="11596"/>
                        <a:pt x="3622" y="11787"/>
                      </a:cubicBezTo>
                      <a:lnTo>
                        <a:pt x="3585" y="11961"/>
                      </a:lnTo>
                      <a:cubicBezTo>
                        <a:pt x="3581" y="11979"/>
                        <a:pt x="3581" y="11992"/>
                        <a:pt x="3577" y="12006"/>
                      </a:cubicBezTo>
                      <a:cubicBezTo>
                        <a:pt x="3568" y="12142"/>
                        <a:pt x="3626" y="12275"/>
                        <a:pt x="3735" y="12357"/>
                      </a:cubicBezTo>
                      <a:cubicBezTo>
                        <a:pt x="4284" y="12762"/>
                        <a:pt x="5052" y="12862"/>
                        <a:pt x="5675" y="12862"/>
                      </a:cubicBezTo>
                      <a:cubicBezTo>
                        <a:pt x="5976" y="12862"/>
                        <a:pt x="6243" y="12838"/>
                        <a:pt x="6435" y="12815"/>
                      </a:cubicBezTo>
                      <a:cubicBezTo>
                        <a:pt x="6616" y="12795"/>
                        <a:pt x="6760" y="12658"/>
                        <a:pt x="6790" y="12477"/>
                      </a:cubicBezTo>
                      <a:cubicBezTo>
                        <a:pt x="6804" y="12405"/>
                        <a:pt x="6821" y="12319"/>
                        <a:pt x="6834" y="12231"/>
                      </a:cubicBezTo>
                      <a:cubicBezTo>
                        <a:pt x="6845" y="12180"/>
                        <a:pt x="6855" y="12125"/>
                        <a:pt x="6865" y="12067"/>
                      </a:cubicBezTo>
                      <a:cubicBezTo>
                        <a:pt x="6886" y="11955"/>
                        <a:pt x="6903" y="11842"/>
                        <a:pt x="6923" y="11736"/>
                      </a:cubicBezTo>
                      <a:cubicBezTo>
                        <a:pt x="6968" y="11473"/>
                        <a:pt x="7135" y="11244"/>
                        <a:pt x="7374" y="11118"/>
                      </a:cubicBezTo>
                      <a:cubicBezTo>
                        <a:pt x="7702" y="10944"/>
                        <a:pt x="8265" y="10651"/>
                        <a:pt x="9128" y="10214"/>
                      </a:cubicBezTo>
                      <a:cubicBezTo>
                        <a:pt x="9268" y="10142"/>
                        <a:pt x="9418" y="10063"/>
                        <a:pt x="9579" y="9984"/>
                      </a:cubicBezTo>
                      <a:cubicBezTo>
                        <a:pt x="9937" y="9804"/>
                        <a:pt x="10344" y="9599"/>
                        <a:pt x="10798" y="9377"/>
                      </a:cubicBezTo>
                      <a:cubicBezTo>
                        <a:pt x="11269" y="9141"/>
                        <a:pt x="11637" y="8878"/>
                        <a:pt x="11917" y="8606"/>
                      </a:cubicBezTo>
                      <a:cubicBezTo>
                        <a:pt x="13170" y="7383"/>
                        <a:pt x="12712" y="5899"/>
                        <a:pt x="12064" y="5298"/>
                      </a:cubicBezTo>
                      <a:cubicBezTo>
                        <a:pt x="11982" y="5226"/>
                        <a:pt x="11896" y="5165"/>
                        <a:pt x="11814" y="5120"/>
                      </a:cubicBezTo>
                      <a:cubicBezTo>
                        <a:pt x="10954" y="4659"/>
                        <a:pt x="11094" y="3693"/>
                        <a:pt x="10869" y="2864"/>
                      </a:cubicBezTo>
                      <a:cubicBezTo>
                        <a:pt x="10856" y="2813"/>
                        <a:pt x="10842" y="2765"/>
                        <a:pt x="10825" y="2713"/>
                      </a:cubicBezTo>
                      <a:cubicBezTo>
                        <a:pt x="10811" y="2677"/>
                        <a:pt x="10798" y="2642"/>
                        <a:pt x="10787" y="2604"/>
                      </a:cubicBezTo>
                      <a:cubicBezTo>
                        <a:pt x="10678" y="2294"/>
                        <a:pt x="10552" y="2004"/>
                        <a:pt x="10412" y="1730"/>
                      </a:cubicBezTo>
                      <a:cubicBezTo>
                        <a:pt x="9323" y="137"/>
                        <a:pt x="6728" y="0"/>
                        <a:pt x="67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flipH="1">
                  <a:off x="3022607" y="3425720"/>
                  <a:ext cx="286572" cy="129765"/>
                </a:xfrm>
                <a:custGeom>
                  <a:avLst/>
                  <a:gdLst/>
                  <a:ahLst/>
                  <a:cxnLst/>
                  <a:rect l="l" t="t" r="r" b="b"/>
                  <a:pathLst>
                    <a:path w="5108" h="2313" extrusionOk="0">
                      <a:moveTo>
                        <a:pt x="686" y="0"/>
                      </a:moveTo>
                      <a:cubicBezTo>
                        <a:pt x="266" y="0"/>
                        <a:pt x="1" y="38"/>
                        <a:pt x="1" y="38"/>
                      </a:cubicBezTo>
                      <a:cubicBezTo>
                        <a:pt x="14" y="38"/>
                        <a:pt x="79" y="30"/>
                        <a:pt x="190" y="30"/>
                      </a:cubicBezTo>
                      <a:cubicBezTo>
                        <a:pt x="586" y="30"/>
                        <a:pt x="1564" y="132"/>
                        <a:pt x="2848" y="1067"/>
                      </a:cubicBezTo>
                      <a:cubicBezTo>
                        <a:pt x="4279" y="2113"/>
                        <a:pt x="4460" y="2313"/>
                        <a:pt x="4528" y="2313"/>
                      </a:cubicBezTo>
                      <a:cubicBezTo>
                        <a:pt x="4538" y="2313"/>
                        <a:pt x="4545" y="2308"/>
                        <a:pt x="4554" y="2302"/>
                      </a:cubicBezTo>
                      <a:cubicBezTo>
                        <a:pt x="4626" y="2255"/>
                        <a:pt x="5107" y="1513"/>
                        <a:pt x="3479" y="643"/>
                      </a:cubicBezTo>
                      <a:cubicBezTo>
                        <a:pt x="2466" y="103"/>
                        <a:pt x="1371" y="0"/>
                        <a:pt x="68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flipH="1">
                  <a:off x="3297734" y="3986483"/>
                  <a:ext cx="379629" cy="163537"/>
                </a:xfrm>
                <a:custGeom>
                  <a:avLst/>
                  <a:gdLst/>
                  <a:ahLst/>
                  <a:cxnLst/>
                  <a:rect l="l" t="t" r="r" b="b"/>
                  <a:pathLst>
                    <a:path w="6564" h="3023" extrusionOk="0">
                      <a:moveTo>
                        <a:pt x="268" y="0"/>
                      </a:moveTo>
                      <a:cubicBezTo>
                        <a:pt x="0" y="0"/>
                        <a:pt x="153" y="744"/>
                        <a:pt x="153" y="744"/>
                      </a:cubicBezTo>
                      <a:cubicBezTo>
                        <a:pt x="153" y="744"/>
                        <a:pt x="2850" y="1189"/>
                        <a:pt x="3304" y="1506"/>
                      </a:cubicBezTo>
                      <a:cubicBezTo>
                        <a:pt x="3758" y="1819"/>
                        <a:pt x="3037" y="2889"/>
                        <a:pt x="4273" y="2977"/>
                      </a:cubicBezTo>
                      <a:cubicBezTo>
                        <a:pt x="4760" y="3012"/>
                        <a:pt x="5216" y="3022"/>
                        <a:pt x="5590" y="3022"/>
                      </a:cubicBezTo>
                      <a:cubicBezTo>
                        <a:pt x="6009" y="3022"/>
                        <a:pt x="6324" y="3009"/>
                        <a:pt x="6465" y="3002"/>
                      </a:cubicBezTo>
                      <a:lnTo>
                        <a:pt x="6465" y="3002"/>
                      </a:lnTo>
                      <a:cubicBezTo>
                        <a:pt x="6470" y="3002"/>
                        <a:pt x="6474" y="3002"/>
                        <a:pt x="6478" y="3002"/>
                      </a:cubicBezTo>
                      <a:cubicBezTo>
                        <a:pt x="6494" y="3002"/>
                        <a:pt x="6507" y="3002"/>
                        <a:pt x="6516" y="3001"/>
                      </a:cubicBezTo>
                      <a:cubicBezTo>
                        <a:pt x="6546" y="2997"/>
                        <a:pt x="6564" y="2997"/>
                        <a:pt x="6564" y="2997"/>
                      </a:cubicBezTo>
                      <a:lnTo>
                        <a:pt x="6546" y="2997"/>
                      </a:lnTo>
                      <a:cubicBezTo>
                        <a:pt x="6546" y="2997"/>
                        <a:pt x="6518" y="2999"/>
                        <a:pt x="6465" y="3002"/>
                      </a:cubicBezTo>
                      <a:lnTo>
                        <a:pt x="6465" y="3002"/>
                      </a:lnTo>
                      <a:cubicBezTo>
                        <a:pt x="6156" y="2998"/>
                        <a:pt x="4905" y="2844"/>
                        <a:pt x="4382" y="2410"/>
                      </a:cubicBezTo>
                      <a:cubicBezTo>
                        <a:pt x="3641" y="1799"/>
                        <a:pt x="4867" y="1594"/>
                        <a:pt x="3255" y="1089"/>
                      </a:cubicBezTo>
                      <a:cubicBezTo>
                        <a:pt x="2075" y="717"/>
                        <a:pt x="1112" y="636"/>
                        <a:pt x="518" y="130"/>
                      </a:cubicBezTo>
                      <a:cubicBezTo>
                        <a:pt x="409" y="38"/>
                        <a:pt x="328" y="0"/>
                        <a:pt x="268"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flipH="1">
                  <a:off x="3390122" y="3826774"/>
                  <a:ext cx="147886" cy="104070"/>
                </a:xfrm>
                <a:custGeom>
                  <a:avLst/>
                  <a:gdLst/>
                  <a:ahLst/>
                  <a:cxnLst/>
                  <a:rect l="l" t="t" r="r" b="b"/>
                  <a:pathLst>
                    <a:path w="2636" h="1855" extrusionOk="0">
                      <a:moveTo>
                        <a:pt x="1392" y="0"/>
                      </a:moveTo>
                      <a:cubicBezTo>
                        <a:pt x="1341" y="0"/>
                        <a:pt x="1289" y="3"/>
                        <a:pt x="1236" y="7"/>
                      </a:cubicBezTo>
                      <a:cubicBezTo>
                        <a:pt x="533" y="72"/>
                        <a:pt x="0" y="536"/>
                        <a:pt x="45" y="1041"/>
                      </a:cubicBezTo>
                      <a:cubicBezTo>
                        <a:pt x="89" y="1512"/>
                        <a:pt x="612" y="1854"/>
                        <a:pt x="1244" y="1854"/>
                      </a:cubicBezTo>
                      <a:cubicBezTo>
                        <a:pt x="1295" y="1854"/>
                        <a:pt x="1347" y="1852"/>
                        <a:pt x="1400" y="1847"/>
                      </a:cubicBezTo>
                      <a:cubicBezTo>
                        <a:pt x="2103" y="1783"/>
                        <a:pt x="2635" y="1321"/>
                        <a:pt x="2591" y="813"/>
                      </a:cubicBezTo>
                      <a:cubicBezTo>
                        <a:pt x="2547" y="342"/>
                        <a:pt x="2026" y="0"/>
                        <a:pt x="1392" y="0"/>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flipH="1">
                  <a:off x="2950642" y="3730788"/>
                  <a:ext cx="91952" cy="69174"/>
                </a:xfrm>
                <a:custGeom>
                  <a:avLst/>
                  <a:gdLst/>
                  <a:ahLst/>
                  <a:cxnLst/>
                  <a:rect l="l" t="t" r="r" b="b"/>
                  <a:pathLst>
                    <a:path w="1639" h="1233" extrusionOk="0">
                      <a:moveTo>
                        <a:pt x="909" y="1"/>
                      </a:moveTo>
                      <a:cubicBezTo>
                        <a:pt x="827" y="1"/>
                        <a:pt x="743" y="12"/>
                        <a:pt x="659" y="35"/>
                      </a:cubicBezTo>
                      <a:cubicBezTo>
                        <a:pt x="256" y="144"/>
                        <a:pt x="0" y="496"/>
                        <a:pt x="89" y="817"/>
                      </a:cubicBezTo>
                      <a:cubicBezTo>
                        <a:pt x="160" y="1072"/>
                        <a:pt x="427" y="1232"/>
                        <a:pt x="736" y="1232"/>
                      </a:cubicBezTo>
                      <a:cubicBezTo>
                        <a:pt x="815" y="1232"/>
                        <a:pt x="898" y="1222"/>
                        <a:pt x="980" y="1200"/>
                      </a:cubicBezTo>
                      <a:cubicBezTo>
                        <a:pt x="1382" y="1087"/>
                        <a:pt x="1639" y="735"/>
                        <a:pt x="1550" y="414"/>
                      </a:cubicBezTo>
                      <a:cubicBezTo>
                        <a:pt x="1480" y="161"/>
                        <a:pt x="1215" y="1"/>
                        <a:pt x="909"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flipH="1">
                  <a:off x="3054201" y="3544651"/>
                  <a:ext cx="104463" cy="21936"/>
                </a:xfrm>
                <a:custGeom>
                  <a:avLst/>
                  <a:gdLst/>
                  <a:ahLst/>
                  <a:cxnLst/>
                  <a:rect l="l" t="t" r="r" b="b"/>
                  <a:pathLst>
                    <a:path w="1862" h="391" extrusionOk="0">
                      <a:moveTo>
                        <a:pt x="726" y="1"/>
                      </a:moveTo>
                      <a:cubicBezTo>
                        <a:pt x="550" y="1"/>
                        <a:pt x="372" y="20"/>
                        <a:pt x="192" y="66"/>
                      </a:cubicBezTo>
                      <a:cubicBezTo>
                        <a:pt x="106" y="86"/>
                        <a:pt x="1" y="155"/>
                        <a:pt x="31" y="237"/>
                      </a:cubicBezTo>
                      <a:cubicBezTo>
                        <a:pt x="42" y="264"/>
                        <a:pt x="65" y="284"/>
                        <a:pt x="89" y="298"/>
                      </a:cubicBezTo>
                      <a:cubicBezTo>
                        <a:pt x="137" y="326"/>
                        <a:pt x="195" y="345"/>
                        <a:pt x="250" y="345"/>
                      </a:cubicBezTo>
                      <a:cubicBezTo>
                        <a:pt x="262" y="345"/>
                        <a:pt x="273" y="344"/>
                        <a:pt x="284" y="343"/>
                      </a:cubicBezTo>
                      <a:cubicBezTo>
                        <a:pt x="453" y="314"/>
                        <a:pt x="629" y="302"/>
                        <a:pt x="810" y="302"/>
                      </a:cubicBezTo>
                      <a:cubicBezTo>
                        <a:pt x="1142" y="302"/>
                        <a:pt x="1493" y="341"/>
                        <a:pt x="1861" y="390"/>
                      </a:cubicBezTo>
                      <a:lnTo>
                        <a:pt x="1735" y="171"/>
                      </a:lnTo>
                      <a:cubicBezTo>
                        <a:pt x="1400" y="73"/>
                        <a:pt x="1066" y="1"/>
                        <a:pt x="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flipH="1">
                  <a:off x="3407569" y="3597721"/>
                  <a:ext cx="146371" cy="62498"/>
                </a:xfrm>
                <a:custGeom>
                  <a:avLst/>
                  <a:gdLst/>
                  <a:ahLst/>
                  <a:cxnLst/>
                  <a:rect l="l" t="t" r="r" b="b"/>
                  <a:pathLst>
                    <a:path w="2609" h="1114" extrusionOk="0">
                      <a:moveTo>
                        <a:pt x="2412" y="0"/>
                      </a:moveTo>
                      <a:cubicBezTo>
                        <a:pt x="2408" y="0"/>
                        <a:pt x="2404" y="0"/>
                        <a:pt x="2401" y="0"/>
                      </a:cubicBezTo>
                      <a:cubicBezTo>
                        <a:pt x="1482" y="14"/>
                        <a:pt x="783" y="635"/>
                        <a:pt x="1" y="1114"/>
                      </a:cubicBezTo>
                      <a:cubicBezTo>
                        <a:pt x="871" y="779"/>
                        <a:pt x="1646" y="366"/>
                        <a:pt x="2383" y="287"/>
                      </a:cubicBezTo>
                      <a:cubicBezTo>
                        <a:pt x="2452" y="281"/>
                        <a:pt x="2514" y="243"/>
                        <a:pt x="2561" y="199"/>
                      </a:cubicBezTo>
                      <a:cubicBezTo>
                        <a:pt x="2582" y="178"/>
                        <a:pt x="2599" y="151"/>
                        <a:pt x="2602" y="120"/>
                      </a:cubicBezTo>
                      <a:cubicBezTo>
                        <a:pt x="2608" y="35"/>
                        <a:pt x="2499" y="0"/>
                        <a:pt x="2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flipH="1">
                  <a:off x="3022604" y="3787561"/>
                  <a:ext cx="345199" cy="63957"/>
                </a:xfrm>
                <a:custGeom>
                  <a:avLst/>
                  <a:gdLst/>
                  <a:ahLst/>
                  <a:cxnLst/>
                  <a:rect l="l" t="t" r="r" b="b"/>
                  <a:pathLst>
                    <a:path w="6153" h="1140" extrusionOk="0">
                      <a:moveTo>
                        <a:pt x="6058" y="1"/>
                      </a:moveTo>
                      <a:cubicBezTo>
                        <a:pt x="6037" y="1"/>
                        <a:pt x="6015" y="9"/>
                        <a:pt x="5999" y="24"/>
                      </a:cubicBezTo>
                      <a:cubicBezTo>
                        <a:pt x="5565" y="437"/>
                        <a:pt x="4947" y="597"/>
                        <a:pt x="4343" y="709"/>
                      </a:cubicBezTo>
                      <a:cubicBezTo>
                        <a:pt x="3406" y="881"/>
                        <a:pt x="2456" y="967"/>
                        <a:pt x="1506" y="967"/>
                      </a:cubicBezTo>
                      <a:cubicBezTo>
                        <a:pt x="1037" y="967"/>
                        <a:pt x="568" y="946"/>
                        <a:pt x="100" y="904"/>
                      </a:cubicBezTo>
                      <a:cubicBezTo>
                        <a:pt x="98" y="904"/>
                        <a:pt x="95" y="904"/>
                        <a:pt x="92" y="904"/>
                      </a:cubicBezTo>
                      <a:cubicBezTo>
                        <a:pt x="47" y="904"/>
                        <a:pt x="11" y="937"/>
                        <a:pt x="8" y="982"/>
                      </a:cubicBezTo>
                      <a:cubicBezTo>
                        <a:pt x="1" y="1031"/>
                        <a:pt x="39" y="1072"/>
                        <a:pt x="83" y="1075"/>
                      </a:cubicBezTo>
                      <a:cubicBezTo>
                        <a:pt x="557" y="1119"/>
                        <a:pt x="1032" y="1140"/>
                        <a:pt x="1506" y="1140"/>
                      </a:cubicBezTo>
                      <a:cubicBezTo>
                        <a:pt x="2465" y="1140"/>
                        <a:pt x="3428" y="1051"/>
                        <a:pt x="4378" y="877"/>
                      </a:cubicBezTo>
                      <a:cubicBezTo>
                        <a:pt x="5005" y="761"/>
                        <a:pt x="5651" y="593"/>
                        <a:pt x="6118" y="150"/>
                      </a:cubicBezTo>
                      <a:cubicBezTo>
                        <a:pt x="6152" y="115"/>
                        <a:pt x="6152" y="61"/>
                        <a:pt x="6122" y="27"/>
                      </a:cubicBezTo>
                      <a:cubicBezTo>
                        <a:pt x="6104" y="9"/>
                        <a:pt x="6081" y="1"/>
                        <a:pt x="6058"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flipH="1">
                  <a:off x="3110525" y="3862453"/>
                  <a:ext cx="86398" cy="17448"/>
                </a:xfrm>
                <a:custGeom>
                  <a:avLst/>
                  <a:gdLst/>
                  <a:ahLst/>
                  <a:cxnLst/>
                  <a:rect l="l" t="t" r="r" b="b"/>
                  <a:pathLst>
                    <a:path w="1540" h="311" extrusionOk="0">
                      <a:moveTo>
                        <a:pt x="1447" y="1"/>
                      </a:moveTo>
                      <a:cubicBezTo>
                        <a:pt x="1442" y="1"/>
                        <a:pt x="1436" y="2"/>
                        <a:pt x="1430" y="3"/>
                      </a:cubicBezTo>
                      <a:cubicBezTo>
                        <a:pt x="987" y="81"/>
                        <a:pt x="536" y="126"/>
                        <a:pt x="85" y="136"/>
                      </a:cubicBezTo>
                      <a:cubicBezTo>
                        <a:pt x="37" y="139"/>
                        <a:pt x="0" y="177"/>
                        <a:pt x="3" y="225"/>
                      </a:cubicBezTo>
                      <a:cubicBezTo>
                        <a:pt x="3" y="272"/>
                        <a:pt x="41" y="310"/>
                        <a:pt x="89" y="310"/>
                      </a:cubicBezTo>
                      <a:lnTo>
                        <a:pt x="92" y="310"/>
                      </a:lnTo>
                      <a:cubicBezTo>
                        <a:pt x="549" y="296"/>
                        <a:pt x="1010" y="252"/>
                        <a:pt x="1461" y="173"/>
                      </a:cubicBezTo>
                      <a:cubicBezTo>
                        <a:pt x="1508" y="167"/>
                        <a:pt x="1540" y="118"/>
                        <a:pt x="1529" y="74"/>
                      </a:cubicBezTo>
                      <a:cubicBezTo>
                        <a:pt x="1523" y="32"/>
                        <a:pt x="1489" y="1"/>
                        <a:pt x="1447"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flipH="1">
                  <a:off x="3031033" y="3676540"/>
                  <a:ext cx="81685" cy="44153"/>
                </a:xfrm>
                <a:custGeom>
                  <a:avLst/>
                  <a:gdLst/>
                  <a:ahLst/>
                  <a:cxnLst/>
                  <a:rect l="l" t="t" r="r" b="b"/>
                  <a:pathLst>
                    <a:path w="1456" h="787" extrusionOk="0">
                      <a:moveTo>
                        <a:pt x="687" y="0"/>
                      </a:moveTo>
                      <a:cubicBezTo>
                        <a:pt x="665" y="0"/>
                        <a:pt x="644" y="1"/>
                        <a:pt x="622" y="2"/>
                      </a:cubicBezTo>
                      <a:cubicBezTo>
                        <a:pt x="502" y="12"/>
                        <a:pt x="404" y="40"/>
                        <a:pt x="322" y="87"/>
                      </a:cubicBezTo>
                      <a:cubicBezTo>
                        <a:pt x="107" y="210"/>
                        <a:pt x="1" y="500"/>
                        <a:pt x="89" y="733"/>
                      </a:cubicBezTo>
                      <a:cubicBezTo>
                        <a:pt x="103" y="766"/>
                        <a:pt x="138" y="787"/>
                        <a:pt x="171" y="787"/>
                      </a:cubicBezTo>
                      <a:cubicBezTo>
                        <a:pt x="182" y="787"/>
                        <a:pt x="192" y="784"/>
                        <a:pt x="202" y="780"/>
                      </a:cubicBezTo>
                      <a:cubicBezTo>
                        <a:pt x="247" y="763"/>
                        <a:pt x="267" y="716"/>
                        <a:pt x="250" y="671"/>
                      </a:cubicBezTo>
                      <a:cubicBezTo>
                        <a:pt x="192" y="517"/>
                        <a:pt x="264" y="319"/>
                        <a:pt x="407" y="237"/>
                      </a:cubicBezTo>
                      <a:cubicBezTo>
                        <a:pt x="465" y="200"/>
                        <a:pt x="540" y="183"/>
                        <a:pt x="636" y="176"/>
                      </a:cubicBezTo>
                      <a:cubicBezTo>
                        <a:pt x="655" y="174"/>
                        <a:pt x="674" y="174"/>
                        <a:pt x="693" y="174"/>
                      </a:cubicBezTo>
                      <a:cubicBezTo>
                        <a:pt x="914" y="174"/>
                        <a:pt x="1138" y="261"/>
                        <a:pt x="1301" y="408"/>
                      </a:cubicBezTo>
                      <a:cubicBezTo>
                        <a:pt x="1318" y="422"/>
                        <a:pt x="1339" y="429"/>
                        <a:pt x="1359" y="429"/>
                      </a:cubicBezTo>
                      <a:cubicBezTo>
                        <a:pt x="1382" y="429"/>
                        <a:pt x="1406" y="420"/>
                        <a:pt x="1424" y="401"/>
                      </a:cubicBezTo>
                      <a:cubicBezTo>
                        <a:pt x="1455" y="367"/>
                        <a:pt x="1452" y="313"/>
                        <a:pt x="1417" y="278"/>
                      </a:cubicBezTo>
                      <a:cubicBezTo>
                        <a:pt x="1219" y="98"/>
                        <a:pt x="955" y="0"/>
                        <a:pt x="687"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flipH="1">
                  <a:off x="3334414" y="3728713"/>
                  <a:ext cx="174871" cy="90830"/>
                </a:xfrm>
                <a:custGeom>
                  <a:avLst/>
                  <a:gdLst/>
                  <a:ahLst/>
                  <a:cxnLst/>
                  <a:rect l="l" t="t" r="r" b="b"/>
                  <a:pathLst>
                    <a:path w="3117" h="1619" extrusionOk="0">
                      <a:moveTo>
                        <a:pt x="1975" y="0"/>
                      </a:moveTo>
                      <a:cubicBezTo>
                        <a:pt x="1629" y="0"/>
                        <a:pt x="1255" y="102"/>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08" y="270"/>
                        <a:pt x="1652" y="171"/>
                        <a:pt x="1970" y="171"/>
                      </a:cubicBezTo>
                      <a:cubicBezTo>
                        <a:pt x="1982" y="171"/>
                        <a:pt x="1993" y="171"/>
                        <a:pt x="2004" y="172"/>
                      </a:cubicBezTo>
                      <a:cubicBezTo>
                        <a:pt x="2389" y="178"/>
                        <a:pt x="2745" y="339"/>
                        <a:pt x="2953" y="598"/>
                      </a:cubicBezTo>
                      <a:cubicBezTo>
                        <a:pt x="2970" y="617"/>
                        <a:pt x="2995" y="628"/>
                        <a:pt x="3021" y="628"/>
                      </a:cubicBezTo>
                      <a:cubicBezTo>
                        <a:pt x="3040" y="628"/>
                        <a:pt x="3060" y="621"/>
                        <a:pt x="3076" y="608"/>
                      </a:cubicBezTo>
                      <a:cubicBezTo>
                        <a:pt x="3110" y="581"/>
                        <a:pt x="3117" y="526"/>
                        <a:pt x="3086" y="489"/>
                      </a:cubicBezTo>
                      <a:cubicBezTo>
                        <a:pt x="2847" y="192"/>
                        <a:pt x="2441" y="8"/>
                        <a:pt x="2008" y="0"/>
                      </a:cubicBezTo>
                      <a:cubicBezTo>
                        <a:pt x="1997" y="0"/>
                        <a:pt x="1986" y="0"/>
                        <a:pt x="1975"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9"/>
                <p:cNvSpPr/>
                <p:nvPr/>
              </p:nvSpPr>
              <p:spPr>
                <a:xfrm flipH="1">
                  <a:off x="3264112" y="3651183"/>
                  <a:ext cx="345760" cy="237482"/>
                </a:xfrm>
                <a:custGeom>
                  <a:avLst/>
                  <a:gdLst/>
                  <a:ahLst/>
                  <a:cxnLst/>
                  <a:rect l="l" t="t" r="r" b="b"/>
                  <a:pathLst>
                    <a:path w="6163" h="4233" extrusionOk="0">
                      <a:moveTo>
                        <a:pt x="3801" y="1382"/>
                      </a:moveTo>
                      <a:cubicBezTo>
                        <a:pt x="4234" y="1390"/>
                        <a:pt x="4640" y="1574"/>
                        <a:pt x="4879" y="1871"/>
                      </a:cubicBezTo>
                      <a:cubicBezTo>
                        <a:pt x="4910" y="1908"/>
                        <a:pt x="4903" y="1963"/>
                        <a:pt x="4869" y="1990"/>
                      </a:cubicBezTo>
                      <a:cubicBezTo>
                        <a:pt x="4852" y="2004"/>
                        <a:pt x="4831" y="2011"/>
                        <a:pt x="4814" y="2011"/>
                      </a:cubicBezTo>
                      <a:cubicBezTo>
                        <a:pt x="4787" y="2011"/>
                        <a:pt x="4763" y="2000"/>
                        <a:pt x="4746" y="1980"/>
                      </a:cubicBezTo>
                      <a:cubicBezTo>
                        <a:pt x="4538" y="1721"/>
                        <a:pt x="4182" y="1560"/>
                        <a:pt x="3797" y="1554"/>
                      </a:cubicBezTo>
                      <a:lnTo>
                        <a:pt x="3770" y="1554"/>
                      </a:lnTo>
                      <a:cubicBezTo>
                        <a:pt x="3449" y="1554"/>
                        <a:pt x="3104" y="1649"/>
                        <a:pt x="2745" y="1840"/>
                      </a:cubicBezTo>
                      <a:cubicBezTo>
                        <a:pt x="2490" y="1973"/>
                        <a:pt x="2312" y="2113"/>
                        <a:pt x="2189" y="2274"/>
                      </a:cubicBezTo>
                      <a:cubicBezTo>
                        <a:pt x="2039" y="2465"/>
                        <a:pt x="1970" y="2701"/>
                        <a:pt x="2008" y="2901"/>
                      </a:cubicBezTo>
                      <a:cubicBezTo>
                        <a:pt x="2019" y="2946"/>
                        <a:pt x="1988" y="2994"/>
                        <a:pt x="1940" y="3000"/>
                      </a:cubicBezTo>
                      <a:lnTo>
                        <a:pt x="1923" y="3000"/>
                      </a:lnTo>
                      <a:cubicBezTo>
                        <a:pt x="1882" y="3000"/>
                        <a:pt x="1848" y="2973"/>
                        <a:pt x="1838" y="2932"/>
                      </a:cubicBezTo>
                      <a:cubicBezTo>
                        <a:pt x="1793" y="2680"/>
                        <a:pt x="1872" y="2400"/>
                        <a:pt x="2052" y="2168"/>
                      </a:cubicBezTo>
                      <a:cubicBezTo>
                        <a:pt x="2192" y="1987"/>
                        <a:pt x="2387" y="1833"/>
                        <a:pt x="2664" y="1686"/>
                      </a:cubicBezTo>
                      <a:cubicBezTo>
                        <a:pt x="3049" y="1485"/>
                        <a:pt x="3421" y="1382"/>
                        <a:pt x="3773" y="1382"/>
                      </a:cubicBezTo>
                      <a:close/>
                      <a:moveTo>
                        <a:pt x="4661" y="0"/>
                      </a:moveTo>
                      <a:cubicBezTo>
                        <a:pt x="4121" y="0"/>
                        <a:pt x="3552" y="51"/>
                        <a:pt x="2964" y="153"/>
                      </a:cubicBezTo>
                      <a:cubicBezTo>
                        <a:pt x="1821" y="352"/>
                        <a:pt x="732" y="908"/>
                        <a:pt x="185" y="1222"/>
                      </a:cubicBezTo>
                      <a:cubicBezTo>
                        <a:pt x="56" y="1297"/>
                        <a:pt x="1" y="1454"/>
                        <a:pt x="56" y="1595"/>
                      </a:cubicBezTo>
                      <a:cubicBezTo>
                        <a:pt x="257" y="2110"/>
                        <a:pt x="705" y="3059"/>
                        <a:pt x="1462" y="3690"/>
                      </a:cubicBezTo>
                      <a:cubicBezTo>
                        <a:pt x="1657" y="3400"/>
                        <a:pt x="2049" y="3181"/>
                        <a:pt x="2517" y="3137"/>
                      </a:cubicBezTo>
                      <a:cubicBezTo>
                        <a:pt x="2572" y="3134"/>
                        <a:pt x="2623" y="3131"/>
                        <a:pt x="2677" y="3131"/>
                      </a:cubicBezTo>
                      <a:cubicBezTo>
                        <a:pt x="3309" y="3131"/>
                        <a:pt x="3828" y="3475"/>
                        <a:pt x="3872" y="3943"/>
                      </a:cubicBezTo>
                      <a:cubicBezTo>
                        <a:pt x="3879" y="4042"/>
                        <a:pt x="3869" y="4141"/>
                        <a:pt x="3834" y="4233"/>
                      </a:cubicBezTo>
                      <a:cubicBezTo>
                        <a:pt x="3927" y="4209"/>
                        <a:pt x="4019" y="4182"/>
                        <a:pt x="4111" y="4151"/>
                      </a:cubicBezTo>
                      <a:cubicBezTo>
                        <a:pt x="4551" y="4004"/>
                        <a:pt x="4917" y="3807"/>
                        <a:pt x="5197" y="3557"/>
                      </a:cubicBezTo>
                      <a:cubicBezTo>
                        <a:pt x="4930" y="3547"/>
                        <a:pt x="4664" y="3530"/>
                        <a:pt x="4398" y="3506"/>
                      </a:cubicBezTo>
                      <a:cubicBezTo>
                        <a:pt x="4354" y="3503"/>
                        <a:pt x="4316" y="3462"/>
                        <a:pt x="4323" y="3413"/>
                      </a:cubicBezTo>
                      <a:cubicBezTo>
                        <a:pt x="4326" y="3366"/>
                        <a:pt x="4367" y="3335"/>
                        <a:pt x="4412" y="3335"/>
                      </a:cubicBezTo>
                      <a:lnTo>
                        <a:pt x="4415" y="3335"/>
                      </a:lnTo>
                      <a:cubicBezTo>
                        <a:pt x="4732" y="3362"/>
                        <a:pt x="5050" y="3383"/>
                        <a:pt x="5367" y="3393"/>
                      </a:cubicBezTo>
                      <a:cubicBezTo>
                        <a:pt x="5514" y="3229"/>
                        <a:pt x="5630" y="3052"/>
                        <a:pt x="5719" y="2854"/>
                      </a:cubicBezTo>
                      <a:cubicBezTo>
                        <a:pt x="6163" y="1864"/>
                        <a:pt x="5746" y="673"/>
                        <a:pt x="5545" y="208"/>
                      </a:cubicBezTo>
                      <a:cubicBezTo>
                        <a:pt x="5501" y="106"/>
                        <a:pt x="5405" y="38"/>
                        <a:pt x="5296" y="27"/>
                      </a:cubicBezTo>
                      <a:cubicBezTo>
                        <a:pt x="5101" y="7"/>
                        <a:pt x="4886" y="0"/>
                        <a:pt x="4661" y="0"/>
                      </a:cubicBezTo>
                      <a:close/>
                    </a:path>
                  </a:pathLst>
                </a:custGeom>
                <a:solidFill>
                  <a:srgbClr val="D6A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9"/>
                <p:cNvSpPr/>
                <p:nvPr/>
              </p:nvSpPr>
              <p:spPr>
                <a:xfrm flipH="1">
                  <a:off x="3392198" y="3826774"/>
                  <a:ext cx="135656" cy="66874"/>
                </a:xfrm>
                <a:custGeom>
                  <a:avLst/>
                  <a:gdLst/>
                  <a:ahLst/>
                  <a:cxnLst/>
                  <a:rect l="l" t="t" r="r" b="b"/>
                  <a:pathLst>
                    <a:path w="2418" h="1192" extrusionOk="0">
                      <a:moveTo>
                        <a:pt x="1215" y="1"/>
                      </a:moveTo>
                      <a:cubicBezTo>
                        <a:pt x="1161" y="1"/>
                        <a:pt x="1110" y="4"/>
                        <a:pt x="1055" y="7"/>
                      </a:cubicBezTo>
                      <a:cubicBezTo>
                        <a:pt x="587" y="51"/>
                        <a:pt x="195" y="270"/>
                        <a:pt x="0" y="560"/>
                      </a:cubicBezTo>
                      <a:cubicBezTo>
                        <a:pt x="444" y="929"/>
                        <a:pt x="997" y="1192"/>
                        <a:pt x="1669" y="1192"/>
                      </a:cubicBezTo>
                      <a:cubicBezTo>
                        <a:pt x="1895" y="1192"/>
                        <a:pt x="2131" y="1161"/>
                        <a:pt x="2372" y="1103"/>
                      </a:cubicBezTo>
                      <a:cubicBezTo>
                        <a:pt x="2407" y="1011"/>
                        <a:pt x="2417" y="912"/>
                        <a:pt x="2410" y="813"/>
                      </a:cubicBezTo>
                      <a:cubicBezTo>
                        <a:pt x="2366" y="345"/>
                        <a:pt x="1847" y="1"/>
                        <a:pt x="1215" y="1"/>
                      </a:cubicBezTo>
                      <a:close/>
                    </a:path>
                  </a:pathLst>
                </a:custGeom>
                <a:solidFill>
                  <a:srgbClr val="C67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9"/>
                <p:cNvSpPr/>
                <p:nvPr/>
              </p:nvSpPr>
              <p:spPr>
                <a:xfrm flipH="1">
                  <a:off x="3308726" y="3838275"/>
                  <a:ext cx="59076" cy="12455"/>
                </a:xfrm>
                <a:custGeom>
                  <a:avLst/>
                  <a:gdLst/>
                  <a:ahLst/>
                  <a:cxnLst/>
                  <a:rect l="l" t="t" r="r" b="b"/>
                  <a:pathLst>
                    <a:path w="1053" h="222" extrusionOk="0">
                      <a:moveTo>
                        <a:pt x="97" y="0"/>
                      </a:moveTo>
                      <a:cubicBezTo>
                        <a:pt x="52" y="0"/>
                        <a:pt x="11" y="31"/>
                        <a:pt x="8" y="78"/>
                      </a:cubicBezTo>
                      <a:cubicBezTo>
                        <a:pt x="1" y="127"/>
                        <a:pt x="39" y="168"/>
                        <a:pt x="83" y="171"/>
                      </a:cubicBezTo>
                      <a:cubicBezTo>
                        <a:pt x="349" y="195"/>
                        <a:pt x="615" y="212"/>
                        <a:pt x="882" y="222"/>
                      </a:cubicBezTo>
                      <a:cubicBezTo>
                        <a:pt x="943" y="171"/>
                        <a:pt x="998" y="113"/>
                        <a:pt x="1052" y="58"/>
                      </a:cubicBezTo>
                      <a:cubicBezTo>
                        <a:pt x="735" y="48"/>
                        <a:pt x="417" y="27"/>
                        <a:pt x="100" y="0"/>
                      </a:cubicBezTo>
                      <a:close/>
                    </a:path>
                  </a:pathLst>
                </a:custGeom>
                <a:solidFill>
                  <a:srgbClr val="A87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9"/>
                <p:cNvSpPr/>
                <p:nvPr/>
              </p:nvSpPr>
              <p:spPr>
                <a:xfrm flipH="1">
                  <a:off x="3334414" y="3728713"/>
                  <a:ext cx="174871" cy="90830"/>
                </a:xfrm>
                <a:custGeom>
                  <a:avLst/>
                  <a:gdLst/>
                  <a:ahLst/>
                  <a:cxnLst/>
                  <a:rect l="l" t="t" r="r" b="b"/>
                  <a:pathLst>
                    <a:path w="3117" h="1619" extrusionOk="0">
                      <a:moveTo>
                        <a:pt x="1980" y="0"/>
                      </a:moveTo>
                      <a:cubicBezTo>
                        <a:pt x="1628" y="0"/>
                        <a:pt x="1256" y="103"/>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11" y="267"/>
                        <a:pt x="1656" y="172"/>
                        <a:pt x="1977" y="172"/>
                      </a:cubicBezTo>
                      <a:lnTo>
                        <a:pt x="2004" y="172"/>
                      </a:lnTo>
                      <a:cubicBezTo>
                        <a:pt x="2389" y="178"/>
                        <a:pt x="2745" y="339"/>
                        <a:pt x="2953" y="598"/>
                      </a:cubicBezTo>
                      <a:cubicBezTo>
                        <a:pt x="2970" y="618"/>
                        <a:pt x="2994" y="629"/>
                        <a:pt x="3021" y="629"/>
                      </a:cubicBezTo>
                      <a:cubicBezTo>
                        <a:pt x="3038" y="629"/>
                        <a:pt x="3059" y="622"/>
                        <a:pt x="3076" y="608"/>
                      </a:cubicBezTo>
                      <a:cubicBezTo>
                        <a:pt x="3110" y="581"/>
                        <a:pt x="3117" y="526"/>
                        <a:pt x="3086" y="489"/>
                      </a:cubicBezTo>
                      <a:cubicBezTo>
                        <a:pt x="2847" y="192"/>
                        <a:pt x="2441" y="8"/>
                        <a:pt x="2008" y="0"/>
                      </a:cubicBezTo>
                      <a:close/>
                    </a:path>
                  </a:pathLst>
                </a:custGeom>
                <a:solidFill>
                  <a:srgbClr val="51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flipH="1">
                  <a:off x="3165277" y="3670201"/>
                  <a:ext cx="109793" cy="61993"/>
                </a:xfrm>
                <a:custGeom>
                  <a:avLst/>
                  <a:gdLst/>
                  <a:ahLst/>
                  <a:cxnLst/>
                  <a:rect l="l" t="t" r="r" b="b"/>
                  <a:pathLst>
                    <a:path w="1957" h="1105" extrusionOk="0">
                      <a:moveTo>
                        <a:pt x="1949" y="565"/>
                      </a:moveTo>
                      <a:cubicBezTo>
                        <a:pt x="1953" y="576"/>
                        <a:pt x="1956" y="583"/>
                        <a:pt x="1956" y="583"/>
                      </a:cubicBezTo>
                      <a:cubicBezTo>
                        <a:pt x="1956" y="583"/>
                        <a:pt x="1954" y="576"/>
                        <a:pt x="1949" y="565"/>
                      </a:cubicBezTo>
                      <a:close/>
                      <a:moveTo>
                        <a:pt x="1241" y="0"/>
                      </a:moveTo>
                      <a:cubicBezTo>
                        <a:pt x="1162" y="0"/>
                        <a:pt x="1072" y="10"/>
                        <a:pt x="973" y="33"/>
                      </a:cubicBezTo>
                      <a:cubicBezTo>
                        <a:pt x="256" y="197"/>
                        <a:pt x="0" y="887"/>
                        <a:pt x="0" y="887"/>
                      </a:cubicBezTo>
                      <a:lnTo>
                        <a:pt x="58" y="1105"/>
                      </a:lnTo>
                      <a:cubicBezTo>
                        <a:pt x="58" y="1105"/>
                        <a:pt x="349" y="405"/>
                        <a:pt x="1065" y="245"/>
                      </a:cubicBezTo>
                      <a:cubicBezTo>
                        <a:pt x="1165" y="222"/>
                        <a:pt x="1255" y="212"/>
                        <a:pt x="1335" y="212"/>
                      </a:cubicBezTo>
                      <a:cubicBezTo>
                        <a:pt x="1760" y="212"/>
                        <a:pt x="1915" y="491"/>
                        <a:pt x="1949" y="565"/>
                      </a:cubicBezTo>
                      <a:lnTo>
                        <a:pt x="1949" y="565"/>
                      </a:lnTo>
                      <a:cubicBezTo>
                        <a:pt x="1928" y="515"/>
                        <a:pt x="1870" y="377"/>
                        <a:pt x="1864" y="375"/>
                      </a:cubicBezTo>
                      <a:cubicBezTo>
                        <a:pt x="1864" y="375"/>
                        <a:pt x="1733" y="0"/>
                        <a:pt x="1241"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flipH="1">
                  <a:off x="3149005" y="3607314"/>
                  <a:ext cx="176611" cy="36074"/>
                </a:xfrm>
                <a:custGeom>
                  <a:avLst/>
                  <a:gdLst/>
                  <a:ahLst/>
                  <a:cxnLst/>
                  <a:rect l="l" t="t" r="r" b="b"/>
                  <a:pathLst>
                    <a:path w="3148" h="643" extrusionOk="0">
                      <a:moveTo>
                        <a:pt x="3093" y="1"/>
                      </a:moveTo>
                      <a:cubicBezTo>
                        <a:pt x="3087" y="1"/>
                        <a:pt x="3081" y="2"/>
                        <a:pt x="3076" y="4"/>
                      </a:cubicBezTo>
                      <a:cubicBezTo>
                        <a:pt x="2891" y="58"/>
                        <a:pt x="2243" y="246"/>
                        <a:pt x="1526" y="345"/>
                      </a:cubicBezTo>
                      <a:cubicBezTo>
                        <a:pt x="812" y="444"/>
                        <a:pt x="226" y="485"/>
                        <a:pt x="51" y="495"/>
                      </a:cubicBezTo>
                      <a:cubicBezTo>
                        <a:pt x="24" y="499"/>
                        <a:pt x="0" y="522"/>
                        <a:pt x="4" y="550"/>
                      </a:cubicBezTo>
                      <a:lnTo>
                        <a:pt x="4" y="590"/>
                      </a:lnTo>
                      <a:cubicBezTo>
                        <a:pt x="7" y="622"/>
                        <a:pt x="31" y="642"/>
                        <a:pt x="58" y="642"/>
                      </a:cubicBezTo>
                      <a:cubicBezTo>
                        <a:pt x="259" y="636"/>
                        <a:pt x="1020" y="604"/>
                        <a:pt x="1635" y="526"/>
                      </a:cubicBezTo>
                      <a:cubicBezTo>
                        <a:pt x="2253" y="447"/>
                        <a:pt x="2936" y="174"/>
                        <a:pt x="3109" y="103"/>
                      </a:cubicBezTo>
                      <a:cubicBezTo>
                        <a:pt x="3134" y="92"/>
                        <a:pt x="3147" y="65"/>
                        <a:pt x="3141" y="37"/>
                      </a:cubicBezTo>
                      <a:cubicBezTo>
                        <a:pt x="3135" y="16"/>
                        <a:pt x="3115" y="1"/>
                        <a:pt x="3093"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9"/>
                <p:cNvSpPr/>
                <p:nvPr/>
              </p:nvSpPr>
              <p:spPr>
                <a:xfrm flipH="1">
                  <a:off x="2981958" y="3334334"/>
                  <a:ext cx="897472" cy="1409688"/>
                </a:xfrm>
                <a:custGeom>
                  <a:avLst/>
                  <a:gdLst/>
                  <a:ahLst/>
                  <a:cxnLst/>
                  <a:rect l="l" t="t" r="r" b="b"/>
                  <a:pathLst>
                    <a:path w="15997" h="25127" extrusionOk="0">
                      <a:moveTo>
                        <a:pt x="11095" y="0"/>
                      </a:moveTo>
                      <a:cubicBezTo>
                        <a:pt x="9524" y="0"/>
                        <a:pt x="8312" y="569"/>
                        <a:pt x="8312" y="569"/>
                      </a:cubicBezTo>
                      <a:cubicBezTo>
                        <a:pt x="8312" y="569"/>
                        <a:pt x="7603" y="326"/>
                        <a:pt x="6604" y="326"/>
                      </a:cubicBezTo>
                      <a:cubicBezTo>
                        <a:pt x="4605" y="326"/>
                        <a:pt x="1443" y="1296"/>
                        <a:pt x="464" y="7116"/>
                      </a:cubicBezTo>
                      <a:cubicBezTo>
                        <a:pt x="0" y="9877"/>
                        <a:pt x="369" y="25119"/>
                        <a:pt x="369" y="25119"/>
                      </a:cubicBezTo>
                      <a:lnTo>
                        <a:pt x="4089" y="25126"/>
                      </a:lnTo>
                      <a:lnTo>
                        <a:pt x="4089" y="25126"/>
                      </a:lnTo>
                      <a:cubicBezTo>
                        <a:pt x="4010" y="24860"/>
                        <a:pt x="2877" y="21060"/>
                        <a:pt x="3840" y="17159"/>
                      </a:cubicBezTo>
                      <a:cubicBezTo>
                        <a:pt x="3963" y="16667"/>
                        <a:pt x="4154" y="16196"/>
                        <a:pt x="4335" y="15722"/>
                      </a:cubicBezTo>
                      <a:cubicBezTo>
                        <a:pt x="4581" y="15076"/>
                        <a:pt x="4806" y="14432"/>
                        <a:pt x="4803" y="13745"/>
                      </a:cubicBezTo>
                      <a:cubicBezTo>
                        <a:pt x="4799" y="13274"/>
                        <a:pt x="4717" y="12809"/>
                        <a:pt x="4608" y="12349"/>
                      </a:cubicBezTo>
                      <a:cubicBezTo>
                        <a:pt x="4468" y="11748"/>
                        <a:pt x="4287" y="11150"/>
                        <a:pt x="4178" y="10543"/>
                      </a:cubicBezTo>
                      <a:cubicBezTo>
                        <a:pt x="3933" y="9195"/>
                        <a:pt x="4055" y="7805"/>
                        <a:pt x="4297" y="6457"/>
                      </a:cubicBezTo>
                      <a:cubicBezTo>
                        <a:pt x="4386" y="5965"/>
                        <a:pt x="4499" y="5456"/>
                        <a:pt x="4813" y="5067"/>
                      </a:cubicBezTo>
                      <a:cubicBezTo>
                        <a:pt x="5089" y="4723"/>
                        <a:pt x="5499" y="4511"/>
                        <a:pt x="5912" y="4355"/>
                      </a:cubicBezTo>
                      <a:cubicBezTo>
                        <a:pt x="7219" y="3859"/>
                        <a:pt x="8602" y="3757"/>
                        <a:pt x="9640" y="2822"/>
                      </a:cubicBezTo>
                      <a:cubicBezTo>
                        <a:pt x="9984" y="2515"/>
                        <a:pt x="10490" y="2070"/>
                        <a:pt x="10660" y="1678"/>
                      </a:cubicBezTo>
                      <a:cubicBezTo>
                        <a:pt x="10660" y="1678"/>
                        <a:pt x="13217" y="1818"/>
                        <a:pt x="14306" y="3412"/>
                      </a:cubicBezTo>
                      <a:cubicBezTo>
                        <a:pt x="14446" y="3613"/>
                        <a:pt x="14490" y="3747"/>
                        <a:pt x="14631" y="4084"/>
                      </a:cubicBezTo>
                      <a:cubicBezTo>
                        <a:pt x="14651" y="4136"/>
                        <a:pt x="14695" y="4194"/>
                        <a:pt x="14706" y="4269"/>
                      </a:cubicBezTo>
                      <a:cubicBezTo>
                        <a:pt x="14719" y="4306"/>
                        <a:pt x="14743" y="4355"/>
                        <a:pt x="14757" y="4391"/>
                      </a:cubicBezTo>
                      <a:cubicBezTo>
                        <a:pt x="14774" y="4443"/>
                        <a:pt x="14788" y="4491"/>
                        <a:pt x="14801" y="4542"/>
                      </a:cubicBezTo>
                      <a:cubicBezTo>
                        <a:pt x="15026" y="5371"/>
                        <a:pt x="14886" y="6337"/>
                        <a:pt x="15746" y="6798"/>
                      </a:cubicBezTo>
                      <a:cubicBezTo>
                        <a:pt x="15828" y="6843"/>
                        <a:pt x="15914" y="6904"/>
                        <a:pt x="15996" y="6976"/>
                      </a:cubicBezTo>
                      <a:cubicBezTo>
                        <a:pt x="15976" y="4350"/>
                        <a:pt x="15552" y="1729"/>
                        <a:pt x="14026" y="797"/>
                      </a:cubicBezTo>
                      <a:cubicBezTo>
                        <a:pt x="13039" y="192"/>
                        <a:pt x="12007" y="0"/>
                        <a:pt x="11095" y="0"/>
                      </a:cubicBezTo>
                      <a:close/>
                      <a:moveTo>
                        <a:pt x="4089" y="25126"/>
                      </a:moveTo>
                      <a:cubicBezTo>
                        <a:pt x="4089" y="25126"/>
                        <a:pt x="4089" y="25126"/>
                        <a:pt x="4089" y="25126"/>
                      </a:cubicBezTo>
                      <a:lnTo>
                        <a:pt x="4100" y="25126"/>
                      </a:lnTo>
                      <a:lnTo>
                        <a:pt x="4089" y="2512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9"/>
                <p:cNvSpPr/>
                <p:nvPr/>
              </p:nvSpPr>
              <p:spPr>
                <a:xfrm flipH="1">
                  <a:off x="3286269" y="4059699"/>
                  <a:ext cx="1426630" cy="684282"/>
                </a:xfrm>
                <a:custGeom>
                  <a:avLst/>
                  <a:gdLst/>
                  <a:ahLst/>
                  <a:cxnLst/>
                  <a:rect l="l" t="t" r="r" b="b"/>
                  <a:pathLst>
                    <a:path w="25429" h="12197" extrusionOk="0">
                      <a:moveTo>
                        <a:pt x="12089" y="0"/>
                      </a:moveTo>
                      <a:cubicBezTo>
                        <a:pt x="10233" y="0"/>
                        <a:pt x="8085" y="175"/>
                        <a:pt x="6292" y="175"/>
                      </a:cubicBezTo>
                      <a:cubicBezTo>
                        <a:pt x="6130" y="175"/>
                        <a:pt x="5970" y="173"/>
                        <a:pt x="5814" y="170"/>
                      </a:cubicBezTo>
                      <a:cubicBezTo>
                        <a:pt x="4695" y="148"/>
                        <a:pt x="3732" y="78"/>
                        <a:pt x="2936" y="78"/>
                      </a:cubicBezTo>
                      <a:cubicBezTo>
                        <a:pt x="1315" y="78"/>
                        <a:pt x="385" y="368"/>
                        <a:pt x="229" y="1938"/>
                      </a:cubicBezTo>
                      <a:cubicBezTo>
                        <a:pt x="1" y="4280"/>
                        <a:pt x="1998" y="12127"/>
                        <a:pt x="1977" y="12196"/>
                      </a:cubicBezTo>
                      <a:lnTo>
                        <a:pt x="24859" y="12189"/>
                      </a:lnTo>
                      <a:cubicBezTo>
                        <a:pt x="25176" y="12189"/>
                        <a:pt x="25429" y="11937"/>
                        <a:pt x="25429" y="11623"/>
                      </a:cubicBezTo>
                      <a:lnTo>
                        <a:pt x="25429" y="10885"/>
                      </a:lnTo>
                      <a:cubicBezTo>
                        <a:pt x="25429" y="10544"/>
                        <a:pt x="25153" y="10271"/>
                        <a:pt x="24816" y="10271"/>
                      </a:cubicBezTo>
                      <a:cubicBezTo>
                        <a:pt x="24810" y="10271"/>
                        <a:pt x="24804" y="10271"/>
                        <a:pt x="24797" y="10271"/>
                      </a:cubicBezTo>
                      <a:lnTo>
                        <a:pt x="15413" y="10554"/>
                      </a:lnTo>
                      <a:cubicBezTo>
                        <a:pt x="15932" y="7554"/>
                        <a:pt x="16871" y="1338"/>
                        <a:pt x="15877" y="648"/>
                      </a:cubicBezTo>
                      <a:cubicBezTo>
                        <a:pt x="15138" y="136"/>
                        <a:pt x="13727" y="0"/>
                        <a:pt x="12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9"/>
                <p:cNvSpPr/>
                <p:nvPr/>
              </p:nvSpPr>
              <p:spPr>
                <a:xfrm flipH="1">
                  <a:off x="4228699" y="4204996"/>
                  <a:ext cx="111756" cy="111700"/>
                </a:xfrm>
                <a:custGeom>
                  <a:avLst/>
                  <a:gdLst/>
                  <a:ahLst/>
                  <a:cxnLst/>
                  <a:rect l="l" t="t" r="r" b="b"/>
                  <a:pathLst>
                    <a:path w="1992" h="1991" extrusionOk="0">
                      <a:moveTo>
                        <a:pt x="995" y="0"/>
                      </a:moveTo>
                      <a:cubicBezTo>
                        <a:pt x="445" y="0"/>
                        <a:pt x="1" y="444"/>
                        <a:pt x="1" y="993"/>
                      </a:cubicBezTo>
                      <a:cubicBezTo>
                        <a:pt x="1" y="1543"/>
                        <a:pt x="445" y="1990"/>
                        <a:pt x="995" y="1990"/>
                      </a:cubicBezTo>
                      <a:cubicBezTo>
                        <a:pt x="1548" y="1990"/>
                        <a:pt x="1992" y="1543"/>
                        <a:pt x="1992" y="993"/>
                      </a:cubicBezTo>
                      <a:cubicBezTo>
                        <a:pt x="1992" y="444"/>
                        <a:pt x="1548" y="0"/>
                        <a:pt x="9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9"/>
                <p:cNvSpPr/>
                <p:nvPr/>
              </p:nvSpPr>
              <p:spPr>
                <a:xfrm flipH="1">
                  <a:off x="3607061" y="3744364"/>
                  <a:ext cx="111756" cy="146596"/>
                </a:xfrm>
                <a:custGeom>
                  <a:avLst/>
                  <a:gdLst/>
                  <a:ahLst/>
                  <a:cxnLst/>
                  <a:rect l="l" t="t" r="r" b="b"/>
                  <a:pathLst>
                    <a:path w="1992" h="2613" extrusionOk="0">
                      <a:moveTo>
                        <a:pt x="1914" y="1"/>
                      </a:moveTo>
                      <a:cubicBezTo>
                        <a:pt x="1894" y="1"/>
                        <a:pt x="1873" y="11"/>
                        <a:pt x="1861" y="29"/>
                      </a:cubicBezTo>
                      <a:lnTo>
                        <a:pt x="25" y="2507"/>
                      </a:lnTo>
                      <a:cubicBezTo>
                        <a:pt x="0" y="2535"/>
                        <a:pt x="8" y="2576"/>
                        <a:pt x="38" y="2599"/>
                      </a:cubicBezTo>
                      <a:cubicBezTo>
                        <a:pt x="50" y="2608"/>
                        <a:pt x="64" y="2612"/>
                        <a:pt x="79" y="2612"/>
                      </a:cubicBezTo>
                      <a:cubicBezTo>
                        <a:pt x="99" y="2612"/>
                        <a:pt x="119" y="2604"/>
                        <a:pt x="131" y="2585"/>
                      </a:cubicBezTo>
                      <a:lnTo>
                        <a:pt x="1967" y="107"/>
                      </a:lnTo>
                      <a:cubicBezTo>
                        <a:pt x="1991" y="77"/>
                        <a:pt x="1984" y="36"/>
                        <a:pt x="1954" y="15"/>
                      </a:cubicBezTo>
                      <a:cubicBezTo>
                        <a:pt x="1942" y="5"/>
                        <a:pt x="1928" y="1"/>
                        <a:pt x="1914"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9"/>
                <p:cNvSpPr/>
                <p:nvPr/>
              </p:nvSpPr>
              <p:spPr>
                <a:xfrm flipH="1">
                  <a:off x="3657884" y="3838892"/>
                  <a:ext cx="156302" cy="144464"/>
                </a:xfrm>
                <a:custGeom>
                  <a:avLst/>
                  <a:gdLst/>
                  <a:ahLst/>
                  <a:cxnLst/>
                  <a:rect l="l" t="t" r="r" b="b"/>
                  <a:pathLst>
                    <a:path w="2786" h="2575" extrusionOk="0">
                      <a:moveTo>
                        <a:pt x="1306" y="1"/>
                      </a:moveTo>
                      <a:cubicBezTo>
                        <a:pt x="1149" y="1"/>
                        <a:pt x="994" y="25"/>
                        <a:pt x="844" y="75"/>
                      </a:cubicBezTo>
                      <a:cubicBezTo>
                        <a:pt x="612" y="149"/>
                        <a:pt x="386" y="289"/>
                        <a:pt x="233" y="529"/>
                      </a:cubicBezTo>
                      <a:cubicBezTo>
                        <a:pt x="79" y="768"/>
                        <a:pt x="0" y="1119"/>
                        <a:pt x="69" y="1453"/>
                      </a:cubicBezTo>
                      <a:cubicBezTo>
                        <a:pt x="123" y="1720"/>
                        <a:pt x="267" y="1952"/>
                        <a:pt x="435" y="2112"/>
                      </a:cubicBezTo>
                      <a:cubicBezTo>
                        <a:pt x="605" y="2276"/>
                        <a:pt x="799" y="2372"/>
                        <a:pt x="991" y="2440"/>
                      </a:cubicBezTo>
                      <a:cubicBezTo>
                        <a:pt x="1244" y="2530"/>
                        <a:pt x="1501" y="2575"/>
                        <a:pt x="1754" y="2575"/>
                      </a:cubicBezTo>
                      <a:cubicBezTo>
                        <a:pt x="1857" y="2575"/>
                        <a:pt x="1958" y="2568"/>
                        <a:pt x="2059" y="2553"/>
                      </a:cubicBezTo>
                      <a:cubicBezTo>
                        <a:pt x="2247" y="2525"/>
                        <a:pt x="2438" y="2468"/>
                        <a:pt x="2575" y="2304"/>
                      </a:cubicBezTo>
                      <a:cubicBezTo>
                        <a:pt x="2715" y="2140"/>
                        <a:pt x="2786" y="1849"/>
                        <a:pt x="2697" y="1600"/>
                      </a:cubicBezTo>
                      <a:lnTo>
                        <a:pt x="2431" y="546"/>
                      </a:lnTo>
                      <a:lnTo>
                        <a:pt x="2414" y="481"/>
                      </a:lnTo>
                      <a:cubicBezTo>
                        <a:pt x="2401" y="402"/>
                        <a:pt x="2343" y="351"/>
                        <a:pt x="2288" y="317"/>
                      </a:cubicBezTo>
                      <a:cubicBezTo>
                        <a:pt x="1976" y="109"/>
                        <a:pt x="1636" y="1"/>
                        <a:pt x="1306"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9"/>
                <p:cNvSpPr/>
                <p:nvPr/>
              </p:nvSpPr>
              <p:spPr>
                <a:xfrm flipH="1">
                  <a:off x="3689078" y="3881639"/>
                  <a:ext cx="104407" cy="61993"/>
                </a:xfrm>
                <a:custGeom>
                  <a:avLst/>
                  <a:gdLst/>
                  <a:ahLst/>
                  <a:cxnLst/>
                  <a:rect l="l" t="t" r="r" b="b"/>
                  <a:pathLst>
                    <a:path w="1861" h="1105" extrusionOk="0">
                      <a:moveTo>
                        <a:pt x="955" y="0"/>
                      </a:moveTo>
                      <a:cubicBezTo>
                        <a:pt x="812" y="0"/>
                        <a:pt x="665" y="40"/>
                        <a:pt x="529" y="145"/>
                      </a:cubicBezTo>
                      <a:cubicBezTo>
                        <a:pt x="1" y="556"/>
                        <a:pt x="396" y="1105"/>
                        <a:pt x="953" y="1105"/>
                      </a:cubicBezTo>
                      <a:cubicBezTo>
                        <a:pt x="979" y="1105"/>
                        <a:pt x="1005" y="1104"/>
                        <a:pt x="1032" y="1101"/>
                      </a:cubicBezTo>
                      <a:cubicBezTo>
                        <a:pt x="1626" y="1046"/>
                        <a:pt x="1861" y="811"/>
                        <a:pt x="1861" y="811"/>
                      </a:cubicBezTo>
                      <a:lnTo>
                        <a:pt x="1820" y="381"/>
                      </a:lnTo>
                      <a:cubicBezTo>
                        <a:pt x="1820" y="381"/>
                        <a:pt x="1400" y="0"/>
                        <a:pt x="955"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9"/>
                <p:cNvSpPr/>
                <p:nvPr/>
              </p:nvSpPr>
              <p:spPr>
                <a:xfrm flipH="1">
                  <a:off x="3226018" y="3642432"/>
                  <a:ext cx="393559" cy="259923"/>
                </a:xfrm>
                <a:custGeom>
                  <a:avLst/>
                  <a:gdLst/>
                  <a:ahLst/>
                  <a:cxnLst/>
                  <a:rect l="l" t="t" r="r" b="b"/>
                  <a:pathLst>
                    <a:path w="7015" h="4633" extrusionOk="0">
                      <a:moveTo>
                        <a:pt x="4834" y="156"/>
                      </a:moveTo>
                      <a:cubicBezTo>
                        <a:pt x="5059" y="156"/>
                        <a:pt x="5274" y="163"/>
                        <a:pt x="5469" y="183"/>
                      </a:cubicBezTo>
                      <a:cubicBezTo>
                        <a:pt x="5578" y="194"/>
                        <a:pt x="5674" y="262"/>
                        <a:pt x="5718" y="364"/>
                      </a:cubicBezTo>
                      <a:cubicBezTo>
                        <a:pt x="5919" y="829"/>
                        <a:pt x="6336" y="2020"/>
                        <a:pt x="5892" y="3010"/>
                      </a:cubicBezTo>
                      <a:cubicBezTo>
                        <a:pt x="5625" y="3604"/>
                        <a:pt x="5086" y="4040"/>
                        <a:pt x="4284" y="4307"/>
                      </a:cubicBezTo>
                      <a:cubicBezTo>
                        <a:pt x="3946" y="4420"/>
                        <a:pt x="3615" y="4478"/>
                        <a:pt x="3304" y="4478"/>
                      </a:cubicBezTo>
                      <a:cubicBezTo>
                        <a:pt x="1488" y="4478"/>
                        <a:pt x="546" y="2570"/>
                        <a:pt x="229" y="1751"/>
                      </a:cubicBezTo>
                      <a:cubicBezTo>
                        <a:pt x="174" y="1610"/>
                        <a:pt x="229" y="1453"/>
                        <a:pt x="358" y="1378"/>
                      </a:cubicBezTo>
                      <a:cubicBezTo>
                        <a:pt x="905" y="1064"/>
                        <a:pt x="1994" y="508"/>
                        <a:pt x="3137" y="309"/>
                      </a:cubicBezTo>
                      <a:cubicBezTo>
                        <a:pt x="3725" y="207"/>
                        <a:pt x="4294" y="156"/>
                        <a:pt x="4834" y="156"/>
                      </a:cubicBezTo>
                      <a:close/>
                      <a:moveTo>
                        <a:pt x="4840" y="0"/>
                      </a:moveTo>
                      <a:cubicBezTo>
                        <a:pt x="4400" y="0"/>
                        <a:pt x="3814" y="34"/>
                        <a:pt x="3110" y="156"/>
                      </a:cubicBezTo>
                      <a:cubicBezTo>
                        <a:pt x="1932" y="358"/>
                        <a:pt x="812" y="938"/>
                        <a:pt x="280" y="1245"/>
                      </a:cubicBezTo>
                      <a:cubicBezTo>
                        <a:pt x="85" y="1357"/>
                        <a:pt x="0" y="1596"/>
                        <a:pt x="82" y="1805"/>
                      </a:cubicBezTo>
                      <a:cubicBezTo>
                        <a:pt x="410" y="2642"/>
                        <a:pt x="1386" y="4633"/>
                        <a:pt x="3303" y="4633"/>
                      </a:cubicBezTo>
                      <a:cubicBezTo>
                        <a:pt x="3620" y="4633"/>
                        <a:pt x="3964" y="4578"/>
                        <a:pt x="4335" y="4454"/>
                      </a:cubicBezTo>
                      <a:cubicBezTo>
                        <a:pt x="7015" y="3563"/>
                        <a:pt x="6196" y="1084"/>
                        <a:pt x="5861" y="303"/>
                      </a:cubicBezTo>
                      <a:cubicBezTo>
                        <a:pt x="5793" y="149"/>
                        <a:pt x="5650" y="43"/>
                        <a:pt x="5482" y="26"/>
                      </a:cubicBezTo>
                      <a:cubicBezTo>
                        <a:pt x="5329" y="13"/>
                        <a:pt x="5113" y="0"/>
                        <a:pt x="4840" y="0"/>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9"/>
                <p:cNvSpPr/>
                <p:nvPr/>
              </p:nvSpPr>
              <p:spPr>
                <a:xfrm flipH="1">
                  <a:off x="2879720" y="3595869"/>
                  <a:ext cx="306712" cy="220539"/>
                </a:xfrm>
                <a:custGeom>
                  <a:avLst/>
                  <a:gdLst/>
                  <a:ahLst/>
                  <a:cxnLst/>
                  <a:rect l="l" t="t" r="r" b="b"/>
                  <a:pathLst>
                    <a:path w="5467" h="3931" extrusionOk="0">
                      <a:moveTo>
                        <a:pt x="2998" y="156"/>
                      </a:moveTo>
                      <a:cubicBezTo>
                        <a:pt x="3705" y="156"/>
                        <a:pt x="4090" y="238"/>
                        <a:pt x="4291" y="310"/>
                      </a:cubicBezTo>
                      <a:cubicBezTo>
                        <a:pt x="4356" y="334"/>
                        <a:pt x="4408" y="385"/>
                        <a:pt x="4431" y="454"/>
                      </a:cubicBezTo>
                      <a:cubicBezTo>
                        <a:pt x="4571" y="863"/>
                        <a:pt x="4991" y="2266"/>
                        <a:pt x="4558" y="3106"/>
                      </a:cubicBezTo>
                      <a:cubicBezTo>
                        <a:pt x="4404" y="3403"/>
                        <a:pt x="4168" y="3594"/>
                        <a:pt x="3834" y="3693"/>
                      </a:cubicBezTo>
                      <a:cubicBezTo>
                        <a:pt x="3650" y="3748"/>
                        <a:pt x="3455" y="3775"/>
                        <a:pt x="3261" y="3775"/>
                      </a:cubicBezTo>
                      <a:cubicBezTo>
                        <a:pt x="2585" y="3775"/>
                        <a:pt x="1851" y="3433"/>
                        <a:pt x="1250" y="2836"/>
                      </a:cubicBezTo>
                      <a:cubicBezTo>
                        <a:pt x="663" y="2256"/>
                        <a:pt x="274" y="1522"/>
                        <a:pt x="178" y="819"/>
                      </a:cubicBezTo>
                      <a:cubicBezTo>
                        <a:pt x="165" y="717"/>
                        <a:pt x="229" y="614"/>
                        <a:pt x="329" y="577"/>
                      </a:cubicBezTo>
                      <a:cubicBezTo>
                        <a:pt x="673" y="446"/>
                        <a:pt x="1414" y="221"/>
                        <a:pt x="2506" y="167"/>
                      </a:cubicBezTo>
                      <a:cubicBezTo>
                        <a:pt x="2677" y="160"/>
                        <a:pt x="2840" y="156"/>
                        <a:pt x="2998" y="156"/>
                      </a:cubicBezTo>
                      <a:close/>
                      <a:moveTo>
                        <a:pt x="3003" y="0"/>
                      </a:moveTo>
                      <a:cubicBezTo>
                        <a:pt x="2850" y="0"/>
                        <a:pt x="2682" y="4"/>
                        <a:pt x="2500" y="13"/>
                      </a:cubicBezTo>
                      <a:cubicBezTo>
                        <a:pt x="1397" y="65"/>
                        <a:pt x="646" y="290"/>
                        <a:pt x="274" y="430"/>
                      </a:cubicBezTo>
                      <a:cubicBezTo>
                        <a:pt x="106" y="495"/>
                        <a:pt x="1" y="662"/>
                        <a:pt x="25" y="840"/>
                      </a:cubicBezTo>
                      <a:cubicBezTo>
                        <a:pt x="226" y="2337"/>
                        <a:pt x="1718" y="3931"/>
                        <a:pt x="3256" y="3931"/>
                      </a:cubicBezTo>
                      <a:cubicBezTo>
                        <a:pt x="3464" y="3931"/>
                        <a:pt x="3672" y="3902"/>
                        <a:pt x="3878" y="3840"/>
                      </a:cubicBezTo>
                      <a:cubicBezTo>
                        <a:pt x="5466" y="3365"/>
                        <a:pt x="4790" y="1027"/>
                        <a:pt x="4578" y="402"/>
                      </a:cubicBezTo>
                      <a:cubicBezTo>
                        <a:pt x="4540" y="290"/>
                        <a:pt x="4452" y="201"/>
                        <a:pt x="4343" y="164"/>
                      </a:cubicBezTo>
                      <a:cubicBezTo>
                        <a:pt x="4140" y="90"/>
                        <a:pt x="3735" y="0"/>
                        <a:pt x="3003"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9"/>
                <p:cNvSpPr/>
                <p:nvPr/>
              </p:nvSpPr>
              <p:spPr>
                <a:xfrm flipH="1">
                  <a:off x="2919957" y="3605574"/>
                  <a:ext cx="69230" cy="185643"/>
                </a:xfrm>
                <a:custGeom>
                  <a:avLst/>
                  <a:gdLst/>
                  <a:ahLst/>
                  <a:cxnLst/>
                  <a:rect l="l" t="t" r="r" b="b"/>
                  <a:pathLst>
                    <a:path w="1234" h="3309" extrusionOk="0">
                      <a:moveTo>
                        <a:pt x="0" y="0"/>
                      </a:moveTo>
                      <a:cubicBezTo>
                        <a:pt x="49" y="383"/>
                        <a:pt x="79" y="776"/>
                        <a:pt x="99" y="1175"/>
                      </a:cubicBezTo>
                      <a:lnTo>
                        <a:pt x="840" y="175"/>
                      </a:lnTo>
                      <a:cubicBezTo>
                        <a:pt x="820" y="158"/>
                        <a:pt x="799" y="144"/>
                        <a:pt x="775" y="137"/>
                      </a:cubicBezTo>
                      <a:cubicBezTo>
                        <a:pt x="629" y="86"/>
                        <a:pt x="389" y="28"/>
                        <a:pt x="0" y="0"/>
                      </a:cubicBezTo>
                      <a:close/>
                      <a:moveTo>
                        <a:pt x="919" y="291"/>
                      </a:moveTo>
                      <a:lnTo>
                        <a:pt x="107" y="1387"/>
                      </a:lnTo>
                      <a:cubicBezTo>
                        <a:pt x="117" y="1636"/>
                        <a:pt x="123" y="1888"/>
                        <a:pt x="127" y="2141"/>
                      </a:cubicBezTo>
                      <a:cubicBezTo>
                        <a:pt x="175" y="2189"/>
                        <a:pt x="222" y="2236"/>
                        <a:pt x="271" y="2294"/>
                      </a:cubicBezTo>
                      <a:cubicBezTo>
                        <a:pt x="430" y="2362"/>
                        <a:pt x="553" y="2485"/>
                        <a:pt x="598" y="2646"/>
                      </a:cubicBezTo>
                      <a:cubicBezTo>
                        <a:pt x="619" y="2718"/>
                        <a:pt x="622" y="2793"/>
                        <a:pt x="608" y="2865"/>
                      </a:cubicBezTo>
                      <a:cubicBezTo>
                        <a:pt x="663" y="3005"/>
                        <a:pt x="707" y="3155"/>
                        <a:pt x="734" y="3309"/>
                      </a:cubicBezTo>
                      <a:cubicBezTo>
                        <a:pt x="861" y="3210"/>
                        <a:pt x="963" y="3087"/>
                        <a:pt x="1042" y="2933"/>
                      </a:cubicBezTo>
                      <a:cubicBezTo>
                        <a:pt x="1182" y="2663"/>
                        <a:pt x="1233" y="2329"/>
                        <a:pt x="1233" y="1990"/>
                      </a:cubicBezTo>
                      <a:cubicBezTo>
                        <a:pt x="1233" y="1297"/>
                        <a:pt x="1015" y="577"/>
                        <a:pt x="919" y="2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9"/>
                <p:cNvSpPr/>
                <p:nvPr/>
              </p:nvSpPr>
              <p:spPr>
                <a:xfrm flipH="1">
                  <a:off x="2937629" y="3615336"/>
                  <a:ext cx="46004" cy="68052"/>
                </a:xfrm>
                <a:custGeom>
                  <a:avLst/>
                  <a:gdLst/>
                  <a:ahLst/>
                  <a:cxnLst/>
                  <a:rect l="l" t="t" r="r" b="b"/>
                  <a:pathLst>
                    <a:path w="820" h="1213" extrusionOk="0">
                      <a:moveTo>
                        <a:pt x="741" y="1"/>
                      </a:moveTo>
                      <a:lnTo>
                        <a:pt x="0" y="1001"/>
                      </a:lnTo>
                      <a:cubicBezTo>
                        <a:pt x="4" y="1073"/>
                        <a:pt x="8" y="1141"/>
                        <a:pt x="8" y="1213"/>
                      </a:cubicBezTo>
                      <a:lnTo>
                        <a:pt x="820" y="117"/>
                      </a:lnTo>
                      <a:cubicBezTo>
                        <a:pt x="820" y="113"/>
                        <a:pt x="816" y="110"/>
                        <a:pt x="816" y="107"/>
                      </a:cubicBezTo>
                      <a:cubicBezTo>
                        <a:pt x="802" y="62"/>
                        <a:pt x="775" y="28"/>
                        <a:pt x="741" y="1"/>
                      </a:cubicBezTo>
                      <a:close/>
                    </a:path>
                  </a:pathLst>
                </a:custGeom>
                <a:solidFill>
                  <a:srgbClr val="A06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9"/>
                <p:cNvSpPr/>
                <p:nvPr/>
              </p:nvSpPr>
              <p:spPr>
                <a:xfrm flipH="1">
                  <a:off x="2947942" y="3605182"/>
                  <a:ext cx="228562" cy="202474"/>
                </a:xfrm>
                <a:custGeom>
                  <a:avLst/>
                  <a:gdLst/>
                  <a:ahLst/>
                  <a:cxnLst/>
                  <a:rect l="l" t="t" r="r" b="b"/>
                  <a:pathLst>
                    <a:path w="4074" h="3609" extrusionOk="0">
                      <a:moveTo>
                        <a:pt x="1831" y="1274"/>
                      </a:moveTo>
                      <a:cubicBezTo>
                        <a:pt x="2097" y="1274"/>
                        <a:pt x="2356" y="1373"/>
                        <a:pt x="2554" y="1550"/>
                      </a:cubicBezTo>
                      <a:cubicBezTo>
                        <a:pt x="2589" y="1585"/>
                        <a:pt x="2592" y="1639"/>
                        <a:pt x="2561" y="1673"/>
                      </a:cubicBezTo>
                      <a:cubicBezTo>
                        <a:pt x="2545" y="1690"/>
                        <a:pt x="2520" y="1701"/>
                        <a:pt x="2496" y="1701"/>
                      </a:cubicBezTo>
                      <a:cubicBezTo>
                        <a:pt x="2476" y="1701"/>
                        <a:pt x="2455" y="1694"/>
                        <a:pt x="2438" y="1680"/>
                      </a:cubicBezTo>
                      <a:cubicBezTo>
                        <a:pt x="2274" y="1534"/>
                        <a:pt x="2056" y="1444"/>
                        <a:pt x="1834" y="1444"/>
                      </a:cubicBezTo>
                      <a:cubicBezTo>
                        <a:pt x="1814" y="1444"/>
                        <a:pt x="1793" y="1444"/>
                        <a:pt x="1773" y="1448"/>
                      </a:cubicBezTo>
                      <a:cubicBezTo>
                        <a:pt x="1677" y="1455"/>
                        <a:pt x="1602" y="1472"/>
                        <a:pt x="1544" y="1509"/>
                      </a:cubicBezTo>
                      <a:cubicBezTo>
                        <a:pt x="1401" y="1591"/>
                        <a:pt x="1329" y="1789"/>
                        <a:pt x="1387" y="1943"/>
                      </a:cubicBezTo>
                      <a:cubicBezTo>
                        <a:pt x="1404" y="1988"/>
                        <a:pt x="1384" y="2035"/>
                        <a:pt x="1339" y="2052"/>
                      </a:cubicBezTo>
                      <a:cubicBezTo>
                        <a:pt x="1329" y="2056"/>
                        <a:pt x="1319" y="2059"/>
                        <a:pt x="1308" y="2059"/>
                      </a:cubicBezTo>
                      <a:cubicBezTo>
                        <a:pt x="1275" y="2059"/>
                        <a:pt x="1240" y="2038"/>
                        <a:pt x="1226" y="2005"/>
                      </a:cubicBezTo>
                      <a:cubicBezTo>
                        <a:pt x="1138" y="1772"/>
                        <a:pt x="1244" y="1482"/>
                        <a:pt x="1459" y="1359"/>
                      </a:cubicBezTo>
                      <a:cubicBezTo>
                        <a:pt x="1541" y="1312"/>
                        <a:pt x="1639" y="1284"/>
                        <a:pt x="1759" y="1274"/>
                      </a:cubicBezTo>
                      <a:close/>
                      <a:moveTo>
                        <a:pt x="2329" y="1"/>
                      </a:moveTo>
                      <a:cubicBezTo>
                        <a:pt x="1237" y="55"/>
                        <a:pt x="496" y="280"/>
                        <a:pt x="152" y="411"/>
                      </a:cubicBezTo>
                      <a:cubicBezTo>
                        <a:pt x="59" y="444"/>
                        <a:pt x="1" y="530"/>
                        <a:pt x="1" y="625"/>
                      </a:cubicBezTo>
                      <a:lnTo>
                        <a:pt x="1" y="653"/>
                      </a:lnTo>
                      <a:cubicBezTo>
                        <a:pt x="97" y="1356"/>
                        <a:pt x="486" y="2090"/>
                        <a:pt x="1073" y="2670"/>
                      </a:cubicBezTo>
                      <a:cubicBezTo>
                        <a:pt x="1455" y="3049"/>
                        <a:pt x="1892" y="3329"/>
                        <a:pt x="2332" y="3480"/>
                      </a:cubicBezTo>
                      <a:cubicBezTo>
                        <a:pt x="2422" y="3418"/>
                        <a:pt x="2510" y="3349"/>
                        <a:pt x="2589" y="3275"/>
                      </a:cubicBezTo>
                      <a:cubicBezTo>
                        <a:pt x="2592" y="3271"/>
                        <a:pt x="2595" y="3271"/>
                        <a:pt x="2599" y="3267"/>
                      </a:cubicBezTo>
                      <a:cubicBezTo>
                        <a:pt x="2540" y="3209"/>
                        <a:pt x="2500" y="3138"/>
                        <a:pt x="2476" y="3056"/>
                      </a:cubicBezTo>
                      <a:cubicBezTo>
                        <a:pt x="2387" y="2735"/>
                        <a:pt x="2643" y="2383"/>
                        <a:pt x="3046" y="2274"/>
                      </a:cubicBezTo>
                      <a:cubicBezTo>
                        <a:pt x="3131" y="2251"/>
                        <a:pt x="3213" y="2240"/>
                        <a:pt x="3295" y="2240"/>
                      </a:cubicBezTo>
                      <a:cubicBezTo>
                        <a:pt x="3408" y="2240"/>
                        <a:pt x="3514" y="2260"/>
                        <a:pt x="3610" y="2301"/>
                      </a:cubicBezTo>
                      <a:cubicBezTo>
                        <a:pt x="3561" y="2243"/>
                        <a:pt x="3514" y="2196"/>
                        <a:pt x="3466" y="2148"/>
                      </a:cubicBezTo>
                      <a:cubicBezTo>
                        <a:pt x="3384" y="2076"/>
                        <a:pt x="3298" y="2015"/>
                        <a:pt x="3216" y="1970"/>
                      </a:cubicBezTo>
                      <a:cubicBezTo>
                        <a:pt x="3169" y="1943"/>
                        <a:pt x="3121" y="1916"/>
                        <a:pt x="3080" y="1889"/>
                      </a:cubicBezTo>
                      <a:cubicBezTo>
                        <a:pt x="2459" y="1462"/>
                        <a:pt x="2469" y="710"/>
                        <a:pt x="2336" y="1"/>
                      </a:cubicBezTo>
                      <a:close/>
                      <a:moveTo>
                        <a:pt x="3947" y="2872"/>
                      </a:moveTo>
                      <a:cubicBezTo>
                        <a:pt x="3903" y="3121"/>
                        <a:pt x="3681" y="3349"/>
                        <a:pt x="3367" y="3439"/>
                      </a:cubicBezTo>
                      <a:cubicBezTo>
                        <a:pt x="3285" y="3459"/>
                        <a:pt x="3200" y="3472"/>
                        <a:pt x="3121" y="3472"/>
                      </a:cubicBezTo>
                      <a:cubicBezTo>
                        <a:pt x="2975" y="3472"/>
                        <a:pt x="2838" y="3434"/>
                        <a:pt x="2729" y="3370"/>
                      </a:cubicBezTo>
                      <a:cubicBezTo>
                        <a:pt x="2722" y="3380"/>
                        <a:pt x="2715" y="3390"/>
                        <a:pt x="2708" y="3401"/>
                      </a:cubicBezTo>
                      <a:cubicBezTo>
                        <a:pt x="2654" y="3452"/>
                        <a:pt x="2599" y="3496"/>
                        <a:pt x="2540" y="3541"/>
                      </a:cubicBezTo>
                      <a:cubicBezTo>
                        <a:pt x="2725" y="3585"/>
                        <a:pt x="2906" y="3609"/>
                        <a:pt x="3084" y="3609"/>
                      </a:cubicBezTo>
                      <a:cubicBezTo>
                        <a:pt x="3278" y="3609"/>
                        <a:pt x="3473" y="3582"/>
                        <a:pt x="3657" y="3527"/>
                      </a:cubicBezTo>
                      <a:cubicBezTo>
                        <a:pt x="3818" y="3480"/>
                        <a:pt x="3958" y="3407"/>
                        <a:pt x="4073" y="3316"/>
                      </a:cubicBezTo>
                      <a:cubicBezTo>
                        <a:pt x="4046" y="3162"/>
                        <a:pt x="4002" y="3012"/>
                        <a:pt x="3947" y="2872"/>
                      </a:cubicBezTo>
                      <a:close/>
                    </a:path>
                  </a:pathLst>
                </a:custGeom>
                <a:solidFill>
                  <a:srgbClr val="C99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flipH="1">
                  <a:off x="2954232" y="3730788"/>
                  <a:ext cx="88361" cy="69230"/>
                </a:xfrm>
                <a:custGeom>
                  <a:avLst/>
                  <a:gdLst/>
                  <a:ahLst/>
                  <a:cxnLst/>
                  <a:rect l="l" t="t" r="r" b="b"/>
                  <a:pathLst>
                    <a:path w="1575" h="1234" extrusionOk="0">
                      <a:moveTo>
                        <a:pt x="908" y="1"/>
                      </a:moveTo>
                      <a:cubicBezTo>
                        <a:pt x="826" y="1"/>
                        <a:pt x="744" y="12"/>
                        <a:pt x="659" y="35"/>
                      </a:cubicBezTo>
                      <a:cubicBezTo>
                        <a:pt x="256" y="144"/>
                        <a:pt x="0" y="496"/>
                        <a:pt x="89" y="817"/>
                      </a:cubicBezTo>
                      <a:cubicBezTo>
                        <a:pt x="113" y="899"/>
                        <a:pt x="153" y="970"/>
                        <a:pt x="212" y="1028"/>
                      </a:cubicBezTo>
                      <a:cubicBezTo>
                        <a:pt x="226" y="1019"/>
                        <a:pt x="243" y="1011"/>
                        <a:pt x="260" y="1011"/>
                      </a:cubicBezTo>
                      <a:cubicBezTo>
                        <a:pt x="284" y="1011"/>
                        <a:pt x="308" y="1022"/>
                        <a:pt x="325" y="1039"/>
                      </a:cubicBezTo>
                      <a:cubicBezTo>
                        <a:pt x="348" y="1066"/>
                        <a:pt x="352" y="1100"/>
                        <a:pt x="342" y="1131"/>
                      </a:cubicBezTo>
                      <a:cubicBezTo>
                        <a:pt x="451" y="1195"/>
                        <a:pt x="588" y="1233"/>
                        <a:pt x="734" y="1233"/>
                      </a:cubicBezTo>
                      <a:cubicBezTo>
                        <a:pt x="813" y="1233"/>
                        <a:pt x="898" y="1220"/>
                        <a:pt x="980" y="1200"/>
                      </a:cubicBezTo>
                      <a:cubicBezTo>
                        <a:pt x="1294" y="1110"/>
                        <a:pt x="1516" y="882"/>
                        <a:pt x="1560" y="633"/>
                      </a:cubicBezTo>
                      <a:cubicBezTo>
                        <a:pt x="1574" y="561"/>
                        <a:pt x="1571" y="486"/>
                        <a:pt x="1550" y="414"/>
                      </a:cubicBezTo>
                      <a:cubicBezTo>
                        <a:pt x="1505" y="253"/>
                        <a:pt x="1382" y="130"/>
                        <a:pt x="1223" y="62"/>
                      </a:cubicBezTo>
                      <a:cubicBezTo>
                        <a:pt x="1127" y="21"/>
                        <a:pt x="1021" y="1"/>
                        <a:pt x="908" y="1"/>
                      </a:cubicBezTo>
                      <a:close/>
                    </a:path>
                  </a:pathLst>
                </a:custGeom>
                <a:solidFill>
                  <a:srgbClr val="BA7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flipH="1">
                  <a:off x="3022845" y="3787505"/>
                  <a:ext cx="22834" cy="16326"/>
                </a:xfrm>
                <a:custGeom>
                  <a:avLst/>
                  <a:gdLst/>
                  <a:ahLst/>
                  <a:cxnLst/>
                  <a:rect l="l" t="t" r="r" b="b"/>
                  <a:pathLst>
                    <a:path w="407" h="291" extrusionOk="0">
                      <a:moveTo>
                        <a:pt x="315" y="0"/>
                      </a:moveTo>
                      <a:cubicBezTo>
                        <a:pt x="298" y="0"/>
                        <a:pt x="281" y="8"/>
                        <a:pt x="267" y="17"/>
                      </a:cubicBezTo>
                      <a:cubicBezTo>
                        <a:pt x="263" y="21"/>
                        <a:pt x="260" y="21"/>
                        <a:pt x="257" y="25"/>
                      </a:cubicBezTo>
                      <a:cubicBezTo>
                        <a:pt x="178" y="99"/>
                        <a:pt x="90" y="168"/>
                        <a:pt x="0" y="230"/>
                      </a:cubicBezTo>
                      <a:cubicBezTo>
                        <a:pt x="69" y="253"/>
                        <a:pt x="140" y="274"/>
                        <a:pt x="208" y="291"/>
                      </a:cubicBezTo>
                      <a:cubicBezTo>
                        <a:pt x="267" y="246"/>
                        <a:pt x="322" y="202"/>
                        <a:pt x="376" y="151"/>
                      </a:cubicBezTo>
                      <a:cubicBezTo>
                        <a:pt x="383" y="140"/>
                        <a:pt x="390" y="130"/>
                        <a:pt x="397" y="120"/>
                      </a:cubicBezTo>
                      <a:cubicBezTo>
                        <a:pt x="407" y="89"/>
                        <a:pt x="403" y="55"/>
                        <a:pt x="380" y="28"/>
                      </a:cubicBezTo>
                      <a:cubicBezTo>
                        <a:pt x="363" y="11"/>
                        <a:pt x="339" y="0"/>
                        <a:pt x="315" y="0"/>
                      </a:cubicBezTo>
                      <a:close/>
                    </a:path>
                  </a:pathLst>
                </a:custGeom>
                <a:solidFill>
                  <a:srgbClr val="9E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flipH="1">
                  <a:off x="3031033" y="3676652"/>
                  <a:ext cx="81685" cy="44040"/>
                </a:xfrm>
                <a:custGeom>
                  <a:avLst/>
                  <a:gdLst/>
                  <a:ahLst/>
                  <a:cxnLst/>
                  <a:rect l="l" t="t" r="r" b="b"/>
                  <a:pathLst>
                    <a:path w="1456" h="785" extrusionOk="0">
                      <a:moveTo>
                        <a:pt x="622" y="0"/>
                      </a:moveTo>
                      <a:cubicBezTo>
                        <a:pt x="502" y="10"/>
                        <a:pt x="404" y="38"/>
                        <a:pt x="322" y="85"/>
                      </a:cubicBezTo>
                      <a:cubicBezTo>
                        <a:pt x="107" y="208"/>
                        <a:pt x="1" y="498"/>
                        <a:pt x="89" y="731"/>
                      </a:cubicBezTo>
                      <a:cubicBezTo>
                        <a:pt x="103" y="764"/>
                        <a:pt x="138" y="785"/>
                        <a:pt x="171" y="785"/>
                      </a:cubicBezTo>
                      <a:cubicBezTo>
                        <a:pt x="182" y="785"/>
                        <a:pt x="192" y="782"/>
                        <a:pt x="202" y="778"/>
                      </a:cubicBezTo>
                      <a:cubicBezTo>
                        <a:pt x="247" y="761"/>
                        <a:pt x="267" y="714"/>
                        <a:pt x="250" y="669"/>
                      </a:cubicBezTo>
                      <a:cubicBezTo>
                        <a:pt x="192" y="515"/>
                        <a:pt x="264" y="317"/>
                        <a:pt x="407" y="235"/>
                      </a:cubicBezTo>
                      <a:cubicBezTo>
                        <a:pt x="465" y="198"/>
                        <a:pt x="540" y="181"/>
                        <a:pt x="636" y="174"/>
                      </a:cubicBezTo>
                      <a:cubicBezTo>
                        <a:pt x="656" y="170"/>
                        <a:pt x="677" y="170"/>
                        <a:pt x="697" y="170"/>
                      </a:cubicBezTo>
                      <a:cubicBezTo>
                        <a:pt x="919" y="170"/>
                        <a:pt x="1137" y="260"/>
                        <a:pt x="1301" y="406"/>
                      </a:cubicBezTo>
                      <a:cubicBezTo>
                        <a:pt x="1318" y="420"/>
                        <a:pt x="1339" y="427"/>
                        <a:pt x="1359" y="427"/>
                      </a:cubicBezTo>
                      <a:cubicBezTo>
                        <a:pt x="1383" y="427"/>
                        <a:pt x="1408" y="416"/>
                        <a:pt x="1424" y="399"/>
                      </a:cubicBezTo>
                      <a:cubicBezTo>
                        <a:pt x="1455" y="365"/>
                        <a:pt x="1452" y="311"/>
                        <a:pt x="1417" y="276"/>
                      </a:cubicBezTo>
                      <a:cubicBezTo>
                        <a:pt x="1219" y="99"/>
                        <a:pt x="960" y="0"/>
                        <a:pt x="694" y="0"/>
                      </a:cubicBezTo>
                      <a:close/>
                    </a:path>
                  </a:pathLst>
                </a:custGeom>
                <a:solidFill>
                  <a:srgbClr val="4C3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flipH="1">
                  <a:off x="2982003" y="3604621"/>
                  <a:ext cx="63508" cy="121125"/>
                </a:xfrm>
                <a:custGeom>
                  <a:avLst/>
                  <a:gdLst/>
                  <a:ahLst/>
                  <a:cxnLst/>
                  <a:rect l="l" t="t" r="r" b="b"/>
                  <a:pathLst>
                    <a:path w="1132" h="2159" extrusionOk="0">
                      <a:moveTo>
                        <a:pt x="486" y="0"/>
                      </a:moveTo>
                      <a:cubicBezTo>
                        <a:pt x="332" y="0"/>
                        <a:pt x="169" y="4"/>
                        <a:pt x="1" y="11"/>
                      </a:cubicBezTo>
                      <a:cubicBezTo>
                        <a:pt x="134" y="720"/>
                        <a:pt x="124" y="1472"/>
                        <a:pt x="745" y="1899"/>
                      </a:cubicBezTo>
                      <a:cubicBezTo>
                        <a:pt x="786" y="1926"/>
                        <a:pt x="834" y="1953"/>
                        <a:pt x="881" y="1980"/>
                      </a:cubicBezTo>
                      <a:cubicBezTo>
                        <a:pt x="963" y="2025"/>
                        <a:pt x="1049" y="2086"/>
                        <a:pt x="1131" y="2158"/>
                      </a:cubicBezTo>
                      <a:cubicBezTo>
                        <a:pt x="1127" y="1905"/>
                        <a:pt x="1121" y="1653"/>
                        <a:pt x="1111" y="1404"/>
                      </a:cubicBezTo>
                      <a:cubicBezTo>
                        <a:pt x="1111" y="1332"/>
                        <a:pt x="1107" y="1264"/>
                        <a:pt x="1103" y="1192"/>
                      </a:cubicBezTo>
                      <a:cubicBezTo>
                        <a:pt x="1083" y="793"/>
                        <a:pt x="1053" y="400"/>
                        <a:pt x="1004" y="17"/>
                      </a:cubicBezTo>
                      <a:cubicBezTo>
                        <a:pt x="854" y="8"/>
                        <a:pt x="684" y="0"/>
                        <a:pt x="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flipH="1">
                  <a:off x="2911362" y="3595813"/>
                  <a:ext cx="273892" cy="220707"/>
                </a:xfrm>
                <a:custGeom>
                  <a:avLst/>
                  <a:gdLst/>
                  <a:ahLst/>
                  <a:cxnLst/>
                  <a:rect l="l" t="t" r="r" b="b"/>
                  <a:pathLst>
                    <a:path w="4882" h="3934" extrusionOk="0">
                      <a:moveTo>
                        <a:pt x="2977" y="157"/>
                      </a:moveTo>
                      <a:cubicBezTo>
                        <a:pt x="3175" y="157"/>
                        <a:pt x="3345" y="165"/>
                        <a:pt x="3495" y="174"/>
                      </a:cubicBezTo>
                      <a:cubicBezTo>
                        <a:pt x="3884" y="202"/>
                        <a:pt x="4124" y="260"/>
                        <a:pt x="4270" y="311"/>
                      </a:cubicBezTo>
                      <a:cubicBezTo>
                        <a:pt x="4270" y="311"/>
                        <a:pt x="4270" y="311"/>
                        <a:pt x="4270" y="311"/>
                      </a:cubicBezTo>
                      <a:lnTo>
                        <a:pt x="4270" y="311"/>
                      </a:lnTo>
                      <a:cubicBezTo>
                        <a:pt x="4294" y="318"/>
                        <a:pt x="4315" y="332"/>
                        <a:pt x="4335" y="349"/>
                      </a:cubicBezTo>
                      <a:cubicBezTo>
                        <a:pt x="4369" y="376"/>
                        <a:pt x="4396" y="410"/>
                        <a:pt x="4410" y="455"/>
                      </a:cubicBezTo>
                      <a:cubicBezTo>
                        <a:pt x="4410" y="455"/>
                        <a:pt x="4410" y="455"/>
                        <a:pt x="4410" y="455"/>
                      </a:cubicBezTo>
                      <a:lnTo>
                        <a:pt x="4410" y="455"/>
                      </a:lnTo>
                      <a:cubicBezTo>
                        <a:pt x="4410" y="458"/>
                        <a:pt x="4414" y="461"/>
                        <a:pt x="4414" y="465"/>
                      </a:cubicBezTo>
                      <a:cubicBezTo>
                        <a:pt x="4510" y="751"/>
                        <a:pt x="4728" y="1471"/>
                        <a:pt x="4728" y="2164"/>
                      </a:cubicBezTo>
                      <a:cubicBezTo>
                        <a:pt x="4728" y="2503"/>
                        <a:pt x="4677" y="2837"/>
                        <a:pt x="4537" y="3107"/>
                      </a:cubicBezTo>
                      <a:cubicBezTo>
                        <a:pt x="4458" y="3261"/>
                        <a:pt x="4356" y="3384"/>
                        <a:pt x="4229" y="3483"/>
                      </a:cubicBezTo>
                      <a:cubicBezTo>
                        <a:pt x="4114" y="3574"/>
                        <a:pt x="3974" y="3647"/>
                        <a:pt x="3813" y="3694"/>
                      </a:cubicBezTo>
                      <a:cubicBezTo>
                        <a:pt x="3629" y="3749"/>
                        <a:pt x="3434" y="3776"/>
                        <a:pt x="3240" y="3776"/>
                      </a:cubicBezTo>
                      <a:cubicBezTo>
                        <a:pt x="3062" y="3776"/>
                        <a:pt x="2881" y="3752"/>
                        <a:pt x="2696" y="3708"/>
                      </a:cubicBezTo>
                      <a:cubicBezTo>
                        <a:pt x="2628" y="3691"/>
                        <a:pt x="2557" y="3670"/>
                        <a:pt x="2488" y="3647"/>
                      </a:cubicBezTo>
                      <a:cubicBezTo>
                        <a:pt x="2048" y="3496"/>
                        <a:pt x="1611" y="3216"/>
                        <a:pt x="1229" y="2837"/>
                      </a:cubicBezTo>
                      <a:cubicBezTo>
                        <a:pt x="642" y="2257"/>
                        <a:pt x="253" y="1523"/>
                        <a:pt x="157" y="820"/>
                      </a:cubicBezTo>
                      <a:lnTo>
                        <a:pt x="157" y="792"/>
                      </a:lnTo>
                      <a:cubicBezTo>
                        <a:pt x="157" y="697"/>
                        <a:pt x="215" y="611"/>
                        <a:pt x="308" y="578"/>
                      </a:cubicBezTo>
                      <a:cubicBezTo>
                        <a:pt x="652" y="447"/>
                        <a:pt x="1393" y="222"/>
                        <a:pt x="2485" y="168"/>
                      </a:cubicBezTo>
                      <a:lnTo>
                        <a:pt x="2492" y="168"/>
                      </a:lnTo>
                      <a:cubicBezTo>
                        <a:pt x="2660" y="161"/>
                        <a:pt x="2823" y="157"/>
                        <a:pt x="2977" y="157"/>
                      </a:cubicBezTo>
                      <a:close/>
                      <a:moveTo>
                        <a:pt x="2977" y="1"/>
                      </a:moveTo>
                      <a:cubicBezTo>
                        <a:pt x="2823" y="1"/>
                        <a:pt x="2660" y="4"/>
                        <a:pt x="2479" y="14"/>
                      </a:cubicBezTo>
                      <a:cubicBezTo>
                        <a:pt x="1625" y="55"/>
                        <a:pt x="987" y="198"/>
                        <a:pt x="566" y="324"/>
                      </a:cubicBezTo>
                      <a:cubicBezTo>
                        <a:pt x="440" y="362"/>
                        <a:pt x="338" y="400"/>
                        <a:pt x="253" y="431"/>
                      </a:cubicBezTo>
                      <a:cubicBezTo>
                        <a:pt x="222" y="441"/>
                        <a:pt x="198" y="458"/>
                        <a:pt x="171" y="472"/>
                      </a:cubicBezTo>
                      <a:cubicBezTo>
                        <a:pt x="65" y="543"/>
                        <a:pt x="0" y="663"/>
                        <a:pt x="0" y="792"/>
                      </a:cubicBezTo>
                      <a:cubicBezTo>
                        <a:pt x="0" y="806"/>
                        <a:pt x="4" y="823"/>
                        <a:pt x="4" y="841"/>
                      </a:cubicBezTo>
                      <a:cubicBezTo>
                        <a:pt x="205" y="2339"/>
                        <a:pt x="1700" y="3933"/>
                        <a:pt x="3240" y="3933"/>
                      </a:cubicBezTo>
                      <a:cubicBezTo>
                        <a:pt x="3444" y="3933"/>
                        <a:pt x="3653" y="3902"/>
                        <a:pt x="3857" y="3841"/>
                      </a:cubicBezTo>
                      <a:cubicBezTo>
                        <a:pt x="4656" y="3606"/>
                        <a:pt x="4881" y="2895"/>
                        <a:pt x="4881" y="2168"/>
                      </a:cubicBezTo>
                      <a:cubicBezTo>
                        <a:pt x="4881" y="1448"/>
                        <a:pt x="4663" y="714"/>
                        <a:pt x="4557" y="403"/>
                      </a:cubicBezTo>
                      <a:cubicBezTo>
                        <a:pt x="4519" y="291"/>
                        <a:pt x="4431" y="202"/>
                        <a:pt x="4322" y="165"/>
                      </a:cubicBezTo>
                      <a:cubicBezTo>
                        <a:pt x="4117" y="93"/>
                        <a:pt x="3714" y="1"/>
                        <a:pt x="2977"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flipH="1">
                  <a:off x="3131228" y="3693482"/>
                  <a:ext cx="60927" cy="62498"/>
                </a:xfrm>
                <a:custGeom>
                  <a:avLst/>
                  <a:gdLst/>
                  <a:ahLst/>
                  <a:cxnLst/>
                  <a:rect l="l" t="t" r="r" b="b"/>
                  <a:pathLst>
                    <a:path w="1086" h="1114" extrusionOk="0">
                      <a:moveTo>
                        <a:pt x="0" y="229"/>
                      </a:moveTo>
                      <a:lnTo>
                        <a:pt x="0" y="229"/>
                      </a:lnTo>
                      <a:cubicBezTo>
                        <a:pt x="10" y="277"/>
                        <a:pt x="50" y="317"/>
                        <a:pt x="95" y="335"/>
                      </a:cubicBezTo>
                      <a:lnTo>
                        <a:pt x="95" y="335"/>
                      </a:lnTo>
                      <a:lnTo>
                        <a:pt x="0" y="229"/>
                      </a:lnTo>
                      <a:close/>
                      <a:moveTo>
                        <a:pt x="770" y="1"/>
                      </a:moveTo>
                      <a:cubicBezTo>
                        <a:pt x="694" y="1"/>
                        <a:pt x="647" y="80"/>
                        <a:pt x="601" y="140"/>
                      </a:cubicBezTo>
                      <a:cubicBezTo>
                        <a:pt x="519" y="250"/>
                        <a:pt x="396" y="324"/>
                        <a:pt x="259" y="349"/>
                      </a:cubicBezTo>
                      <a:cubicBezTo>
                        <a:pt x="238" y="352"/>
                        <a:pt x="215" y="354"/>
                        <a:pt x="192" y="354"/>
                      </a:cubicBezTo>
                      <a:cubicBezTo>
                        <a:pt x="162" y="354"/>
                        <a:pt x="132" y="350"/>
                        <a:pt x="103" y="338"/>
                      </a:cubicBezTo>
                      <a:cubicBezTo>
                        <a:pt x="100" y="337"/>
                        <a:pt x="97" y="336"/>
                        <a:pt x="95" y="335"/>
                      </a:cubicBezTo>
                      <a:lnTo>
                        <a:pt x="95" y="335"/>
                      </a:lnTo>
                      <a:lnTo>
                        <a:pt x="789" y="1113"/>
                      </a:lnTo>
                      <a:cubicBezTo>
                        <a:pt x="884" y="871"/>
                        <a:pt x="1086" y="656"/>
                        <a:pt x="1072" y="396"/>
                      </a:cubicBezTo>
                      <a:cubicBezTo>
                        <a:pt x="1065" y="247"/>
                        <a:pt x="976" y="103"/>
                        <a:pt x="847" y="28"/>
                      </a:cubicBezTo>
                      <a:cubicBezTo>
                        <a:pt x="826" y="14"/>
                        <a:pt x="799" y="4"/>
                        <a:pt x="775" y="1"/>
                      </a:cubicBezTo>
                      <a:cubicBezTo>
                        <a:pt x="774" y="1"/>
                        <a:pt x="772" y="1"/>
                        <a:pt x="77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flipH="1">
                  <a:off x="3131620" y="3693089"/>
                  <a:ext cx="60927" cy="63115"/>
                </a:xfrm>
                <a:custGeom>
                  <a:avLst/>
                  <a:gdLst/>
                  <a:ahLst/>
                  <a:cxnLst/>
                  <a:rect l="l" t="t" r="r" b="b"/>
                  <a:pathLst>
                    <a:path w="1086" h="1125" extrusionOk="0">
                      <a:moveTo>
                        <a:pt x="775" y="0"/>
                      </a:moveTo>
                      <a:cubicBezTo>
                        <a:pt x="737" y="0"/>
                        <a:pt x="704" y="21"/>
                        <a:pt x="676" y="49"/>
                      </a:cubicBezTo>
                      <a:cubicBezTo>
                        <a:pt x="649" y="79"/>
                        <a:pt x="625" y="113"/>
                        <a:pt x="605" y="144"/>
                      </a:cubicBezTo>
                      <a:cubicBezTo>
                        <a:pt x="523" y="249"/>
                        <a:pt x="400" y="325"/>
                        <a:pt x="266" y="349"/>
                      </a:cubicBezTo>
                      <a:cubicBezTo>
                        <a:pt x="243" y="352"/>
                        <a:pt x="222" y="356"/>
                        <a:pt x="198" y="356"/>
                      </a:cubicBezTo>
                      <a:cubicBezTo>
                        <a:pt x="168" y="356"/>
                        <a:pt x="140" y="349"/>
                        <a:pt x="113" y="342"/>
                      </a:cubicBezTo>
                      <a:cubicBezTo>
                        <a:pt x="66" y="322"/>
                        <a:pt x="25" y="284"/>
                        <a:pt x="14" y="233"/>
                      </a:cubicBezTo>
                      <a:cubicBezTo>
                        <a:pt x="14" y="230"/>
                        <a:pt x="12" y="228"/>
                        <a:pt x="10" y="228"/>
                      </a:cubicBezTo>
                      <a:cubicBezTo>
                        <a:pt x="9" y="228"/>
                        <a:pt x="8" y="228"/>
                        <a:pt x="7" y="229"/>
                      </a:cubicBezTo>
                      <a:cubicBezTo>
                        <a:pt x="4" y="229"/>
                        <a:pt x="0" y="233"/>
                        <a:pt x="0" y="236"/>
                      </a:cubicBezTo>
                      <a:cubicBezTo>
                        <a:pt x="11" y="290"/>
                        <a:pt x="58" y="335"/>
                        <a:pt x="110" y="352"/>
                      </a:cubicBezTo>
                      <a:cubicBezTo>
                        <a:pt x="137" y="362"/>
                        <a:pt x="168" y="369"/>
                        <a:pt x="198" y="369"/>
                      </a:cubicBezTo>
                      <a:cubicBezTo>
                        <a:pt x="222" y="369"/>
                        <a:pt x="246" y="366"/>
                        <a:pt x="270" y="362"/>
                      </a:cubicBezTo>
                      <a:cubicBezTo>
                        <a:pt x="406" y="339"/>
                        <a:pt x="529" y="260"/>
                        <a:pt x="614" y="151"/>
                      </a:cubicBezTo>
                      <a:cubicBezTo>
                        <a:pt x="635" y="120"/>
                        <a:pt x="660" y="86"/>
                        <a:pt x="687" y="59"/>
                      </a:cubicBezTo>
                      <a:cubicBezTo>
                        <a:pt x="714" y="35"/>
                        <a:pt x="741" y="14"/>
                        <a:pt x="775" y="14"/>
                      </a:cubicBezTo>
                      <a:lnTo>
                        <a:pt x="782" y="14"/>
                      </a:lnTo>
                      <a:cubicBezTo>
                        <a:pt x="806" y="18"/>
                        <a:pt x="830" y="28"/>
                        <a:pt x="850" y="41"/>
                      </a:cubicBezTo>
                      <a:cubicBezTo>
                        <a:pt x="980" y="113"/>
                        <a:pt x="1065" y="257"/>
                        <a:pt x="1072" y="403"/>
                      </a:cubicBezTo>
                      <a:lnTo>
                        <a:pt x="1072" y="427"/>
                      </a:lnTo>
                      <a:cubicBezTo>
                        <a:pt x="1072" y="550"/>
                        <a:pt x="1024" y="663"/>
                        <a:pt x="967" y="775"/>
                      </a:cubicBezTo>
                      <a:cubicBezTo>
                        <a:pt x="905" y="888"/>
                        <a:pt x="837" y="997"/>
                        <a:pt x="789" y="1117"/>
                      </a:cubicBezTo>
                      <a:cubicBezTo>
                        <a:pt x="786" y="1120"/>
                        <a:pt x="789" y="1124"/>
                        <a:pt x="792" y="1124"/>
                      </a:cubicBezTo>
                      <a:cubicBezTo>
                        <a:pt x="793" y="1125"/>
                        <a:pt x="794" y="1125"/>
                        <a:pt x="795" y="1125"/>
                      </a:cubicBezTo>
                      <a:cubicBezTo>
                        <a:pt x="798" y="1125"/>
                        <a:pt x="800" y="1123"/>
                        <a:pt x="803" y="1120"/>
                      </a:cubicBezTo>
                      <a:cubicBezTo>
                        <a:pt x="847" y="1004"/>
                        <a:pt x="918" y="895"/>
                        <a:pt x="977" y="782"/>
                      </a:cubicBezTo>
                      <a:cubicBezTo>
                        <a:pt x="1038" y="670"/>
                        <a:pt x="1086" y="553"/>
                        <a:pt x="1086" y="427"/>
                      </a:cubicBezTo>
                      <a:lnTo>
                        <a:pt x="1086" y="403"/>
                      </a:lnTo>
                      <a:cubicBezTo>
                        <a:pt x="1079" y="249"/>
                        <a:pt x="991" y="106"/>
                        <a:pt x="857" y="28"/>
                      </a:cubicBezTo>
                      <a:cubicBezTo>
                        <a:pt x="837" y="14"/>
                        <a:pt x="809" y="4"/>
                        <a:pt x="782" y="0"/>
                      </a:cubicBezTo>
                      <a:close/>
                    </a:path>
                  </a:pathLst>
                </a:custGeom>
                <a:solidFill>
                  <a:srgbClr val="C6856D"/>
                </a:solidFill>
                <a:ln w="9525" cap="flat" cmpd="sng">
                  <a:solidFill>
                    <a:srgbClr val="C685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flipH="1">
                  <a:off x="2947167" y="3628968"/>
                  <a:ext cx="27827" cy="82415"/>
                </a:xfrm>
                <a:custGeom>
                  <a:avLst/>
                  <a:gdLst/>
                  <a:ahLst/>
                  <a:cxnLst/>
                  <a:rect l="l" t="t" r="r" b="b"/>
                  <a:pathLst>
                    <a:path w="496" h="1469" extrusionOk="0">
                      <a:moveTo>
                        <a:pt x="35" y="0"/>
                      </a:moveTo>
                      <a:cubicBezTo>
                        <a:pt x="20" y="0"/>
                        <a:pt x="1" y="13"/>
                        <a:pt x="14" y="24"/>
                      </a:cubicBezTo>
                      <a:cubicBezTo>
                        <a:pt x="212" y="188"/>
                        <a:pt x="317" y="427"/>
                        <a:pt x="376" y="672"/>
                      </a:cubicBezTo>
                      <a:cubicBezTo>
                        <a:pt x="407" y="798"/>
                        <a:pt x="427" y="925"/>
                        <a:pt x="440" y="1055"/>
                      </a:cubicBezTo>
                      <a:cubicBezTo>
                        <a:pt x="454" y="1192"/>
                        <a:pt x="458" y="1328"/>
                        <a:pt x="413" y="1458"/>
                      </a:cubicBezTo>
                      <a:cubicBezTo>
                        <a:pt x="410" y="1465"/>
                        <a:pt x="417" y="1469"/>
                        <a:pt x="426" y="1469"/>
                      </a:cubicBezTo>
                      <a:cubicBezTo>
                        <a:pt x="436" y="1469"/>
                        <a:pt x="451" y="1463"/>
                        <a:pt x="454" y="1454"/>
                      </a:cubicBezTo>
                      <a:cubicBezTo>
                        <a:pt x="495" y="1328"/>
                        <a:pt x="495" y="1198"/>
                        <a:pt x="481" y="1069"/>
                      </a:cubicBezTo>
                      <a:cubicBezTo>
                        <a:pt x="468" y="925"/>
                        <a:pt x="448" y="778"/>
                        <a:pt x="410" y="639"/>
                      </a:cubicBezTo>
                      <a:cubicBezTo>
                        <a:pt x="352" y="396"/>
                        <a:pt x="239" y="164"/>
                        <a:pt x="45" y="4"/>
                      </a:cubicBezTo>
                      <a:cubicBezTo>
                        <a:pt x="42" y="1"/>
                        <a:pt x="39" y="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flipH="1">
                  <a:off x="3306260" y="3675923"/>
                  <a:ext cx="25246" cy="67323"/>
                </a:xfrm>
                <a:custGeom>
                  <a:avLst/>
                  <a:gdLst/>
                  <a:ahLst/>
                  <a:cxnLst/>
                  <a:rect l="l" t="t" r="r" b="b"/>
                  <a:pathLst>
                    <a:path w="450" h="1200" extrusionOk="0">
                      <a:moveTo>
                        <a:pt x="37" y="1"/>
                      </a:moveTo>
                      <a:cubicBezTo>
                        <a:pt x="24" y="1"/>
                        <a:pt x="1" y="12"/>
                        <a:pt x="9" y="20"/>
                      </a:cubicBezTo>
                      <a:cubicBezTo>
                        <a:pt x="282" y="341"/>
                        <a:pt x="408" y="774"/>
                        <a:pt x="347" y="1194"/>
                      </a:cubicBezTo>
                      <a:cubicBezTo>
                        <a:pt x="347" y="1198"/>
                        <a:pt x="351" y="1199"/>
                        <a:pt x="357" y="1199"/>
                      </a:cubicBezTo>
                      <a:cubicBezTo>
                        <a:pt x="369" y="1199"/>
                        <a:pt x="386" y="1194"/>
                        <a:pt x="388" y="1187"/>
                      </a:cubicBezTo>
                      <a:cubicBezTo>
                        <a:pt x="449" y="764"/>
                        <a:pt x="323" y="330"/>
                        <a:pt x="44" y="2"/>
                      </a:cubicBezTo>
                      <a:cubicBezTo>
                        <a:pt x="42" y="1"/>
                        <a:pt x="40" y="1"/>
                        <a:pt x="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39"/>
                <p:cNvGrpSpPr/>
                <p:nvPr/>
              </p:nvGrpSpPr>
              <p:grpSpPr>
                <a:xfrm rot="3308548" flipH="1">
                  <a:off x="2555977" y="4416296"/>
                  <a:ext cx="126273" cy="143584"/>
                  <a:chOff x="81350" y="1495100"/>
                  <a:chExt cx="272032" cy="295926"/>
                </a:xfrm>
              </p:grpSpPr>
              <p:sp>
                <p:nvSpPr>
                  <p:cNvPr id="1835" name="Google Shape;1835;p39"/>
                  <p:cNvSpPr/>
                  <p:nvPr/>
                </p:nvSpPr>
                <p:spPr>
                  <a:xfrm>
                    <a:off x="93039" y="1518564"/>
                    <a:ext cx="260343" cy="272462"/>
                  </a:xfrm>
                  <a:custGeom>
                    <a:avLst/>
                    <a:gdLst/>
                    <a:ahLst/>
                    <a:cxnLst/>
                    <a:rect l="l" t="t" r="r" b="b"/>
                    <a:pathLst>
                      <a:path w="3029" h="3170" extrusionOk="0">
                        <a:moveTo>
                          <a:pt x="1959" y="1"/>
                        </a:moveTo>
                        <a:cubicBezTo>
                          <a:pt x="1716" y="1"/>
                          <a:pt x="1492" y="349"/>
                          <a:pt x="1390" y="409"/>
                        </a:cubicBezTo>
                        <a:cubicBezTo>
                          <a:pt x="1377" y="416"/>
                          <a:pt x="1362" y="419"/>
                          <a:pt x="1345" y="419"/>
                        </a:cubicBezTo>
                        <a:cubicBezTo>
                          <a:pt x="1245" y="419"/>
                          <a:pt x="1079" y="306"/>
                          <a:pt x="909" y="306"/>
                        </a:cubicBezTo>
                        <a:cubicBezTo>
                          <a:pt x="853" y="306"/>
                          <a:pt x="797" y="319"/>
                          <a:pt x="742" y="351"/>
                        </a:cubicBezTo>
                        <a:cubicBezTo>
                          <a:pt x="496" y="498"/>
                          <a:pt x="591" y="856"/>
                          <a:pt x="523" y="904"/>
                        </a:cubicBezTo>
                        <a:cubicBezTo>
                          <a:pt x="451" y="952"/>
                          <a:pt x="96" y="870"/>
                          <a:pt x="46" y="1396"/>
                        </a:cubicBezTo>
                        <a:cubicBezTo>
                          <a:pt x="1" y="1897"/>
                          <a:pt x="202" y="2689"/>
                          <a:pt x="796" y="2860"/>
                        </a:cubicBezTo>
                        <a:cubicBezTo>
                          <a:pt x="861" y="2877"/>
                          <a:pt x="919" y="2907"/>
                          <a:pt x="967" y="2952"/>
                        </a:cubicBezTo>
                        <a:cubicBezTo>
                          <a:pt x="1063" y="3038"/>
                          <a:pt x="1251" y="3170"/>
                          <a:pt x="1518" y="3170"/>
                        </a:cubicBezTo>
                        <a:cubicBezTo>
                          <a:pt x="1709" y="3170"/>
                          <a:pt x="1941" y="3102"/>
                          <a:pt x="2209" y="2901"/>
                        </a:cubicBezTo>
                        <a:cubicBezTo>
                          <a:pt x="3029" y="2283"/>
                          <a:pt x="2612" y="1822"/>
                          <a:pt x="2619" y="1764"/>
                        </a:cubicBezTo>
                        <a:cubicBezTo>
                          <a:pt x="2622" y="1703"/>
                          <a:pt x="2975" y="1491"/>
                          <a:pt x="2885" y="1191"/>
                        </a:cubicBezTo>
                        <a:cubicBezTo>
                          <a:pt x="2800" y="890"/>
                          <a:pt x="2408" y="917"/>
                          <a:pt x="2397" y="853"/>
                        </a:cubicBezTo>
                        <a:cubicBezTo>
                          <a:pt x="2390" y="791"/>
                          <a:pt x="2612" y="269"/>
                          <a:pt x="2063" y="23"/>
                        </a:cubicBezTo>
                        <a:cubicBezTo>
                          <a:pt x="2028" y="8"/>
                          <a:pt x="1993" y="1"/>
                          <a:pt x="1959"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175465" y="1537215"/>
                    <a:ext cx="86122" cy="208085"/>
                  </a:xfrm>
                  <a:custGeom>
                    <a:avLst/>
                    <a:gdLst/>
                    <a:ahLst/>
                    <a:cxnLst/>
                    <a:rect l="l" t="t" r="r" b="b"/>
                    <a:pathLst>
                      <a:path w="1002" h="2421" extrusionOk="0">
                        <a:moveTo>
                          <a:pt x="1001" y="1"/>
                        </a:moveTo>
                        <a:cubicBezTo>
                          <a:pt x="899" y="196"/>
                          <a:pt x="807" y="393"/>
                          <a:pt x="715" y="591"/>
                        </a:cubicBezTo>
                        <a:cubicBezTo>
                          <a:pt x="623" y="790"/>
                          <a:pt x="533" y="987"/>
                          <a:pt x="448" y="1189"/>
                        </a:cubicBezTo>
                        <a:cubicBezTo>
                          <a:pt x="363" y="1390"/>
                          <a:pt x="278" y="1592"/>
                          <a:pt x="202" y="1796"/>
                        </a:cubicBezTo>
                        <a:cubicBezTo>
                          <a:pt x="127" y="2001"/>
                          <a:pt x="42" y="2206"/>
                          <a:pt x="1" y="2421"/>
                        </a:cubicBezTo>
                        <a:cubicBezTo>
                          <a:pt x="29" y="2315"/>
                          <a:pt x="73" y="2216"/>
                          <a:pt x="114" y="2114"/>
                        </a:cubicBezTo>
                        <a:cubicBezTo>
                          <a:pt x="158" y="2014"/>
                          <a:pt x="199" y="1912"/>
                          <a:pt x="243" y="1814"/>
                        </a:cubicBezTo>
                        <a:lnTo>
                          <a:pt x="503" y="1212"/>
                        </a:lnTo>
                        <a:cubicBezTo>
                          <a:pt x="588" y="1011"/>
                          <a:pt x="674" y="810"/>
                          <a:pt x="755" y="609"/>
                        </a:cubicBezTo>
                        <a:cubicBezTo>
                          <a:pt x="837" y="407"/>
                          <a:pt x="923" y="205"/>
                          <a:pt x="1001"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141515" y="1656342"/>
                    <a:ext cx="128839" cy="69362"/>
                  </a:xfrm>
                  <a:custGeom>
                    <a:avLst/>
                    <a:gdLst/>
                    <a:ahLst/>
                    <a:cxnLst/>
                    <a:rect l="l" t="t" r="r" b="b"/>
                    <a:pathLst>
                      <a:path w="1499" h="807" extrusionOk="0">
                        <a:moveTo>
                          <a:pt x="0" y="1"/>
                        </a:moveTo>
                        <a:cubicBezTo>
                          <a:pt x="72" y="137"/>
                          <a:pt x="144" y="270"/>
                          <a:pt x="219" y="400"/>
                        </a:cubicBezTo>
                        <a:cubicBezTo>
                          <a:pt x="294" y="533"/>
                          <a:pt x="372" y="663"/>
                          <a:pt x="451" y="792"/>
                        </a:cubicBezTo>
                        <a:lnTo>
                          <a:pt x="457" y="806"/>
                        </a:lnTo>
                        <a:lnTo>
                          <a:pt x="475" y="806"/>
                        </a:lnTo>
                        <a:cubicBezTo>
                          <a:pt x="645" y="796"/>
                          <a:pt x="816" y="782"/>
                          <a:pt x="987" y="768"/>
                        </a:cubicBezTo>
                        <a:lnTo>
                          <a:pt x="1243" y="745"/>
                        </a:lnTo>
                        <a:cubicBezTo>
                          <a:pt x="1328" y="735"/>
                          <a:pt x="1413" y="724"/>
                          <a:pt x="1499" y="721"/>
                        </a:cubicBezTo>
                        <a:cubicBezTo>
                          <a:pt x="1451" y="715"/>
                          <a:pt x="1402" y="714"/>
                          <a:pt x="1354" y="714"/>
                        </a:cubicBezTo>
                        <a:cubicBezTo>
                          <a:pt x="1317" y="714"/>
                          <a:pt x="1280" y="714"/>
                          <a:pt x="1243" y="714"/>
                        </a:cubicBezTo>
                        <a:lnTo>
                          <a:pt x="983" y="721"/>
                        </a:lnTo>
                        <a:cubicBezTo>
                          <a:pt x="819" y="724"/>
                          <a:pt x="654" y="734"/>
                          <a:pt x="489" y="747"/>
                        </a:cubicBezTo>
                        <a:lnTo>
                          <a:pt x="489" y="747"/>
                        </a:lnTo>
                        <a:cubicBezTo>
                          <a:pt x="414" y="622"/>
                          <a:pt x="338" y="497"/>
                          <a:pt x="256" y="379"/>
                        </a:cubicBezTo>
                        <a:cubicBezTo>
                          <a:pt x="174" y="250"/>
                          <a:pt x="89" y="127"/>
                          <a:pt x="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185779" y="1581823"/>
                    <a:ext cx="101335" cy="67557"/>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81350" y="1495100"/>
                    <a:ext cx="260343" cy="272633"/>
                  </a:xfrm>
                  <a:custGeom>
                    <a:avLst/>
                    <a:gdLst/>
                    <a:ahLst/>
                    <a:cxnLst/>
                    <a:rect l="l" t="t" r="r" b="b"/>
                    <a:pathLst>
                      <a:path w="3029" h="3172" extrusionOk="0">
                        <a:moveTo>
                          <a:pt x="1960" y="1"/>
                        </a:moveTo>
                        <a:cubicBezTo>
                          <a:pt x="1717" y="1"/>
                          <a:pt x="1491" y="352"/>
                          <a:pt x="1390" y="409"/>
                        </a:cubicBezTo>
                        <a:cubicBezTo>
                          <a:pt x="1377" y="416"/>
                          <a:pt x="1362" y="419"/>
                          <a:pt x="1346" y="419"/>
                        </a:cubicBezTo>
                        <a:cubicBezTo>
                          <a:pt x="1245" y="419"/>
                          <a:pt x="1079" y="306"/>
                          <a:pt x="910" y="306"/>
                        </a:cubicBezTo>
                        <a:cubicBezTo>
                          <a:pt x="854" y="306"/>
                          <a:pt x="798" y="318"/>
                          <a:pt x="744" y="351"/>
                        </a:cubicBezTo>
                        <a:cubicBezTo>
                          <a:pt x="495" y="497"/>
                          <a:pt x="591" y="859"/>
                          <a:pt x="522" y="904"/>
                        </a:cubicBezTo>
                        <a:cubicBezTo>
                          <a:pt x="451" y="952"/>
                          <a:pt x="96" y="873"/>
                          <a:pt x="48" y="1398"/>
                        </a:cubicBezTo>
                        <a:cubicBezTo>
                          <a:pt x="1" y="1897"/>
                          <a:pt x="205" y="2693"/>
                          <a:pt x="796" y="2860"/>
                        </a:cubicBezTo>
                        <a:cubicBezTo>
                          <a:pt x="861" y="2877"/>
                          <a:pt x="919" y="2907"/>
                          <a:pt x="966" y="2952"/>
                        </a:cubicBezTo>
                        <a:cubicBezTo>
                          <a:pt x="1062" y="3039"/>
                          <a:pt x="1251" y="3172"/>
                          <a:pt x="1518" y="3172"/>
                        </a:cubicBezTo>
                        <a:cubicBezTo>
                          <a:pt x="1710" y="3172"/>
                          <a:pt x="1942" y="3103"/>
                          <a:pt x="2209" y="2901"/>
                        </a:cubicBezTo>
                        <a:cubicBezTo>
                          <a:pt x="3029" y="2283"/>
                          <a:pt x="2615" y="1822"/>
                          <a:pt x="2619" y="1764"/>
                        </a:cubicBezTo>
                        <a:cubicBezTo>
                          <a:pt x="2622" y="1706"/>
                          <a:pt x="2974" y="1491"/>
                          <a:pt x="2888" y="1190"/>
                        </a:cubicBezTo>
                        <a:cubicBezTo>
                          <a:pt x="2799" y="890"/>
                          <a:pt x="2407" y="917"/>
                          <a:pt x="2397" y="856"/>
                        </a:cubicBezTo>
                        <a:cubicBezTo>
                          <a:pt x="2390" y="791"/>
                          <a:pt x="2612" y="269"/>
                          <a:pt x="2062" y="23"/>
                        </a:cubicBezTo>
                        <a:cubicBezTo>
                          <a:pt x="2028" y="7"/>
                          <a:pt x="199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163776" y="1513751"/>
                    <a:ext cx="86036" cy="208085"/>
                  </a:xfrm>
                  <a:custGeom>
                    <a:avLst/>
                    <a:gdLst/>
                    <a:ahLst/>
                    <a:cxnLst/>
                    <a:rect l="l" t="t" r="r" b="b"/>
                    <a:pathLst>
                      <a:path w="1001" h="2421" extrusionOk="0">
                        <a:moveTo>
                          <a:pt x="1000" y="1"/>
                        </a:moveTo>
                        <a:lnTo>
                          <a:pt x="1000" y="1"/>
                        </a:lnTo>
                        <a:cubicBezTo>
                          <a:pt x="898" y="195"/>
                          <a:pt x="806" y="393"/>
                          <a:pt x="714" y="592"/>
                        </a:cubicBezTo>
                        <a:cubicBezTo>
                          <a:pt x="622" y="789"/>
                          <a:pt x="533" y="990"/>
                          <a:pt x="447" y="1189"/>
                        </a:cubicBezTo>
                        <a:cubicBezTo>
                          <a:pt x="362" y="1390"/>
                          <a:pt x="277" y="1591"/>
                          <a:pt x="202" y="1796"/>
                        </a:cubicBezTo>
                        <a:cubicBezTo>
                          <a:pt x="127" y="2001"/>
                          <a:pt x="42" y="2205"/>
                          <a:pt x="1" y="2421"/>
                        </a:cubicBezTo>
                        <a:cubicBezTo>
                          <a:pt x="28" y="2315"/>
                          <a:pt x="75" y="2216"/>
                          <a:pt x="116" y="2117"/>
                        </a:cubicBezTo>
                        <a:cubicBezTo>
                          <a:pt x="157" y="2015"/>
                          <a:pt x="198" y="1915"/>
                          <a:pt x="243" y="1813"/>
                        </a:cubicBezTo>
                        <a:lnTo>
                          <a:pt x="502" y="1213"/>
                        </a:lnTo>
                        <a:cubicBezTo>
                          <a:pt x="588" y="1011"/>
                          <a:pt x="673" y="813"/>
                          <a:pt x="755" y="608"/>
                        </a:cubicBezTo>
                        <a:cubicBezTo>
                          <a:pt x="841" y="407"/>
                          <a:pt x="923" y="206"/>
                          <a:pt x="100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29998" y="1633221"/>
                    <a:ext cx="128581" cy="69276"/>
                  </a:xfrm>
                  <a:custGeom>
                    <a:avLst/>
                    <a:gdLst/>
                    <a:ahLst/>
                    <a:cxnLst/>
                    <a:rect l="l" t="t" r="r" b="b"/>
                    <a:pathLst>
                      <a:path w="1496" h="806" extrusionOk="0">
                        <a:moveTo>
                          <a:pt x="1" y="0"/>
                        </a:moveTo>
                        <a:lnTo>
                          <a:pt x="1" y="0"/>
                        </a:lnTo>
                        <a:cubicBezTo>
                          <a:pt x="70" y="133"/>
                          <a:pt x="141" y="267"/>
                          <a:pt x="216" y="399"/>
                        </a:cubicBezTo>
                        <a:cubicBezTo>
                          <a:pt x="292" y="529"/>
                          <a:pt x="369" y="659"/>
                          <a:pt x="448" y="788"/>
                        </a:cubicBezTo>
                        <a:lnTo>
                          <a:pt x="455" y="806"/>
                        </a:lnTo>
                        <a:lnTo>
                          <a:pt x="476" y="802"/>
                        </a:lnTo>
                        <a:cubicBezTo>
                          <a:pt x="646" y="792"/>
                          <a:pt x="813" y="779"/>
                          <a:pt x="984" y="765"/>
                        </a:cubicBezTo>
                        <a:lnTo>
                          <a:pt x="1240" y="741"/>
                        </a:lnTo>
                        <a:cubicBezTo>
                          <a:pt x="1325" y="734"/>
                          <a:pt x="1411" y="720"/>
                          <a:pt x="1496" y="717"/>
                        </a:cubicBezTo>
                        <a:cubicBezTo>
                          <a:pt x="1451" y="712"/>
                          <a:pt x="1405" y="711"/>
                          <a:pt x="1360" y="711"/>
                        </a:cubicBezTo>
                        <a:cubicBezTo>
                          <a:pt x="1342" y="711"/>
                          <a:pt x="1324" y="711"/>
                          <a:pt x="1306" y="711"/>
                        </a:cubicBezTo>
                        <a:cubicBezTo>
                          <a:pt x="1284" y="711"/>
                          <a:pt x="1262" y="711"/>
                          <a:pt x="1240" y="710"/>
                        </a:cubicBezTo>
                        <a:lnTo>
                          <a:pt x="984" y="717"/>
                        </a:lnTo>
                        <a:cubicBezTo>
                          <a:pt x="815" y="724"/>
                          <a:pt x="653" y="733"/>
                          <a:pt x="487" y="743"/>
                        </a:cubicBezTo>
                        <a:lnTo>
                          <a:pt x="487" y="743"/>
                        </a:lnTo>
                        <a:cubicBezTo>
                          <a:pt x="412" y="618"/>
                          <a:pt x="336" y="497"/>
                          <a:pt x="254" y="376"/>
                        </a:cubicBezTo>
                        <a:cubicBezTo>
                          <a:pt x="172" y="249"/>
                          <a:pt x="87" y="123"/>
                          <a:pt x="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9"/>
                  <p:cNvSpPr/>
                  <p:nvPr/>
                </p:nvSpPr>
                <p:spPr>
                  <a:xfrm>
                    <a:off x="174004" y="1558617"/>
                    <a:ext cx="101335" cy="67643"/>
                  </a:xfrm>
                  <a:custGeom>
                    <a:avLst/>
                    <a:gdLst/>
                    <a:ahLst/>
                    <a:cxnLst/>
                    <a:rect l="l" t="t" r="r" b="b"/>
                    <a:pathLst>
                      <a:path w="1179" h="787" extrusionOk="0">
                        <a:moveTo>
                          <a:pt x="1" y="1"/>
                        </a:moveTo>
                        <a:cubicBezTo>
                          <a:pt x="46" y="131"/>
                          <a:pt x="93" y="257"/>
                          <a:pt x="144" y="383"/>
                        </a:cubicBezTo>
                        <a:cubicBezTo>
                          <a:pt x="192" y="509"/>
                          <a:pt x="247" y="636"/>
                          <a:pt x="298" y="762"/>
                        </a:cubicBezTo>
                        <a:lnTo>
                          <a:pt x="308" y="786"/>
                        </a:lnTo>
                        <a:lnTo>
                          <a:pt x="336" y="776"/>
                        </a:lnTo>
                        <a:cubicBezTo>
                          <a:pt x="476" y="731"/>
                          <a:pt x="619" y="687"/>
                          <a:pt x="759" y="636"/>
                        </a:cubicBezTo>
                        <a:lnTo>
                          <a:pt x="971" y="557"/>
                        </a:lnTo>
                        <a:cubicBezTo>
                          <a:pt x="1039" y="530"/>
                          <a:pt x="1111" y="506"/>
                          <a:pt x="1179" y="472"/>
                        </a:cubicBezTo>
                        <a:lnTo>
                          <a:pt x="1179" y="472"/>
                        </a:lnTo>
                        <a:lnTo>
                          <a:pt x="960" y="530"/>
                        </a:lnTo>
                        <a:lnTo>
                          <a:pt x="745" y="591"/>
                        </a:lnTo>
                        <a:cubicBezTo>
                          <a:pt x="610" y="630"/>
                          <a:pt x="475" y="672"/>
                          <a:pt x="342" y="713"/>
                        </a:cubicBezTo>
                        <a:lnTo>
                          <a:pt x="342" y="713"/>
                        </a:lnTo>
                        <a:cubicBezTo>
                          <a:pt x="291" y="596"/>
                          <a:pt x="239" y="481"/>
                          <a:pt x="185" y="366"/>
                        </a:cubicBezTo>
                        <a:cubicBezTo>
                          <a:pt x="128" y="243"/>
                          <a:pt x="66" y="1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3" name="Google Shape;1843;p39"/>
                <p:cNvGrpSpPr/>
                <p:nvPr/>
              </p:nvGrpSpPr>
              <p:grpSpPr>
                <a:xfrm flipH="1">
                  <a:off x="1969569" y="4108306"/>
                  <a:ext cx="934297" cy="644626"/>
                  <a:chOff x="1753081" y="1351125"/>
                  <a:chExt cx="1004513" cy="693072"/>
                </a:xfrm>
              </p:grpSpPr>
              <p:sp>
                <p:nvSpPr>
                  <p:cNvPr id="1844" name="Google Shape;1844;p39"/>
                  <p:cNvSpPr/>
                  <p:nvPr/>
                </p:nvSpPr>
                <p:spPr>
                  <a:xfrm>
                    <a:off x="1830857" y="1351125"/>
                    <a:ext cx="594466" cy="685373"/>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9"/>
                  <p:cNvSpPr/>
                  <p:nvPr/>
                </p:nvSpPr>
                <p:spPr>
                  <a:xfrm>
                    <a:off x="1923576" y="1372748"/>
                    <a:ext cx="300006" cy="579748"/>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9"/>
                  <p:cNvSpPr/>
                  <p:nvPr/>
                </p:nvSpPr>
                <p:spPr>
                  <a:xfrm>
                    <a:off x="1919727" y="1439882"/>
                    <a:ext cx="837867" cy="604315"/>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9"/>
                  <p:cNvSpPr/>
                  <p:nvPr/>
                </p:nvSpPr>
                <p:spPr>
                  <a:xfrm>
                    <a:off x="1980860" y="1462411"/>
                    <a:ext cx="629900" cy="547710"/>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9"/>
                  <p:cNvSpPr/>
                  <p:nvPr/>
                </p:nvSpPr>
                <p:spPr>
                  <a:xfrm>
                    <a:off x="1753081" y="1783928"/>
                    <a:ext cx="261402" cy="172079"/>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9"/>
                  <p:cNvSpPr/>
                  <p:nvPr/>
                </p:nvSpPr>
                <p:spPr>
                  <a:xfrm>
                    <a:off x="1829838" y="1954762"/>
                    <a:ext cx="111172" cy="86266"/>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9"/>
                  <p:cNvSpPr/>
                  <p:nvPr/>
                </p:nvSpPr>
                <p:spPr>
                  <a:xfrm>
                    <a:off x="1846706" y="1875515"/>
                    <a:ext cx="39171" cy="39171"/>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9"/>
                  <p:cNvSpPr/>
                  <p:nvPr/>
                </p:nvSpPr>
                <p:spPr>
                  <a:xfrm>
                    <a:off x="1860970" y="1803966"/>
                    <a:ext cx="39963" cy="30340"/>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9"/>
                  <p:cNvSpPr/>
                  <p:nvPr/>
                </p:nvSpPr>
                <p:spPr>
                  <a:xfrm>
                    <a:off x="1944520" y="1846080"/>
                    <a:ext cx="34529" cy="32265"/>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39"/>
                <p:cNvGrpSpPr/>
                <p:nvPr/>
              </p:nvGrpSpPr>
              <p:grpSpPr>
                <a:xfrm rot="-1374173">
                  <a:off x="2046149" y="3570077"/>
                  <a:ext cx="592309" cy="335290"/>
                  <a:chOff x="3281100" y="1563400"/>
                  <a:chExt cx="741425" cy="419700"/>
                </a:xfrm>
              </p:grpSpPr>
              <p:sp>
                <p:nvSpPr>
                  <p:cNvPr id="1854" name="Google Shape;1854;p39"/>
                  <p:cNvSpPr/>
                  <p:nvPr/>
                </p:nvSpPr>
                <p:spPr>
                  <a:xfrm>
                    <a:off x="3281100" y="1563400"/>
                    <a:ext cx="741425" cy="419700"/>
                  </a:xfrm>
                  <a:custGeom>
                    <a:avLst/>
                    <a:gdLst/>
                    <a:ahLst/>
                    <a:cxnLst/>
                    <a:rect l="l" t="t" r="r" b="b"/>
                    <a:pathLst>
                      <a:path w="29657" h="16788" extrusionOk="0">
                        <a:moveTo>
                          <a:pt x="0" y="1"/>
                        </a:moveTo>
                        <a:lnTo>
                          <a:pt x="0" y="16788"/>
                        </a:lnTo>
                        <a:lnTo>
                          <a:pt x="29656" y="16788"/>
                        </a:lnTo>
                        <a:lnTo>
                          <a:pt x="29656" y="1"/>
                        </a:ln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9"/>
                  <p:cNvSpPr/>
                  <p:nvPr/>
                </p:nvSpPr>
                <p:spPr>
                  <a:xfrm>
                    <a:off x="3378050" y="1606675"/>
                    <a:ext cx="547525" cy="333075"/>
                  </a:xfrm>
                  <a:custGeom>
                    <a:avLst/>
                    <a:gdLst/>
                    <a:ahLst/>
                    <a:cxnLst/>
                    <a:rect l="l" t="t" r="r" b="b"/>
                    <a:pathLst>
                      <a:path w="21901" h="13323" extrusionOk="0">
                        <a:moveTo>
                          <a:pt x="10949" y="1"/>
                        </a:moveTo>
                        <a:lnTo>
                          <a:pt x="0" y="6661"/>
                        </a:lnTo>
                        <a:lnTo>
                          <a:pt x="10949" y="13323"/>
                        </a:lnTo>
                        <a:lnTo>
                          <a:pt x="21900" y="6661"/>
                        </a:lnTo>
                        <a:lnTo>
                          <a:pt x="10949" y="1"/>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9"/>
                  <p:cNvSpPr/>
                  <p:nvPr/>
                </p:nvSpPr>
                <p:spPr>
                  <a:xfrm>
                    <a:off x="3546925" y="1668400"/>
                    <a:ext cx="209750" cy="209725"/>
                  </a:xfrm>
                  <a:custGeom>
                    <a:avLst/>
                    <a:gdLst/>
                    <a:ahLst/>
                    <a:cxnLst/>
                    <a:rect l="l" t="t" r="r" b="b"/>
                    <a:pathLst>
                      <a:path w="8390" h="8389" extrusionOk="0">
                        <a:moveTo>
                          <a:pt x="4194" y="0"/>
                        </a:moveTo>
                        <a:cubicBezTo>
                          <a:pt x="1881" y="0"/>
                          <a:pt x="1" y="1879"/>
                          <a:pt x="1" y="4192"/>
                        </a:cubicBezTo>
                        <a:cubicBezTo>
                          <a:pt x="1" y="6508"/>
                          <a:pt x="1881" y="8388"/>
                          <a:pt x="4194" y="8388"/>
                        </a:cubicBezTo>
                        <a:cubicBezTo>
                          <a:pt x="6510" y="8388"/>
                          <a:pt x="8390" y="6508"/>
                          <a:pt x="8390" y="4192"/>
                        </a:cubicBezTo>
                        <a:cubicBezTo>
                          <a:pt x="8390" y="1879"/>
                          <a:pt x="6510" y="0"/>
                          <a:pt x="4194"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7" name="Google Shape;1857;p39"/>
              <p:cNvGrpSpPr/>
              <p:nvPr/>
            </p:nvGrpSpPr>
            <p:grpSpPr>
              <a:xfrm>
                <a:off x="4723861" y="3350425"/>
                <a:ext cx="2299236" cy="1409668"/>
                <a:chOff x="4723861" y="3350425"/>
                <a:chExt cx="2299236" cy="1409668"/>
              </a:xfrm>
            </p:grpSpPr>
            <p:sp>
              <p:nvSpPr>
                <p:cNvPr id="1858" name="Google Shape;1858;p39"/>
                <p:cNvSpPr/>
                <p:nvPr/>
              </p:nvSpPr>
              <p:spPr>
                <a:xfrm>
                  <a:off x="5396513" y="3827397"/>
                  <a:ext cx="1262452" cy="932089"/>
                </a:xfrm>
                <a:custGeom>
                  <a:avLst/>
                  <a:gdLst/>
                  <a:ahLst/>
                  <a:cxnLst/>
                  <a:rect l="l" t="t" r="r" b="b"/>
                  <a:pathLst>
                    <a:path w="21098" h="15577" extrusionOk="0">
                      <a:moveTo>
                        <a:pt x="1074" y="0"/>
                      </a:moveTo>
                      <a:lnTo>
                        <a:pt x="295" y="468"/>
                      </a:lnTo>
                      <a:cubicBezTo>
                        <a:pt x="295" y="468"/>
                        <a:pt x="1" y="7414"/>
                        <a:pt x="7135" y="7414"/>
                      </a:cubicBezTo>
                      <a:cubicBezTo>
                        <a:pt x="7482" y="7414"/>
                        <a:pt x="7848" y="7398"/>
                        <a:pt x="8232" y="7363"/>
                      </a:cubicBezTo>
                      <a:lnTo>
                        <a:pt x="8232" y="7363"/>
                      </a:lnTo>
                      <a:cubicBezTo>
                        <a:pt x="8232" y="7363"/>
                        <a:pt x="5712" y="12159"/>
                        <a:pt x="5712" y="15576"/>
                      </a:cubicBezTo>
                      <a:lnTo>
                        <a:pt x="20920" y="15576"/>
                      </a:lnTo>
                      <a:cubicBezTo>
                        <a:pt x="20988" y="15576"/>
                        <a:pt x="21097" y="6957"/>
                        <a:pt x="14482" y="5557"/>
                      </a:cubicBezTo>
                      <a:lnTo>
                        <a:pt x="11772" y="4957"/>
                      </a:lnTo>
                      <a:cubicBezTo>
                        <a:pt x="7423" y="4909"/>
                        <a:pt x="2688" y="3618"/>
                        <a:pt x="1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9"/>
                <p:cNvSpPr/>
                <p:nvPr/>
              </p:nvSpPr>
              <p:spPr>
                <a:xfrm>
                  <a:off x="5378142" y="3829371"/>
                  <a:ext cx="555711" cy="500840"/>
                </a:xfrm>
                <a:custGeom>
                  <a:avLst/>
                  <a:gdLst/>
                  <a:ahLst/>
                  <a:cxnLst/>
                  <a:rect l="l" t="t" r="r" b="b"/>
                  <a:pathLst>
                    <a:path w="9287" h="8370" extrusionOk="0">
                      <a:moveTo>
                        <a:pt x="612" y="1"/>
                      </a:moveTo>
                      <a:lnTo>
                        <a:pt x="612" y="1"/>
                      </a:lnTo>
                      <a:cubicBezTo>
                        <a:pt x="0" y="7151"/>
                        <a:pt x="3401" y="8369"/>
                        <a:pt x="5790" y="8369"/>
                      </a:cubicBezTo>
                      <a:cubicBezTo>
                        <a:pt x="7025" y="8369"/>
                        <a:pt x="7989" y="8044"/>
                        <a:pt x="7989" y="8044"/>
                      </a:cubicBezTo>
                      <a:lnTo>
                        <a:pt x="9287" y="6344"/>
                      </a:lnTo>
                      <a:lnTo>
                        <a:pt x="9287" y="6344"/>
                      </a:lnTo>
                      <a:cubicBezTo>
                        <a:pt x="9287" y="6344"/>
                        <a:pt x="8997" y="6403"/>
                        <a:pt x="8381" y="6403"/>
                      </a:cubicBezTo>
                      <a:cubicBezTo>
                        <a:pt x="7628" y="6403"/>
                        <a:pt x="6387" y="6314"/>
                        <a:pt x="4592" y="5920"/>
                      </a:cubicBezTo>
                      <a:cubicBezTo>
                        <a:pt x="1329" y="5203"/>
                        <a:pt x="612" y="1"/>
                        <a:pt x="6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9"/>
                <p:cNvSpPr/>
                <p:nvPr/>
              </p:nvSpPr>
              <p:spPr>
                <a:xfrm>
                  <a:off x="6259562" y="4035754"/>
                  <a:ext cx="423530" cy="186095"/>
                </a:xfrm>
                <a:custGeom>
                  <a:avLst/>
                  <a:gdLst/>
                  <a:ahLst/>
                  <a:cxnLst/>
                  <a:rect l="l" t="t" r="r" b="b"/>
                  <a:pathLst>
                    <a:path w="7078" h="3110" extrusionOk="0">
                      <a:moveTo>
                        <a:pt x="6767" y="0"/>
                      </a:moveTo>
                      <a:cubicBezTo>
                        <a:pt x="6709" y="79"/>
                        <a:pt x="6647" y="153"/>
                        <a:pt x="6583" y="215"/>
                      </a:cubicBezTo>
                      <a:cubicBezTo>
                        <a:pt x="5094" y="1676"/>
                        <a:pt x="1267" y="1704"/>
                        <a:pt x="554" y="1830"/>
                      </a:cubicBezTo>
                      <a:cubicBezTo>
                        <a:pt x="489" y="1840"/>
                        <a:pt x="56" y="2007"/>
                        <a:pt x="1" y="2025"/>
                      </a:cubicBezTo>
                      <a:cubicBezTo>
                        <a:pt x="653" y="2151"/>
                        <a:pt x="1946" y="3014"/>
                        <a:pt x="3909" y="3096"/>
                      </a:cubicBezTo>
                      <a:cubicBezTo>
                        <a:pt x="4130" y="3105"/>
                        <a:pt x="4338" y="3109"/>
                        <a:pt x="4534" y="3109"/>
                      </a:cubicBezTo>
                      <a:cubicBezTo>
                        <a:pt x="6275" y="3109"/>
                        <a:pt x="7078" y="2792"/>
                        <a:pt x="7078" y="2792"/>
                      </a:cubicBezTo>
                      <a:lnTo>
                        <a:pt x="67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9"/>
                <p:cNvSpPr/>
                <p:nvPr/>
              </p:nvSpPr>
              <p:spPr>
                <a:xfrm>
                  <a:off x="5729334" y="3397996"/>
                  <a:ext cx="1033394" cy="781597"/>
                </a:xfrm>
                <a:custGeom>
                  <a:avLst/>
                  <a:gdLst/>
                  <a:ahLst/>
                  <a:cxnLst/>
                  <a:rect l="l" t="t" r="r" b="b"/>
                  <a:pathLst>
                    <a:path w="17270" h="13062" extrusionOk="0">
                      <a:moveTo>
                        <a:pt x="7914" y="0"/>
                      </a:moveTo>
                      <a:cubicBezTo>
                        <a:pt x="5704" y="0"/>
                        <a:pt x="4311" y="1144"/>
                        <a:pt x="3414" y="3015"/>
                      </a:cubicBezTo>
                      <a:cubicBezTo>
                        <a:pt x="3393" y="3063"/>
                        <a:pt x="3373" y="3110"/>
                        <a:pt x="3352" y="3159"/>
                      </a:cubicBezTo>
                      <a:cubicBezTo>
                        <a:pt x="3029" y="3957"/>
                        <a:pt x="3049" y="4930"/>
                        <a:pt x="2140" y="5281"/>
                      </a:cubicBezTo>
                      <a:cubicBezTo>
                        <a:pt x="1178" y="5657"/>
                        <a:pt x="1" y="7893"/>
                        <a:pt x="2639" y="9631"/>
                      </a:cubicBezTo>
                      <a:cubicBezTo>
                        <a:pt x="5277" y="11372"/>
                        <a:pt x="6179" y="12023"/>
                        <a:pt x="6179" y="12023"/>
                      </a:cubicBezTo>
                      <a:lnTo>
                        <a:pt x="6169" y="12139"/>
                      </a:lnTo>
                      <a:cubicBezTo>
                        <a:pt x="6155" y="12294"/>
                        <a:pt x="6220" y="12440"/>
                        <a:pt x="6347" y="12529"/>
                      </a:cubicBezTo>
                      <a:cubicBezTo>
                        <a:pt x="6561" y="12686"/>
                        <a:pt x="6954" y="12908"/>
                        <a:pt x="7514" y="12986"/>
                      </a:cubicBezTo>
                      <a:cubicBezTo>
                        <a:pt x="7910" y="13041"/>
                        <a:pt x="8231" y="13058"/>
                        <a:pt x="8466" y="13061"/>
                      </a:cubicBezTo>
                      <a:cubicBezTo>
                        <a:pt x="8469" y="13061"/>
                        <a:pt x="8472" y="13061"/>
                        <a:pt x="8475" y="13061"/>
                      </a:cubicBezTo>
                      <a:cubicBezTo>
                        <a:pt x="8666" y="13061"/>
                        <a:pt x="8836" y="12956"/>
                        <a:pt x="8937" y="12795"/>
                      </a:cubicBezTo>
                      <a:cubicBezTo>
                        <a:pt x="8985" y="12724"/>
                        <a:pt x="9080" y="12645"/>
                        <a:pt x="9265" y="12590"/>
                      </a:cubicBezTo>
                      <a:cubicBezTo>
                        <a:pt x="9316" y="12576"/>
                        <a:pt x="9374" y="12563"/>
                        <a:pt x="9439" y="12549"/>
                      </a:cubicBezTo>
                      <a:cubicBezTo>
                        <a:pt x="10156" y="12426"/>
                        <a:pt x="13955" y="12334"/>
                        <a:pt x="15444" y="10873"/>
                      </a:cubicBezTo>
                      <a:cubicBezTo>
                        <a:pt x="15508" y="10811"/>
                        <a:pt x="15570" y="10737"/>
                        <a:pt x="15628" y="10658"/>
                      </a:cubicBezTo>
                      <a:cubicBezTo>
                        <a:pt x="16972" y="8900"/>
                        <a:pt x="17270" y="3264"/>
                        <a:pt x="12453" y="1151"/>
                      </a:cubicBezTo>
                      <a:cubicBezTo>
                        <a:pt x="10646" y="359"/>
                        <a:pt x="9152" y="0"/>
                        <a:pt x="7914"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9"/>
                <p:cNvSpPr/>
                <p:nvPr/>
              </p:nvSpPr>
              <p:spPr>
                <a:xfrm>
                  <a:off x="6093331" y="4085360"/>
                  <a:ext cx="488214" cy="100168"/>
                </a:xfrm>
                <a:custGeom>
                  <a:avLst/>
                  <a:gdLst/>
                  <a:ahLst/>
                  <a:cxnLst/>
                  <a:rect l="l" t="t" r="r" b="b"/>
                  <a:pathLst>
                    <a:path w="8159" h="1674" extrusionOk="0">
                      <a:moveTo>
                        <a:pt x="8159" y="0"/>
                      </a:moveTo>
                      <a:lnTo>
                        <a:pt x="8159" y="0"/>
                      </a:lnTo>
                      <a:cubicBezTo>
                        <a:pt x="7571" y="424"/>
                        <a:pt x="3694" y="741"/>
                        <a:pt x="3117" y="847"/>
                      </a:cubicBezTo>
                      <a:cubicBezTo>
                        <a:pt x="2544" y="950"/>
                        <a:pt x="2816" y="1281"/>
                        <a:pt x="1864" y="1363"/>
                      </a:cubicBezTo>
                      <a:cubicBezTo>
                        <a:pt x="1816" y="1367"/>
                        <a:pt x="1768" y="1369"/>
                        <a:pt x="1720" y="1369"/>
                      </a:cubicBezTo>
                      <a:cubicBezTo>
                        <a:pt x="828" y="1369"/>
                        <a:pt x="32" y="652"/>
                        <a:pt x="1" y="643"/>
                      </a:cubicBezTo>
                      <a:lnTo>
                        <a:pt x="1" y="643"/>
                      </a:lnTo>
                      <a:lnTo>
                        <a:pt x="18" y="799"/>
                      </a:lnTo>
                      <a:cubicBezTo>
                        <a:pt x="31" y="1483"/>
                        <a:pt x="898" y="1673"/>
                        <a:pt x="1704" y="1673"/>
                      </a:cubicBezTo>
                      <a:cubicBezTo>
                        <a:pt x="2338" y="1673"/>
                        <a:pt x="2935" y="1556"/>
                        <a:pt x="3049" y="1468"/>
                      </a:cubicBezTo>
                      <a:cubicBezTo>
                        <a:pt x="3311" y="1267"/>
                        <a:pt x="4786" y="1314"/>
                        <a:pt x="6350" y="1079"/>
                      </a:cubicBezTo>
                      <a:cubicBezTo>
                        <a:pt x="7910" y="847"/>
                        <a:pt x="8159" y="0"/>
                        <a:pt x="8159"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9"/>
                <p:cNvSpPr/>
                <p:nvPr/>
              </p:nvSpPr>
              <p:spPr>
                <a:xfrm>
                  <a:off x="5902566" y="3370711"/>
                  <a:ext cx="464777" cy="314735"/>
                </a:xfrm>
                <a:custGeom>
                  <a:avLst/>
                  <a:gdLst/>
                  <a:ahLst/>
                  <a:cxnLst/>
                  <a:rect l="l" t="t" r="r" b="b"/>
                  <a:pathLst>
                    <a:path w="8046" h="4802" extrusionOk="0">
                      <a:moveTo>
                        <a:pt x="4926" y="0"/>
                      </a:moveTo>
                      <a:cubicBezTo>
                        <a:pt x="4504" y="0"/>
                        <a:pt x="4028" y="50"/>
                        <a:pt x="3492" y="167"/>
                      </a:cubicBezTo>
                      <a:cubicBezTo>
                        <a:pt x="631" y="792"/>
                        <a:pt x="0" y="4233"/>
                        <a:pt x="631" y="4721"/>
                      </a:cubicBezTo>
                      <a:cubicBezTo>
                        <a:pt x="703" y="4776"/>
                        <a:pt x="799" y="4801"/>
                        <a:pt x="916" y="4801"/>
                      </a:cubicBezTo>
                      <a:cubicBezTo>
                        <a:pt x="1827" y="4801"/>
                        <a:pt x="3955" y="3240"/>
                        <a:pt x="4929" y="2250"/>
                      </a:cubicBezTo>
                      <a:cubicBezTo>
                        <a:pt x="5620" y="1546"/>
                        <a:pt x="6280" y="1341"/>
                        <a:pt x="6813" y="1341"/>
                      </a:cubicBezTo>
                      <a:cubicBezTo>
                        <a:pt x="7551" y="1341"/>
                        <a:pt x="8046" y="1734"/>
                        <a:pt x="8046" y="1734"/>
                      </a:cubicBezTo>
                      <a:cubicBezTo>
                        <a:pt x="8046" y="1734"/>
                        <a:pt x="7414" y="0"/>
                        <a:pt x="492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9"/>
                <p:cNvSpPr/>
                <p:nvPr/>
              </p:nvSpPr>
              <p:spPr>
                <a:xfrm>
                  <a:off x="5899215" y="3684443"/>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9"/>
                <p:cNvSpPr/>
                <p:nvPr/>
              </p:nvSpPr>
              <p:spPr>
                <a:xfrm>
                  <a:off x="6137252" y="3759420"/>
                  <a:ext cx="114050" cy="54751"/>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9"/>
                <p:cNvSpPr/>
                <p:nvPr/>
              </p:nvSpPr>
              <p:spPr>
                <a:xfrm>
                  <a:off x="63214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9"/>
                <p:cNvSpPr/>
                <p:nvPr/>
              </p:nvSpPr>
              <p:spPr>
                <a:xfrm>
                  <a:off x="5596134" y="3350425"/>
                  <a:ext cx="1266700" cy="867464"/>
                </a:xfrm>
                <a:custGeom>
                  <a:avLst/>
                  <a:gdLst/>
                  <a:ahLst/>
                  <a:cxnLst/>
                  <a:rect l="l" t="t" r="r" b="b"/>
                  <a:pathLst>
                    <a:path w="21169" h="14497" extrusionOk="0">
                      <a:moveTo>
                        <a:pt x="10036" y="1"/>
                      </a:moveTo>
                      <a:cubicBezTo>
                        <a:pt x="9537" y="1"/>
                        <a:pt x="8998" y="79"/>
                        <a:pt x="8432" y="277"/>
                      </a:cubicBezTo>
                      <a:cubicBezTo>
                        <a:pt x="6476" y="959"/>
                        <a:pt x="5353" y="3503"/>
                        <a:pt x="4653" y="4830"/>
                      </a:cubicBezTo>
                      <a:cubicBezTo>
                        <a:pt x="3769" y="6503"/>
                        <a:pt x="1850" y="7776"/>
                        <a:pt x="322" y="7961"/>
                      </a:cubicBezTo>
                      <a:cubicBezTo>
                        <a:pt x="322" y="7961"/>
                        <a:pt x="1" y="12228"/>
                        <a:pt x="8395" y="12934"/>
                      </a:cubicBezTo>
                      <a:lnTo>
                        <a:pt x="8405" y="12818"/>
                      </a:lnTo>
                      <a:cubicBezTo>
                        <a:pt x="8405" y="12818"/>
                        <a:pt x="7503" y="12167"/>
                        <a:pt x="4865" y="10426"/>
                      </a:cubicBezTo>
                      <a:cubicBezTo>
                        <a:pt x="2227" y="8688"/>
                        <a:pt x="3404" y="6452"/>
                        <a:pt x="4366" y="6076"/>
                      </a:cubicBezTo>
                      <a:cubicBezTo>
                        <a:pt x="4919" y="5865"/>
                        <a:pt x="5128" y="5421"/>
                        <a:pt x="5278" y="4926"/>
                      </a:cubicBezTo>
                      <a:cubicBezTo>
                        <a:pt x="7023" y="4810"/>
                        <a:pt x="9515" y="1537"/>
                        <a:pt x="10712" y="1400"/>
                      </a:cubicBezTo>
                      <a:cubicBezTo>
                        <a:pt x="10842" y="1385"/>
                        <a:pt x="10963" y="1378"/>
                        <a:pt x="11075" y="1378"/>
                      </a:cubicBezTo>
                      <a:cubicBezTo>
                        <a:pt x="12210" y="1378"/>
                        <a:pt x="12433" y="2082"/>
                        <a:pt x="12433" y="2082"/>
                      </a:cubicBezTo>
                      <a:lnTo>
                        <a:pt x="12453" y="2082"/>
                      </a:lnTo>
                      <a:cubicBezTo>
                        <a:pt x="12487" y="2080"/>
                        <a:pt x="12520" y="2079"/>
                        <a:pt x="12553" y="2079"/>
                      </a:cubicBezTo>
                      <a:cubicBezTo>
                        <a:pt x="13236" y="2079"/>
                        <a:pt x="13872" y="2506"/>
                        <a:pt x="14266" y="3066"/>
                      </a:cubicBezTo>
                      <a:cubicBezTo>
                        <a:pt x="14679" y="3653"/>
                        <a:pt x="14867" y="4370"/>
                        <a:pt x="14993" y="5076"/>
                      </a:cubicBezTo>
                      <a:cubicBezTo>
                        <a:pt x="15119" y="5783"/>
                        <a:pt x="15195" y="6507"/>
                        <a:pt x="15427" y="7186"/>
                      </a:cubicBezTo>
                      <a:cubicBezTo>
                        <a:pt x="15737" y="8101"/>
                        <a:pt x="16359" y="8923"/>
                        <a:pt x="17161" y="9453"/>
                      </a:cubicBezTo>
                      <a:cubicBezTo>
                        <a:pt x="16950" y="10101"/>
                        <a:pt x="16642" y="10781"/>
                        <a:pt x="16263" y="11484"/>
                      </a:cubicBezTo>
                      <a:cubicBezTo>
                        <a:pt x="14914" y="13988"/>
                        <a:pt x="18455" y="14496"/>
                        <a:pt x="19010" y="14496"/>
                      </a:cubicBezTo>
                      <a:cubicBezTo>
                        <a:pt x="19099" y="14496"/>
                        <a:pt x="19112" y="14484"/>
                        <a:pt x="19018" y="14464"/>
                      </a:cubicBezTo>
                      <a:cubicBezTo>
                        <a:pt x="18981" y="14457"/>
                        <a:pt x="18946" y="14447"/>
                        <a:pt x="18916" y="14436"/>
                      </a:cubicBezTo>
                      <a:cubicBezTo>
                        <a:pt x="18335" y="14263"/>
                        <a:pt x="18355" y="13781"/>
                        <a:pt x="18355" y="13781"/>
                      </a:cubicBezTo>
                      <a:lnTo>
                        <a:pt x="18355" y="13781"/>
                      </a:lnTo>
                      <a:cubicBezTo>
                        <a:pt x="18754" y="13975"/>
                        <a:pt x="19097" y="14048"/>
                        <a:pt x="19388" y="14048"/>
                      </a:cubicBezTo>
                      <a:cubicBezTo>
                        <a:pt x="20274" y="14048"/>
                        <a:pt x="20673" y="13368"/>
                        <a:pt x="20673" y="13368"/>
                      </a:cubicBezTo>
                      <a:lnTo>
                        <a:pt x="20673" y="13368"/>
                      </a:lnTo>
                      <a:cubicBezTo>
                        <a:pt x="20673" y="13368"/>
                        <a:pt x="20435" y="13513"/>
                        <a:pt x="20173" y="13513"/>
                      </a:cubicBezTo>
                      <a:cubicBezTo>
                        <a:pt x="19841" y="13513"/>
                        <a:pt x="19470" y="13281"/>
                        <a:pt x="19493" y="12228"/>
                      </a:cubicBezTo>
                      <a:cubicBezTo>
                        <a:pt x="19534" y="10344"/>
                        <a:pt x="21169" y="7838"/>
                        <a:pt x="19059" y="3656"/>
                      </a:cubicBezTo>
                      <a:cubicBezTo>
                        <a:pt x="17874" y="1311"/>
                        <a:pt x="16160" y="815"/>
                        <a:pt x="14867" y="815"/>
                      </a:cubicBezTo>
                      <a:cubicBezTo>
                        <a:pt x="13919" y="815"/>
                        <a:pt x="13197" y="1083"/>
                        <a:pt x="13080" y="1083"/>
                      </a:cubicBezTo>
                      <a:cubicBezTo>
                        <a:pt x="13072" y="1083"/>
                        <a:pt x="13067" y="1081"/>
                        <a:pt x="13065" y="1079"/>
                      </a:cubicBezTo>
                      <a:cubicBezTo>
                        <a:pt x="12812" y="811"/>
                        <a:pt x="11636" y="1"/>
                        <a:pt x="10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9"/>
                <p:cNvSpPr/>
                <p:nvPr/>
              </p:nvSpPr>
              <p:spPr>
                <a:xfrm>
                  <a:off x="6642588" y="3907042"/>
                  <a:ext cx="166767" cy="154082"/>
                </a:xfrm>
                <a:custGeom>
                  <a:avLst/>
                  <a:gdLst/>
                  <a:ahLst/>
                  <a:cxnLst/>
                  <a:rect l="l" t="t" r="r" b="b"/>
                  <a:pathLst>
                    <a:path w="2787" h="2575" extrusionOk="0">
                      <a:moveTo>
                        <a:pt x="1486" y="1"/>
                      </a:moveTo>
                      <a:cubicBezTo>
                        <a:pt x="1154" y="1"/>
                        <a:pt x="813" y="108"/>
                        <a:pt x="499" y="318"/>
                      </a:cubicBezTo>
                      <a:cubicBezTo>
                        <a:pt x="445" y="352"/>
                        <a:pt x="387" y="403"/>
                        <a:pt x="373" y="482"/>
                      </a:cubicBezTo>
                      <a:lnTo>
                        <a:pt x="355" y="546"/>
                      </a:lnTo>
                      <a:lnTo>
                        <a:pt x="89" y="1602"/>
                      </a:lnTo>
                      <a:cubicBezTo>
                        <a:pt x="1" y="1847"/>
                        <a:pt x="72" y="2141"/>
                        <a:pt x="212" y="2301"/>
                      </a:cubicBezTo>
                      <a:cubicBezTo>
                        <a:pt x="349" y="2465"/>
                        <a:pt x="540" y="2523"/>
                        <a:pt x="727" y="2550"/>
                      </a:cubicBezTo>
                      <a:cubicBezTo>
                        <a:pt x="830" y="2566"/>
                        <a:pt x="934" y="2574"/>
                        <a:pt x="1038" y="2574"/>
                      </a:cubicBezTo>
                      <a:cubicBezTo>
                        <a:pt x="1291" y="2574"/>
                        <a:pt x="1545" y="2528"/>
                        <a:pt x="1796" y="2441"/>
                      </a:cubicBezTo>
                      <a:cubicBezTo>
                        <a:pt x="1987" y="2373"/>
                        <a:pt x="2182" y="2274"/>
                        <a:pt x="2353" y="2114"/>
                      </a:cubicBezTo>
                      <a:cubicBezTo>
                        <a:pt x="2520" y="1950"/>
                        <a:pt x="2663" y="1718"/>
                        <a:pt x="2718" y="1452"/>
                      </a:cubicBezTo>
                      <a:cubicBezTo>
                        <a:pt x="2786" y="1117"/>
                        <a:pt x="2707" y="765"/>
                        <a:pt x="2554" y="526"/>
                      </a:cubicBezTo>
                      <a:cubicBezTo>
                        <a:pt x="2400" y="287"/>
                        <a:pt x="2175" y="151"/>
                        <a:pt x="1943" y="72"/>
                      </a:cubicBezTo>
                      <a:cubicBezTo>
                        <a:pt x="1795" y="24"/>
                        <a:pt x="1642" y="1"/>
                        <a:pt x="148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9"/>
                <p:cNvSpPr/>
                <p:nvPr/>
              </p:nvSpPr>
              <p:spPr>
                <a:xfrm>
                  <a:off x="5946188" y="3812258"/>
                  <a:ext cx="470024" cy="130625"/>
                </a:xfrm>
                <a:custGeom>
                  <a:avLst/>
                  <a:gdLst/>
                  <a:ahLst/>
                  <a:cxnLst/>
                  <a:rect l="l" t="t" r="r" b="b"/>
                  <a:pathLst>
                    <a:path w="7855" h="2183" extrusionOk="0">
                      <a:moveTo>
                        <a:pt x="105" y="0"/>
                      </a:moveTo>
                      <a:cubicBezTo>
                        <a:pt x="41" y="0"/>
                        <a:pt x="0" y="97"/>
                        <a:pt x="70" y="137"/>
                      </a:cubicBezTo>
                      <a:cubicBezTo>
                        <a:pt x="1377" y="881"/>
                        <a:pt x="2641" y="1612"/>
                        <a:pt x="4132" y="1902"/>
                      </a:cubicBezTo>
                      <a:cubicBezTo>
                        <a:pt x="5004" y="2074"/>
                        <a:pt x="5613" y="2182"/>
                        <a:pt x="6276" y="2182"/>
                      </a:cubicBezTo>
                      <a:cubicBezTo>
                        <a:pt x="6718" y="2182"/>
                        <a:pt x="7183" y="2134"/>
                        <a:pt x="7768" y="2025"/>
                      </a:cubicBezTo>
                      <a:cubicBezTo>
                        <a:pt x="7854" y="2008"/>
                        <a:pt x="7823" y="1883"/>
                        <a:pt x="7741" y="1883"/>
                      </a:cubicBezTo>
                      <a:cubicBezTo>
                        <a:pt x="7737" y="1883"/>
                        <a:pt x="7732" y="1884"/>
                        <a:pt x="7727" y="1885"/>
                      </a:cubicBezTo>
                      <a:cubicBezTo>
                        <a:pt x="7149" y="1992"/>
                        <a:pt x="6676" y="2040"/>
                        <a:pt x="6229" y="2040"/>
                      </a:cubicBezTo>
                      <a:cubicBezTo>
                        <a:pt x="5487" y="2040"/>
                        <a:pt x="4817" y="1908"/>
                        <a:pt x="3862" y="1697"/>
                      </a:cubicBezTo>
                      <a:cubicBezTo>
                        <a:pt x="2518" y="1400"/>
                        <a:pt x="1330" y="687"/>
                        <a:pt x="142" y="11"/>
                      </a:cubicBezTo>
                      <a:cubicBezTo>
                        <a:pt x="129" y="4"/>
                        <a:pt x="117" y="0"/>
                        <a:pt x="105"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9"/>
                <p:cNvSpPr/>
                <p:nvPr/>
              </p:nvSpPr>
              <p:spPr>
                <a:xfrm>
                  <a:off x="6135278" y="3945099"/>
                  <a:ext cx="75335" cy="21542"/>
                </a:xfrm>
                <a:custGeom>
                  <a:avLst/>
                  <a:gdLst/>
                  <a:ahLst/>
                  <a:cxnLst/>
                  <a:rect l="l" t="t" r="r" b="b"/>
                  <a:pathLst>
                    <a:path w="1259" h="360" extrusionOk="0">
                      <a:moveTo>
                        <a:pt x="106" y="1"/>
                      </a:moveTo>
                      <a:cubicBezTo>
                        <a:pt x="49" y="1"/>
                        <a:pt x="0" y="74"/>
                        <a:pt x="50" y="126"/>
                      </a:cubicBezTo>
                      <a:cubicBezTo>
                        <a:pt x="253" y="336"/>
                        <a:pt x="612" y="359"/>
                        <a:pt x="922" y="359"/>
                      </a:cubicBezTo>
                      <a:cubicBezTo>
                        <a:pt x="1009" y="359"/>
                        <a:pt x="1092" y="358"/>
                        <a:pt x="1167" y="358"/>
                      </a:cubicBezTo>
                      <a:cubicBezTo>
                        <a:pt x="1258" y="358"/>
                        <a:pt x="1258" y="211"/>
                        <a:pt x="1167" y="211"/>
                      </a:cubicBezTo>
                      <a:cubicBezTo>
                        <a:pt x="1088" y="211"/>
                        <a:pt x="996" y="214"/>
                        <a:pt x="899" y="214"/>
                      </a:cubicBezTo>
                      <a:cubicBezTo>
                        <a:pt x="629" y="214"/>
                        <a:pt x="319" y="192"/>
                        <a:pt x="157" y="23"/>
                      </a:cubicBezTo>
                      <a:cubicBezTo>
                        <a:pt x="141" y="8"/>
                        <a:pt x="123" y="1"/>
                        <a:pt x="106"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9"/>
                <p:cNvSpPr/>
                <p:nvPr/>
              </p:nvSpPr>
              <p:spPr>
                <a:xfrm>
                  <a:off x="6392403" y="3709096"/>
                  <a:ext cx="125240" cy="96279"/>
                </a:xfrm>
                <a:custGeom>
                  <a:avLst/>
                  <a:gdLst/>
                  <a:ahLst/>
                  <a:cxnLst/>
                  <a:rect l="l" t="t" r="r" b="b"/>
                  <a:pathLst>
                    <a:path w="2093" h="1609" extrusionOk="0">
                      <a:moveTo>
                        <a:pt x="714" y="0"/>
                      </a:moveTo>
                      <a:cubicBezTo>
                        <a:pt x="454" y="4"/>
                        <a:pt x="208" y="79"/>
                        <a:pt x="0" y="233"/>
                      </a:cubicBezTo>
                      <a:lnTo>
                        <a:pt x="3" y="267"/>
                      </a:lnTo>
                      <a:cubicBezTo>
                        <a:pt x="102" y="256"/>
                        <a:pt x="201" y="250"/>
                        <a:pt x="299" y="250"/>
                      </a:cubicBezTo>
                      <a:cubicBezTo>
                        <a:pt x="423" y="250"/>
                        <a:pt x="547" y="260"/>
                        <a:pt x="669" y="281"/>
                      </a:cubicBezTo>
                      <a:cubicBezTo>
                        <a:pt x="887" y="318"/>
                        <a:pt x="1095" y="397"/>
                        <a:pt x="1277" y="520"/>
                      </a:cubicBezTo>
                      <a:cubicBezTo>
                        <a:pt x="1458" y="643"/>
                        <a:pt x="1611" y="807"/>
                        <a:pt x="1734" y="991"/>
                      </a:cubicBezTo>
                      <a:cubicBezTo>
                        <a:pt x="1853" y="1175"/>
                        <a:pt x="1938" y="1387"/>
                        <a:pt x="1946" y="1609"/>
                      </a:cubicBezTo>
                      <a:lnTo>
                        <a:pt x="1979" y="1609"/>
                      </a:lnTo>
                      <a:cubicBezTo>
                        <a:pt x="2093" y="1373"/>
                        <a:pt x="2052" y="1086"/>
                        <a:pt x="1952" y="851"/>
                      </a:cubicBezTo>
                      <a:cubicBezTo>
                        <a:pt x="1853" y="612"/>
                        <a:pt x="1689" y="404"/>
                        <a:pt x="1472" y="243"/>
                      </a:cubicBezTo>
                      <a:cubicBezTo>
                        <a:pt x="1246" y="76"/>
                        <a:pt x="969" y="0"/>
                        <a:pt x="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9"/>
                <p:cNvSpPr/>
                <p:nvPr/>
              </p:nvSpPr>
              <p:spPr>
                <a:xfrm>
                  <a:off x="5968328" y="3616347"/>
                  <a:ext cx="117282" cy="43981"/>
                </a:xfrm>
                <a:custGeom>
                  <a:avLst/>
                  <a:gdLst/>
                  <a:ahLst/>
                  <a:cxnLst/>
                  <a:rect l="l" t="t" r="r" b="b"/>
                  <a:pathLst>
                    <a:path w="1960" h="735" extrusionOk="0">
                      <a:moveTo>
                        <a:pt x="980" y="0"/>
                      </a:moveTo>
                      <a:cubicBezTo>
                        <a:pt x="795" y="0"/>
                        <a:pt x="620" y="35"/>
                        <a:pt x="458" y="104"/>
                      </a:cubicBezTo>
                      <a:cubicBezTo>
                        <a:pt x="290" y="172"/>
                        <a:pt x="79" y="291"/>
                        <a:pt x="0" y="503"/>
                      </a:cubicBezTo>
                      <a:lnTo>
                        <a:pt x="21" y="530"/>
                      </a:lnTo>
                      <a:cubicBezTo>
                        <a:pt x="161" y="438"/>
                        <a:pt x="335" y="403"/>
                        <a:pt x="502" y="376"/>
                      </a:cubicBezTo>
                      <a:cubicBezTo>
                        <a:pt x="636" y="355"/>
                        <a:pt x="771" y="342"/>
                        <a:pt x="906" y="342"/>
                      </a:cubicBezTo>
                      <a:cubicBezTo>
                        <a:pt x="943" y="342"/>
                        <a:pt x="980" y="343"/>
                        <a:pt x="1017" y="345"/>
                      </a:cubicBezTo>
                      <a:cubicBezTo>
                        <a:pt x="1359" y="353"/>
                        <a:pt x="1704" y="479"/>
                        <a:pt x="1932" y="734"/>
                      </a:cubicBezTo>
                      <a:lnTo>
                        <a:pt x="1959" y="714"/>
                      </a:lnTo>
                      <a:cubicBezTo>
                        <a:pt x="1939" y="496"/>
                        <a:pt x="1795" y="312"/>
                        <a:pt x="1622" y="195"/>
                      </a:cubicBezTo>
                      <a:cubicBezTo>
                        <a:pt x="1447" y="69"/>
                        <a:pt x="1236" y="11"/>
                        <a:pt x="1034" y="1"/>
                      </a:cubicBezTo>
                      <a:cubicBezTo>
                        <a:pt x="1016" y="1"/>
                        <a:pt x="998"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9"/>
                <p:cNvSpPr/>
                <p:nvPr/>
              </p:nvSpPr>
              <p:spPr>
                <a:xfrm>
                  <a:off x="6470014" y="4215928"/>
                  <a:ext cx="361179" cy="543564"/>
                </a:xfrm>
                <a:custGeom>
                  <a:avLst/>
                  <a:gdLst/>
                  <a:ahLst/>
                  <a:cxnLst/>
                  <a:rect l="l" t="t" r="r" b="b"/>
                  <a:pathLst>
                    <a:path w="6036" h="9084" extrusionOk="0">
                      <a:moveTo>
                        <a:pt x="1164" y="0"/>
                      </a:moveTo>
                      <a:cubicBezTo>
                        <a:pt x="942" y="89"/>
                        <a:pt x="772" y="345"/>
                        <a:pt x="655" y="607"/>
                      </a:cubicBezTo>
                      <a:cubicBezTo>
                        <a:pt x="474" y="1021"/>
                        <a:pt x="379" y="1512"/>
                        <a:pt x="454" y="1973"/>
                      </a:cubicBezTo>
                      <a:cubicBezTo>
                        <a:pt x="277" y="2164"/>
                        <a:pt x="161" y="2386"/>
                        <a:pt x="123" y="2632"/>
                      </a:cubicBezTo>
                      <a:cubicBezTo>
                        <a:pt x="0" y="3479"/>
                        <a:pt x="867" y="4328"/>
                        <a:pt x="2144" y="4700"/>
                      </a:cubicBezTo>
                      <a:cubicBezTo>
                        <a:pt x="2137" y="4700"/>
                        <a:pt x="2133" y="4703"/>
                        <a:pt x="2133" y="4703"/>
                      </a:cubicBezTo>
                      <a:cubicBezTo>
                        <a:pt x="2133" y="4703"/>
                        <a:pt x="1539" y="5609"/>
                        <a:pt x="1424" y="6813"/>
                      </a:cubicBezTo>
                      <a:cubicBezTo>
                        <a:pt x="1331" y="7732"/>
                        <a:pt x="1301" y="9083"/>
                        <a:pt x="1301" y="9083"/>
                      </a:cubicBezTo>
                      <a:lnTo>
                        <a:pt x="4830" y="9083"/>
                      </a:lnTo>
                      <a:cubicBezTo>
                        <a:pt x="4830" y="9083"/>
                        <a:pt x="5615" y="8398"/>
                        <a:pt x="3909" y="4898"/>
                      </a:cubicBezTo>
                      <a:cubicBezTo>
                        <a:pt x="3902" y="4892"/>
                        <a:pt x="3915" y="4881"/>
                        <a:pt x="3919" y="4871"/>
                      </a:cubicBezTo>
                      <a:cubicBezTo>
                        <a:pt x="5032" y="4765"/>
                        <a:pt x="5885" y="4237"/>
                        <a:pt x="5995" y="3485"/>
                      </a:cubicBezTo>
                      <a:cubicBezTo>
                        <a:pt x="6036" y="3192"/>
                        <a:pt x="5960" y="2895"/>
                        <a:pt x="5786" y="2618"/>
                      </a:cubicBezTo>
                      <a:cubicBezTo>
                        <a:pt x="5913" y="2178"/>
                        <a:pt x="5892" y="1689"/>
                        <a:pt x="5786" y="1267"/>
                      </a:cubicBezTo>
                      <a:cubicBezTo>
                        <a:pt x="5718" y="990"/>
                        <a:pt x="5598" y="717"/>
                        <a:pt x="5407" y="597"/>
                      </a:cubicBezTo>
                      <a:cubicBezTo>
                        <a:pt x="4953" y="676"/>
                        <a:pt x="4499" y="996"/>
                        <a:pt x="4172" y="1481"/>
                      </a:cubicBezTo>
                      <a:cubicBezTo>
                        <a:pt x="3905" y="1390"/>
                        <a:pt x="3619" y="1321"/>
                        <a:pt x="3318" y="1276"/>
                      </a:cubicBezTo>
                      <a:cubicBezTo>
                        <a:pt x="3081" y="1242"/>
                        <a:pt x="2848" y="1226"/>
                        <a:pt x="2622" y="1226"/>
                      </a:cubicBezTo>
                      <a:cubicBezTo>
                        <a:pt x="2561" y="1226"/>
                        <a:pt x="2501" y="1227"/>
                        <a:pt x="2441" y="1229"/>
                      </a:cubicBezTo>
                      <a:cubicBezTo>
                        <a:pt x="2174" y="611"/>
                        <a:pt x="1693" y="157"/>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9"/>
                <p:cNvSpPr/>
                <p:nvPr/>
              </p:nvSpPr>
              <p:spPr>
                <a:xfrm>
                  <a:off x="6514115" y="4245488"/>
                  <a:ext cx="76891" cy="76053"/>
                </a:xfrm>
                <a:custGeom>
                  <a:avLst/>
                  <a:gdLst/>
                  <a:ahLst/>
                  <a:cxnLst/>
                  <a:rect l="l" t="t" r="r" b="b"/>
                  <a:pathLst>
                    <a:path w="1285" h="1271" extrusionOk="0">
                      <a:moveTo>
                        <a:pt x="462" y="1"/>
                      </a:moveTo>
                      <a:cubicBezTo>
                        <a:pt x="372" y="80"/>
                        <a:pt x="281" y="216"/>
                        <a:pt x="202" y="393"/>
                      </a:cubicBezTo>
                      <a:cubicBezTo>
                        <a:pt x="76" y="683"/>
                        <a:pt x="7" y="987"/>
                        <a:pt x="0" y="1271"/>
                      </a:cubicBezTo>
                      <a:lnTo>
                        <a:pt x="1284" y="748"/>
                      </a:lnTo>
                      <a:cubicBezTo>
                        <a:pt x="1076" y="400"/>
                        <a:pt x="782" y="134"/>
                        <a:pt x="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9"/>
                <p:cNvSpPr/>
                <p:nvPr/>
              </p:nvSpPr>
              <p:spPr>
                <a:xfrm>
                  <a:off x="6738389" y="4281271"/>
                  <a:ext cx="65642" cy="77250"/>
                </a:xfrm>
                <a:custGeom>
                  <a:avLst/>
                  <a:gdLst/>
                  <a:ahLst/>
                  <a:cxnLst/>
                  <a:rect l="l" t="t" r="r" b="b"/>
                  <a:pathLst>
                    <a:path w="1097" h="1291" extrusionOk="0">
                      <a:moveTo>
                        <a:pt x="834" y="0"/>
                      </a:moveTo>
                      <a:cubicBezTo>
                        <a:pt x="533" y="96"/>
                        <a:pt x="236" y="321"/>
                        <a:pt x="0" y="635"/>
                      </a:cubicBezTo>
                      <a:lnTo>
                        <a:pt x="1062" y="1290"/>
                      </a:lnTo>
                      <a:cubicBezTo>
                        <a:pt x="1097" y="1010"/>
                        <a:pt x="1076" y="703"/>
                        <a:pt x="1001" y="403"/>
                      </a:cubicBezTo>
                      <a:cubicBezTo>
                        <a:pt x="953" y="208"/>
                        <a:pt x="892" y="79"/>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9"/>
                <p:cNvSpPr/>
                <p:nvPr/>
              </p:nvSpPr>
              <p:spPr>
                <a:xfrm>
                  <a:off x="6641152" y="4407470"/>
                  <a:ext cx="49486" cy="24414"/>
                </a:xfrm>
                <a:custGeom>
                  <a:avLst/>
                  <a:gdLst/>
                  <a:ahLst/>
                  <a:cxnLst/>
                  <a:rect l="l" t="t" r="r" b="b"/>
                  <a:pathLst>
                    <a:path w="827" h="408" extrusionOk="0">
                      <a:moveTo>
                        <a:pt x="279" y="1"/>
                      </a:moveTo>
                      <a:cubicBezTo>
                        <a:pt x="223" y="1"/>
                        <a:pt x="169" y="4"/>
                        <a:pt x="120" y="11"/>
                      </a:cubicBezTo>
                      <a:cubicBezTo>
                        <a:pt x="42" y="21"/>
                        <a:pt x="1" y="100"/>
                        <a:pt x="59" y="151"/>
                      </a:cubicBezTo>
                      <a:lnTo>
                        <a:pt x="342" y="390"/>
                      </a:lnTo>
                      <a:cubicBezTo>
                        <a:pt x="357" y="401"/>
                        <a:pt x="375" y="408"/>
                        <a:pt x="393" y="408"/>
                      </a:cubicBezTo>
                      <a:cubicBezTo>
                        <a:pt x="407" y="408"/>
                        <a:pt x="421" y="404"/>
                        <a:pt x="434" y="396"/>
                      </a:cubicBezTo>
                      <a:lnTo>
                        <a:pt x="759" y="223"/>
                      </a:lnTo>
                      <a:cubicBezTo>
                        <a:pt x="827" y="185"/>
                        <a:pt x="803" y="100"/>
                        <a:pt x="728" y="73"/>
                      </a:cubicBezTo>
                      <a:cubicBezTo>
                        <a:pt x="607" y="28"/>
                        <a:pt x="435"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9"/>
                <p:cNvSpPr/>
                <p:nvPr/>
              </p:nvSpPr>
              <p:spPr>
                <a:xfrm>
                  <a:off x="6512320" y="4411599"/>
                  <a:ext cx="61094" cy="1675"/>
                </a:xfrm>
                <a:custGeom>
                  <a:avLst/>
                  <a:gdLst/>
                  <a:ahLst/>
                  <a:cxnLst/>
                  <a:rect l="l" t="t" r="r" b="b"/>
                  <a:pathLst>
                    <a:path w="1021" h="28" extrusionOk="0">
                      <a:moveTo>
                        <a:pt x="510" y="1"/>
                      </a:moveTo>
                      <a:cubicBezTo>
                        <a:pt x="342" y="1"/>
                        <a:pt x="174" y="5"/>
                        <a:pt x="7" y="14"/>
                      </a:cubicBezTo>
                      <a:cubicBezTo>
                        <a:pt x="0" y="17"/>
                        <a:pt x="0" y="28"/>
                        <a:pt x="7" y="28"/>
                      </a:cubicBezTo>
                      <a:cubicBezTo>
                        <a:pt x="181" y="17"/>
                        <a:pt x="357" y="12"/>
                        <a:pt x="532" y="12"/>
                      </a:cubicBezTo>
                      <a:cubicBezTo>
                        <a:pt x="693" y="12"/>
                        <a:pt x="854" y="16"/>
                        <a:pt x="1013" y="24"/>
                      </a:cubicBezTo>
                      <a:cubicBezTo>
                        <a:pt x="1020" y="24"/>
                        <a:pt x="1020" y="14"/>
                        <a:pt x="1013" y="14"/>
                      </a:cubicBezTo>
                      <a:cubicBezTo>
                        <a:pt x="846" y="5"/>
                        <a:pt x="678" y="1"/>
                        <a:pt x="51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9"/>
                <p:cNvSpPr/>
                <p:nvPr/>
              </p:nvSpPr>
              <p:spPr>
                <a:xfrm>
                  <a:off x="6737372" y="4439484"/>
                  <a:ext cx="58461" cy="8676"/>
                </a:xfrm>
                <a:custGeom>
                  <a:avLst/>
                  <a:gdLst/>
                  <a:ahLst/>
                  <a:cxnLst/>
                  <a:rect l="l" t="t" r="r" b="b"/>
                  <a:pathLst>
                    <a:path w="977" h="145" extrusionOk="0">
                      <a:moveTo>
                        <a:pt x="5" y="1"/>
                      </a:moveTo>
                      <a:cubicBezTo>
                        <a:pt x="0" y="1"/>
                        <a:pt x="1" y="9"/>
                        <a:pt x="8" y="12"/>
                      </a:cubicBezTo>
                      <a:cubicBezTo>
                        <a:pt x="331" y="33"/>
                        <a:pt x="652" y="77"/>
                        <a:pt x="970" y="145"/>
                      </a:cubicBezTo>
                      <a:cubicBezTo>
                        <a:pt x="974" y="145"/>
                        <a:pt x="977" y="138"/>
                        <a:pt x="970" y="135"/>
                      </a:cubicBezTo>
                      <a:cubicBezTo>
                        <a:pt x="652" y="66"/>
                        <a:pt x="331" y="22"/>
                        <a:pt x="8" y="2"/>
                      </a:cubicBezTo>
                      <a:cubicBezTo>
                        <a:pt x="7" y="1"/>
                        <a:pt x="6" y="1"/>
                        <a:pt x="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9"/>
                <p:cNvSpPr/>
                <p:nvPr/>
              </p:nvSpPr>
              <p:spPr>
                <a:xfrm>
                  <a:off x="5382510" y="3701916"/>
                  <a:ext cx="93167" cy="159228"/>
                </a:xfrm>
                <a:custGeom>
                  <a:avLst/>
                  <a:gdLst/>
                  <a:ahLst/>
                  <a:cxnLst/>
                  <a:rect l="l" t="t" r="r" b="b"/>
                  <a:pathLst>
                    <a:path w="1557" h="2661" extrusionOk="0">
                      <a:moveTo>
                        <a:pt x="573" y="0"/>
                      </a:moveTo>
                      <a:cubicBezTo>
                        <a:pt x="545" y="0"/>
                        <a:pt x="517" y="5"/>
                        <a:pt x="489" y="15"/>
                      </a:cubicBezTo>
                      <a:cubicBezTo>
                        <a:pt x="341" y="62"/>
                        <a:pt x="270" y="226"/>
                        <a:pt x="328" y="366"/>
                      </a:cubicBezTo>
                      <a:lnTo>
                        <a:pt x="669" y="1193"/>
                      </a:lnTo>
                      <a:cubicBezTo>
                        <a:pt x="673" y="1203"/>
                        <a:pt x="679" y="1213"/>
                        <a:pt x="683" y="1223"/>
                      </a:cubicBezTo>
                      <a:lnTo>
                        <a:pt x="0" y="1746"/>
                      </a:lnTo>
                      <a:lnTo>
                        <a:pt x="697" y="2660"/>
                      </a:lnTo>
                      <a:lnTo>
                        <a:pt x="1045" y="2394"/>
                      </a:lnTo>
                      <a:cubicBezTo>
                        <a:pt x="1475" y="2066"/>
                        <a:pt x="1557" y="1455"/>
                        <a:pt x="1229" y="1025"/>
                      </a:cubicBezTo>
                      <a:cubicBezTo>
                        <a:pt x="1160" y="943"/>
                        <a:pt x="1103" y="848"/>
                        <a:pt x="1062" y="749"/>
                      </a:cubicBezTo>
                      <a:lnTo>
                        <a:pt x="823" y="172"/>
                      </a:lnTo>
                      <a:cubicBezTo>
                        <a:pt x="782" y="69"/>
                        <a:pt x="681" y="0"/>
                        <a:pt x="573"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9"/>
                <p:cNvSpPr/>
                <p:nvPr/>
              </p:nvSpPr>
              <p:spPr>
                <a:xfrm>
                  <a:off x="6364758" y="4346615"/>
                  <a:ext cx="132899" cy="412699"/>
                </a:xfrm>
                <a:custGeom>
                  <a:avLst/>
                  <a:gdLst/>
                  <a:ahLst/>
                  <a:cxnLst/>
                  <a:rect l="l" t="t" r="r" b="b"/>
                  <a:pathLst>
                    <a:path w="2221" h="6897" extrusionOk="0">
                      <a:moveTo>
                        <a:pt x="53" y="1"/>
                      </a:moveTo>
                      <a:cubicBezTo>
                        <a:pt x="34" y="1"/>
                        <a:pt x="17" y="4"/>
                        <a:pt x="1" y="11"/>
                      </a:cubicBezTo>
                      <a:cubicBezTo>
                        <a:pt x="1" y="11"/>
                        <a:pt x="1957" y="2899"/>
                        <a:pt x="971" y="6896"/>
                      </a:cubicBezTo>
                      <a:lnTo>
                        <a:pt x="1847" y="6896"/>
                      </a:lnTo>
                      <a:cubicBezTo>
                        <a:pt x="2042" y="5739"/>
                        <a:pt x="2220" y="4971"/>
                        <a:pt x="1762" y="2919"/>
                      </a:cubicBezTo>
                      <a:cubicBezTo>
                        <a:pt x="1433" y="1441"/>
                        <a:pt x="440" y="1"/>
                        <a:pt x="5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9"/>
                <p:cNvSpPr/>
                <p:nvPr/>
              </p:nvSpPr>
              <p:spPr>
                <a:xfrm>
                  <a:off x="6090219" y="4117194"/>
                  <a:ext cx="1137" cy="898"/>
                </a:xfrm>
                <a:custGeom>
                  <a:avLst/>
                  <a:gdLst/>
                  <a:ahLst/>
                  <a:cxnLst/>
                  <a:rect l="l" t="t" r="r" b="b"/>
                  <a:pathLst>
                    <a:path w="19" h="15" extrusionOk="0">
                      <a:moveTo>
                        <a:pt x="8" y="1"/>
                      </a:moveTo>
                      <a:cubicBezTo>
                        <a:pt x="1" y="1"/>
                        <a:pt x="1" y="15"/>
                        <a:pt x="8" y="15"/>
                      </a:cubicBezTo>
                      <a:cubicBezTo>
                        <a:pt x="18" y="15"/>
                        <a:pt x="18" y="1"/>
                        <a:pt x="8"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9"/>
                <p:cNvSpPr/>
                <p:nvPr/>
              </p:nvSpPr>
              <p:spPr>
                <a:xfrm>
                  <a:off x="5204611" y="3359939"/>
                  <a:ext cx="278005" cy="579825"/>
                </a:xfrm>
                <a:custGeom>
                  <a:avLst/>
                  <a:gdLst/>
                  <a:ahLst/>
                  <a:cxnLst/>
                  <a:rect l="l" t="t" r="r" b="b"/>
                  <a:pathLst>
                    <a:path w="4646" h="9690" extrusionOk="0">
                      <a:moveTo>
                        <a:pt x="469" y="0"/>
                      </a:moveTo>
                      <a:cubicBezTo>
                        <a:pt x="416" y="0"/>
                        <a:pt x="362" y="11"/>
                        <a:pt x="311" y="33"/>
                      </a:cubicBezTo>
                      <a:cubicBezTo>
                        <a:pt x="98" y="121"/>
                        <a:pt x="0" y="360"/>
                        <a:pt x="89" y="572"/>
                      </a:cubicBezTo>
                      <a:lnTo>
                        <a:pt x="3799" y="9437"/>
                      </a:lnTo>
                      <a:cubicBezTo>
                        <a:pt x="3864" y="9594"/>
                        <a:pt x="4018" y="9690"/>
                        <a:pt x="4180" y="9690"/>
                      </a:cubicBezTo>
                      <a:cubicBezTo>
                        <a:pt x="4232" y="9690"/>
                        <a:pt x="4284" y="9680"/>
                        <a:pt x="4335" y="9659"/>
                      </a:cubicBezTo>
                      <a:cubicBezTo>
                        <a:pt x="4547" y="9571"/>
                        <a:pt x="4645" y="9328"/>
                        <a:pt x="4557" y="9120"/>
                      </a:cubicBezTo>
                      <a:lnTo>
                        <a:pt x="846" y="255"/>
                      </a:lnTo>
                      <a:cubicBezTo>
                        <a:pt x="782" y="95"/>
                        <a:pt x="630" y="0"/>
                        <a:pt x="469"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9"/>
                <p:cNvSpPr/>
                <p:nvPr/>
              </p:nvSpPr>
              <p:spPr>
                <a:xfrm>
                  <a:off x="5341222" y="3747632"/>
                  <a:ext cx="55828" cy="43861"/>
                </a:xfrm>
                <a:custGeom>
                  <a:avLst/>
                  <a:gdLst/>
                  <a:ahLst/>
                  <a:cxnLst/>
                  <a:rect l="l" t="t" r="r" b="b"/>
                  <a:pathLst>
                    <a:path w="933" h="733" extrusionOk="0">
                      <a:moveTo>
                        <a:pt x="655" y="1"/>
                      </a:moveTo>
                      <a:cubicBezTo>
                        <a:pt x="610" y="1"/>
                        <a:pt x="564" y="14"/>
                        <a:pt x="523" y="40"/>
                      </a:cubicBezTo>
                      <a:lnTo>
                        <a:pt x="144" y="289"/>
                      </a:lnTo>
                      <a:cubicBezTo>
                        <a:pt x="32" y="360"/>
                        <a:pt x="0" y="511"/>
                        <a:pt x="73" y="623"/>
                      </a:cubicBezTo>
                      <a:cubicBezTo>
                        <a:pt x="119" y="694"/>
                        <a:pt x="196" y="732"/>
                        <a:pt x="274" y="732"/>
                      </a:cubicBezTo>
                      <a:cubicBezTo>
                        <a:pt x="320" y="732"/>
                        <a:pt x="366" y="719"/>
                        <a:pt x="407" y="691"/>
                      </a:cubicBezTo>
                      <a:lnTo>
                        <a:pt x="789" y="445"/>
                      </a:lnTo>
                      <a:cubicBezTo>
                        <a:pt x="898" y="371"/>
                        <a:pt x="933" y="220"/>
                        <a:pt x="857" y="111"/>
                      </a:cubicBezTo>
                      <a:cubicBezTo>
                        <a:pt x="811" y="40"/>
                        <a:pt x="734" y="1"/>
                        <a:pt x="655"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9"/>
                <p:cNvSpPr/>
                <p:nvPr/>
              </p:nvSpPr>
              <p:spPr>
                <a:xfrm>
                  <a:off x="5353668" y="3778389"/>
                  <a:ext cx="58102" cy="39074"/>
                </a:xfrm>
                <a:custGeom>
                  <a:avLst/>
                  <a:gdLst/>
                  <a:ahLst/>
                  <a:cxnLst/>
                  <a:rect l="l" t="t" r="r" b="b"/>
                  <a:pathLst>
                    <a:path w="971" h="653" extrusionOk="0">
                      <a:moveTo>
                        <a:pt x="694" y="1"/>
                      </a:moveTo>
                      <a:cubicBezTo>
                        <a:pt x="664" y="1"/>
                        <a:pt x="634" y="6"/>
                        <a:pt x="605" y="17"/>
                      </a:cubicBezTo>
                      <a:lnTo>
                        <a:pt x="185" y="188"/>
                      </a:lnTo>
                      <a:cubicBezTo>
                        <a:pt x="62" y="235"/>
                        <a:pt x="1" y="375"/>
                        <a:pt x="49" y="501"/>
                      </a:cubicBezTo>
                      <a:cubicBezTo>
                        <a:pt x="87" y="595"/>
                        <a:pt x="178" y="653"/>
                        <a:pt x="273" y="653"/>
                      </a:cubicBezTo>
                      <a:cubicBezTo>
                        <a:pt x="303" y="653"/>
                        <a:pt x="333" y="647"/>
                        <a:pt x="363" y="635"/>
                      </a:cubicBezTo>
                      <a:lnTo>
                        <a:pt x="786" y="468"/>
                      </a:lnTo>
                      <a:cubicBezTo>
                        <a:pt x="909" y="416"/>
                        <a:pt x="971" y="276"/>
                        <a:pt x="919" y="153"/>
                      </a:cubicBezTo>
                      <a:cubicBezTo>
                        <a:pt x="882" y="59"/>
                        <a:pt x="791" y="1"/>
                        <a:pt x="694"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9"/>
                <p:cNvSpPr/>
                <p:nvPr/>
              </p:nvSpPr>
              <p:spPr>
                <a:xfrm>
                  <a:off x="5379399" y="3825841"/>
                  <a:ext cx="49725" cy="30697"/>
                </a:xfrm>
                <a:custGeom>
                  <a:avLst/>
                  <a:gdLst/>
                  <a:ahLst/>
                  <a:cxnLst/>
                  <a:rect l="l" t="t" r="r" b="b"/>
                  <a:pathLst>
                    <a:path w="831" h="513" extrusionOk="0">
                      <a:moveTo>
                        <a:pt x="611" y="1"/>
                      </a:moveTo>
                      <a:cubicBezTo>
                        <a:pt x="592" y="1"/>
                        <a:pt x="573" y="4"/>
                        <a:pt x="554" y="9"/>
                      </a:cubicBezTo>
                      <a:lnTo>
                        <a:pt x="168" y="118"/>
                      </a:lnTo>
                      <a:cubicBezTo>
                        <a:pt x="62" y="149"/>
                        <a:pt x="1" y="261"/>
                        <a:pt x="32" y="367"/>
                      </a:cubicBezTo>
                      <a:cubicBezTo>
                        <a:pt x="57" y="455"/>
                        <a:pt x="138" y="512"/>
                        <a:pt x="225" y="512"/>
                      </a:cubicBezTo>
                      <a:cubicBezTo>
                        <a:pt x="243" y="512"/>
                        <a:pt x="262" y="509"/>
                        <a:pt x="281" y="504"/>
                      </a:cubicBezTo>
                      <a:lnTo>
                        <a:pt x="663" y="395"/>
                      </a:lnTo>
                      <a:cubicBezTo>
                        <a:pt x="769" y="361"/>
                        <a:pt x="831" y="252"/>
                        <a:pt x="799" y="146"/>
                      </a:cubicBezTo>
                      <a:cubicBezTo>
                        <a:pt x="775" y="56"/>
                        <a:pt x="696" y="1"/>
                        <a:pt x="611"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9"/>
                <p:cNvSpPr/>
                <p:nvPr/>
              </p:nvSpPr>
              <p:spPr>
                <a:xfrm>
                  <a:off x="5367790" y="3801427"/>
                  <a:ext cx="58042" cy="39074"/>
                </a:xfrm>
                <a:custGeom>
                  <a:avLst/>
                  <a:gdLst/>
                  <a:ahLst/>
                  <a:cxnLst/>
                  <a:rect l="l" t="t" r="r" b="b"/>
                  <a:pathLst>
                    <a:path w="970" h="653" extrusionOk="0">
                      <a:moveTo>
                        <a:pt x="696" y="1"/>
                      </a:moveTo>
                      <a:cubicBezTo>
                        <a:pt x="666" y="1"/>
                        <a:pt x="636" y="6"/>
                        <a:pt x="608" y="17"/>
                      </a:cubicBezTo>
                      <a:lnTo>
                        <a:pt x="185" y="185"/>
                      </a:lnTo>
                      <a:cubicBezTo>
                        <a:pt x="62" y="236"/>
                        <a:pt x="0" y="376"/>
                        <a:pt x="51" y="499"/>
                      </a:cubicBezTo>
                      <a:cubicBezTo>
                        <a:pt x="88" y="596"/>
                        <a:pt x="179" y="652"/>
                        <a:pt x="276" y="652"/>
                      </a:cubicBezTo>
                      <a:cubicBezTo>
                        <a:pt x="306" y="652"/>
                        <a:pt x="336" y="647"/>
                        <a:pt x="366" y="636"/>
                      </a:cubicBezTo>
                      <a:lnTo>
                        <a:pt x="785" y="468"/>
                      </a:lnTo>
                      <a:cubicBezTo>
                        <a:pt x="908" y="417"/>
                        <a:pt x="970" y="277"/>
                        <a:pt x="922" y="154"/>
                      </a:cubicBezTo>
                      <a:cubicBezTo>
                        <a:pt x="883" y="58"/>
                        <a:pt x="791" y="1"/>
                        <a:pt x="69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9"/>
                <p:cNvSpPr/>
                <p:nvPr/>
              </p:nvSpPr>
              <p:spPr>
                <a:xfrm>
                  <a:off x="6759033" y="4344939"/>
                  <a:ext cx="264063" cy="414554"/>
                </a:xfrm>
                <a:custGeom>
                  <a:avLst/>
                  <a:gdLst/>
                  <a:ahLst/>
                  <a:cxnLst/>
                  <a:rect l="l" t="t" r="r" b="b"/>
                  <a:pathLst>
                    <a:path w="4413" h="6928" extrusionOk="0">
                      <a:moveTo>
                        <a:pt x="2541" y="1"/>
                      </a:moveTo>
                      <a:cubicBezTo>
                        <a:pt x="2394" y="1"/>
                        <a:pt x="2235" y="65"/>
                        <a:pt x="2069" y="206"/>
                      </a:cubicBezTo>
                      <a:cubicBezTo>
                        <a:pt x="1724" y="496"/>
                        <a:pt x="2291" y="1449"/>
                        <a:pt x="2520" y="3336"/>
                      </a:cubicBezTo>
                      <a:cubicBezTo>
                        <a:pt x="2806" y="5671"/>
                        <a:pt x="829" y="6549"/>
                        <a:pt x="18" y="6664"/>
                      </a:cubicBezTo>
                      <a:lnTo>
                        <a:pt x="0" y="6927"/>
                      </a:lnTo>
                      <a:cubicBezTo>
                        <a:pt x="4413" y="6326"/>
                        <a:pt x="4009" y="1"/>
                        <a:pt x="2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9"/>
                <p:cNvSpPr/>
                <p:nvPr/>
              </p:nvSpPr>
              <p:spPr>
                <a:xfrm>
                  <a:off x="6680765" y="3953536"/>
                  <a:ext cx="99629" cy="60795"/>
                </a:xfrm>
                <a:custGeom>
                  <a:avLst/>
                  <a:gdLst/>
                  <a:ahLst/>
                  <a:cxnLst/>
                  <a:rect l="l" t="t" r="r" b="b"/>
                  <a:pathLst>
                    <a:path w="1665" h="1016" extrusionOk="0">
                      <a:moveTo>
                        <a:pt x="703" y="1"/>
                      </a:moveTo>
                      <a:cubicBezTo>
                        <a:pt x="278" y="1"/>
                        <a:pt x="1" y="384"/>
                        <a:pt x="1" y="384"/>
                      </a:cubicBezTo>
                      <a:lnTo>
                        <a:pt x="59" y="784"/>
                      </a:lnTo>
                      <a:cubicBezTo>
                        <a:pt x="273" y="949"/>
                        <a:pt x="497" y="1016"/>
                        <a:pt x="698" y="1016"/>
                      </a:cubicBezTo>
                      <a:cubicBezTo>
                        <a:pt x="1269" y="1016"/>
                        <a:pt x="1664" y="482"/>
                        <a:pt x="1165" y="152"/>
                      </a:cubicBezTo>
                      <a:cubicBezTo>
                        <a:pt x="998" y="42"/>
                        <a:pt x="842" y="1"/>
                        <a:pt x="703" y="1"/>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9"/>
                <p:cNvSpPr/>
                <p:nvPr/>
              </p:nvSpPr>
              <p:spPr>
                <a:xfrm>
                  <a:off x="5815501" y="3740990"/>
                  <a:ext cx="123265" cy="75515"/>
                </a:xfrm>
                <a:custGeom>
                  <a:avLst/>
                  <a:gdLst/>
                  <a:ahLst/>
                  <a:cxnLst/>
                  <a:rect l="l" t="t" r="r" b="b"/>
                  <a:pathLst>
                    <a:path w="2060" h="1262" extrusionOk="0">
                      <a:moveTo>
                        <a:pt x="632" y="1"/>
                      </a:moveTo>
                      <a:cubicBezTo>
                        <a:pt x="382" y="1"/>
                        <a:pt x="187" y="83"/>
                        <a:pt x="120" y="242"/>
                      </a:cubicBezTo>
                      <a:cubicBezTo>
                        <a:pt x="1" y="515"/>
                        <a:pt x="315" y="912"/>
                        <a:pt x="820" y="1126"/>
                      </a:cubicBezTo>
                      <a:cubicBezTo>
                        <a:pt x="1032" y="1217"/>
                        <a:pt x="1243" y="1261"/>
                        <a:pt x="1426" y="1261"/>
                      </a:cubicBezTo>
                      <a:cubicBezTo>
                        <a:pt x="1677" y="1261"/>
                        <a:pt x="1874" y="1179"/>
                        <a:pt x="1943" y="1021"/>
                      </a:cubicBezTo>
                      <a:cubicBezTo>
                        <a:pt x="2060" y="748"/>
                        <a:pt x="1745" y="351"/>
                        <a:pt x="1244" y="137"/>
                      </a:cubicBezTo>
                      <a:cubicBezTo>
                        <a:pt x="1029" y="46"/>
                        <a:pt x="816" y="1"/>
                        <a:pt x="632"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9"/>
                <p:cNvSpPr/>
                <p:nvPr/>
              </p:nvSpPr>
              <p:spPr>
                <a:xfrm>
                  <a:off x="6454276" y="3901537"/>
                  <a:ext cx="119914" cy="79045"/>
                </a:xfrm>
                <a:custGeom>
                  <a:avLst/>
                  <a:gdLst/>
                  <a:ahLst/>
                  <a:cxnLst/>
                  <a:rect l="l" t="t" r="r" b="b"/>
                  <a:pathLst>
                    <a:path w="2004" h="1321" extrusionOk="0">
                      <a:moveTo>
                        <a:pt x="1081" y="1"/>
                      </a:moveTo>
                      <a:cubicBezTo>
                        <a:pt x="1036" y="1"/>
                        <a:pt x="989" y="3"/>
                        <a:pt x="942" y="7"/>
                      </a:cubicBezTo>
                      <a:cubicBezTo>
                        <a:pt x="406" y="58"/>
                        <a:pt x="0" y="393"/>
                        <a:pt x="38" y="755"/>
                      </a:cubicBezTo>
                      <a:cubicBezTo>
                        <a:pt x="69" y="1082"/>
                        <a:pt x="455" y="1321"/>
                        <a:pt x="927" y="1321"/>
                      </a:cubicBezTo>
                      <a:cubicBezTo>
                        <a:pt x="973" y="1321"/>
                        <a:pt x="1019" y="1319"/>
                        <a:pt x="1065" y="1314"/>
                      </a:cubicBezTo>
                      <a:cubicBezTo>
                        <a:pt x="1601" y="1263"/>
                        <a:pt x="2004" y="929"/>
                        <a:pt x="1970" y="567"/>
                      </a:cubicBezTo>
                      <a:cubicBezTo>
                        <a:pt x="1939" y="237"/>
                        <a:pt x="1553" y="1"/>
                        <a:pt x="1081"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9"/>
                <p:cNvSpPr/>
                <p:nvPr/>
              </p:nvSpPr>
              <p:spPr>
                <a:xfrm>
                  <a:off x="6424537" y="3916855"/>
                  <a:ext cx="19866" cy="31893"/>
                </a:xfrm>
                <a:custGeom>
                  <a:avLst/>
                  <a:gdLst/>
                  <a:ahLst/>
                  <a:cxnLst/>
                  <a:rect l="l" t="t" r="r" b="b"/>
                  <a:pathLst>
                    <a:path w="332" h="533" extrusionOk="0">
                      <a:moveTo>
                        <a:pt x="252" y="1"/>
                      </a:moveTo>
                      <a:cubicBezTo>
                        <a:pt x="219" y="1"/>
                        <a:pt x="186" y="20"/>
                        <a:pt x="180" y="62"/>
                      </a:cubicBezTo>
                      <a:cubicBezTo>
                        <a:pt x="163" y="191"/>
                        <a:pt x="115" y="308"/>
                        <a:pt x="40" y="413"/>
                      </a:cubicBezTo>
                      <a:cubicBezTo>
                        <a:pt x="0" y="470"/>
                        <a:pt x="52" y="533"/>
                        <a:pt x="104" y="533"/>
                      </a:cubicBezTo>
                      <a:cubicBezTo>
                        <a:pt x="124" y="533"/>
                        <a:pt x="144" y="524"/>
                        <a:pt x="159" y="502"/>
                      </a:cubicBezTo>
                      <a:cubicBezTo>
                        <a:pt x="248" y="376"/>
                        <a:pt x="303" y="232"/>
                        <a:pt x="327" y="79"/>
                      </a:cubicBezTo>
                      <a:cubicBezTo>
                        <a:pt x="332" y="29"/>
                        <a:pt x="292" y="1"/>
                        <a:pt x="252"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9"/>
                <p:cNvSpPr/>
                <p:nvPr/>
              </p:nvSpPr>
              <p:spPr>
                <a:xfrm>
                  <a:off x="5818972" y="4419558"/>
                  <a:ext cx="216612" cy="340535"/>
                </a:xfrm>
                <a:custGeom>
                  <a:avLst/>
                  <a:gdLst/>
                  <a:ahLst/>
                  <a:cxnLst/>
                  <a:rect l="l" t="t" r="r" b="b"/>
                  <a:pathLst>
                    <a:path w="3620" h="5691" extrusionOk="0">
                      <a:moveTo>
                        <a:pt x="1" y="0"/>
                      </a:moveTo>
                      <a:lnTo>
                        <a:pt x="1485" y="5691"/>
                      </a:lnTo>
                      <a:lnTo>
                        <a:pt x="2325" y="5691"/>
                      </a:lnTo>
                      <a:cubicBezTo>
                        <a:pt x="2325" y="5691"/>
                        <a:pt x="3620" y="4533"/>
                        <a:pt x="2858" y="2461"/>
                      </a:cubicBezTo>
                      <a:cubicBezTo>
                        <a:pt x="2097" y="386"/>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9"/>
                <p:cNvSpPr/>
                <p:nvPr/>
              </p:nvSpPr>
              <p:spPr>
                <a:xfrm>
                  <a:off x="5572437" y="4413095"/>
                  <a:ext cx="439626" cy="346220"/>
                </a:xfrm>
                <a:custGeom>
                  <a:avLst/>
                  <a:gdLst/>
                  <a:ahLst/>
                  <a:cxnLst/>
                  <a:rect l="l" t="t" r="r" b="b"/>
                  <a:pathLst>
                    <a:path w="7347" h="5786" extrusionOk="0">
                      <a:moveTo>
                        <a:pt x="3015" y="0"/>
                      </a:moveTo>
                      <a:cubicBezTo>
                        <a:pt x="618" y="0"/>
                        <a:pt x="167" y="1832"/>
                        <a:pt x="1" y="1921"/>
                      </a:cubicBezTo>
                      <a:lnTo>
                        <a:pt x="66" y="5785"/>
                      </a:lnTo>
                      <a:lnTo>
                        <a:pt x="5886" y="5785"/>
                      </a:lnTo>
                      <a:cubicBezTo>
                        <a:pt x="7346" y="4041"/>
                        <a:pt x="6982" y="545"/>
                        <a:pt x="3851" y="67"/>
                      </a:cubicBezTo>
                      <a:cubicBezTo>
                        <a:pt x="3549" y="21"/>
                        <a:pt x="3271" y="0"/>
                        <a:pt x="3015"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9"/>
                <p:cNvSpPr/>
                <p:nvPr/>
              </p:nvSpPr>
              <p:spPr>
                <a:xfrm>
                  <a:off x="5699714" y="4428653"/>
                  <a:ext cx="110759" cy="92509"/>
                </a:xfrm>
                <a:custGeom>
                  <a:avLst/>
                  <a:gdLst/>
                  <a:ahLst/>
                  <a:cxnLst/>
                  <a:rect l="l" t="t" r="r" b="b"/>
                  <a:pathLst>
                    <a:path w="1851" h="1546" extrusionOk="0">
                      <a:moveTo>
                        <a:pt x="1048" y="0"/>
                      </a:moveTo>
                      <a:cubicBezTo>
                        <a:pt x="697" y="0"/>
                        <a:pt x="345" y="43"/>
                        <a:pt x="1" y="118"/>
                      </a:cubicBezTo>
                      <a:cubicBezTo>
                        <a:pt x="414" y="541"/>
                        <a:pt x="659" y="1046"/>
                        <a:pt x="669" y="1545"/>
                      </a:cubicBezTo>
                      <a:cubicBezTo>
                        <a:pt x="816" y="1419"/>
                        <a:pt x="967" y="1289"/>
                        <a:pt x="1113" y="1159"/>
                      </a:cubicBezTo>
                      <a:cubicBezTo>
                        <a:pt x="1352" y="954"/>
                        <a:pt x="1594" y="743"/>
                        <a:pt x="1762" y="473"/>
                      </a:cubicBezTo>
                      <a:cubicBezTo>
                        <a:pt x="1810" y="398"/>
                        <a:pt x="1851" y="309"/>
                        <a:pt x="1830" y="224"/>
                      </a:cubicBezTo>
                      <a:cubicBezTo>
                        <a:pt x="1792" y="83"/>
                        <a:pt x="1622" y="36"/>
                        <a:pt x="1475" y="22"/>
                      </a:cubicBezTo>
                      <a:cubicBezTo>
                        <a:pt x="1333" y="7"/>
                        <a:pt x="1191" y="0"/>
                        <a:pt x="104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9"/>
                <p:cNvSpPr/>
                <p:nvPr/>
              </p:nvSpPr>
              <p:spPr>
                <a:xfrm>
                  <a:off x="5509966" y="4309754"/>
                  <a:ext cx="112973" cy="77789"/>
                </a:xfrm>
                <a:custGeom>
                  <a:avLst/>
                  <a:gdLst/>
                  <a:ahLst/>
                  <a:cxnLst/>
                  <a:rect l="l" t="t" r="r" b="b"/>
                  <a:pathLst>
                    <a:path w="1888" h="1300" extrusionOk="0">
                      <a:moveTo>
                        <a:pt x="1176" y="1"/>
                      </a:moveTo>
                      <a:cubicBezTo>
                        <a:pt x="1119" y="1"/>
                        <a:pt x="1061" y="18"/>
                        <a:pt x="1007" y="36"/>
                      </a:cubicBezTo>
                      <a:cubicBezTo>
                        <a:pt x="522" y="207"/>
                        <a:pt x="133" y="627"/>
                        <a:pt x="0" y="1125"/>
                      </a:cubicBezTo>
                      <a:lnTo>
                        <a:pt x="41" y="1128"/>
                      </a:lnTo>
                      <a:cubicBezTo>
                        <a:pt x="231" y="1091"/>
                        <a:pt x="430" y="1072"/>
                        <a:pt x="636" y="1072"/>
                      </a:cubicBezTo>
                      <a:cubicBezTo>
                        <a:pt x="997" y="1072"/>
                        <a:pt x="1377" y="1131"/>
                        <a:pt x="1758" y="1255"/>
                      </a:cubicBezTo>
                      <a:cubicBezTo>
                        <a:pt x="1803" y="1268"/>
                        <a:pt x="1847" y="1282"/>
                        <a:pt x="1888" y="1300"/>
                      </a:cubicBezTo>
                      <a:cubicBezTo>
                        <a:pt x="1806" y="931"/>
                        <a:pt x="1718" y="555"/>
                        <a:pt x="1509" y="241"/>
                      </a:cubicBezTo>
                      <a:cubicBezTo>
                        <a:pt x="1437" y="129"/>
                        <a:pt x="1335" y="16"/>
                        <a:pt x="1201" y="2"/>
                      </a:cubicBezTo>
                      <a:cubicBezTo>
                        <a:pt x="1193" y="1"/>
                        <a:pt x="1185" y="1"/>
                        <a:pt x="117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9"/>
                <p:cNvSpPr/>
                <p:nvPr/>
              </p:nvSpPr>
              <p:spPr>
                <a:xfrm>
                  <a:off x="5399624" y="4373841"/>
                  <a:ext cx="340356" cy="252454"/>
                </a:xfrm>
                <a:custGeom>
                  <a:avLst/>
                  <a:gdLst/>
                  <a:ahLst/>
                  <a:cxnLst/>
                  <a:rect l="l" t="t" r="r" b="b"/>
                  <a:pathLst>
                    <a:path w="5688" h="4219" extrusionOk="0">
                      <a:moveTo>
                        <a:pt x="2480" y="1"/>
                      </a:moveTo>
                      <a:cubicBezTo>
                        <a:pt x="2274" y="1"/>
                        <a:pt x="2075" y="20"/>
                        <a:pt x="1885" y="57"/>
                      </a:cubicBezTo>
                      <a:cubicBezTo>
                        <a:pt x="1137" y="208"/>
                        <a:pt x="551" y="631"/>
                        <a:pt x="346" y="1259"/>
                      </a:cubicBezTo>
                      <a:cubicBezTo>
                        <a:pt x="1" y="2324"/>
                        <a:pt x="899" y="3567"/>
                        <a:pt x="2353" y="4038"/>
                      </a:cubicBezTo>
                      <a:cubicBezTo>
                        <a:pt x="2732" y="4161"/>
                        <a:pt x="3111" y="4219"/>
                        <a:pt x="3470" y="4219"/>
                      </a:cubicBezTo>
                      <a:cubicBezTo>
                        <a:pt x="4491" y="4219"/>
                        <a:pt x="5355" y="3750"/>
                        <a:pt x="5610" y="2962"/>
                      </a:cubicBezTo>
                      <a:cubicBezTo>
                        <a:pt x="5664" y="2799"/>
                        <a:pt x="5688" y="2631"/>
                        <a:pt x="5684" y="2461"/>
                      </a:cubicBezTo>
                      <a:cubicBezTo>
                        <a:pt x="5674" y="1962"/>
                        <a:pt x="5429" y="1457"/>
                        <a:pt x="5016" y="1034"/>
                      </a:cubicBezTo>
                      <a:cubicBezTo>
                        <a:pt x="4684" y="700"/>
                        <a:pt x="4247" y="413"/>
                        <a:pt x="3732" y="229"/>
                      </a:cubicBezTo>
                      <a:cubicBezTo>
                        <a:pt x="3691" y="211"/>
                        <a:pt x="3647" y="197"/>
                        <a:pt x="3602" y="184"/>
                      </a:cubicBezTo>
                      <a:cubicBezTo>
                        <a:pt x="3221" y="60"/>
                        <a:pt x="2841" y="1"/>
                        <a:pt x="248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9"/>
                <p:cNvSpPr/>
                <p:nvPr/>
              </p:nvSpPr>
              <p:spPr>
                <a:xfrm>
                  <a:off x="5498896" y="4430628"/>
                  <a:ext cx="47690" cy="32731"/>
                </a:xfrm>
                <a:custGeom>
                  <a:avLst/>
                  <a:gdLst/>
                  <a:ahLst/>
                  <a:cxnLst/>
                  <a:rect l="l" t="t" r="r" b="b"/>
                  <a:pathLst>
                    <a:path w="797" h="547" extrusionOk="0">
                      <a:moveTo>
                        <a:pt x="206" y="0"/>
                      </a:moveTo>
                      <a:cubicBezTo>
                        <a:pt x="193" y="0"/>
                        <a:pt x="180" y="1"/>
                        <a:pt x="168" y="3"/>
                      </a:cubicBezTo>
                      <a:cubicBezTo>
                        <a:pt x="80" y="14"/>
                        <a:pt x="1" y="34"/>
                        <a:pt x="39" y="116"/>
                      </a:cubicBezTo>
                      <a:lnTo>
                        <a:pt x="206" y="491"/>
                      </a:lnTo>
                      <a:cubicBezTo>
                        <a:pt x="219" y="526"/>
                        <a:pt x="253" y="546"/>
                        <a:pt x="291" y="546"/>
                      </a:cubicBezTo>
                      <a:lnTo>
                        <a:pt x="704" y="529"/>
                      </a:lnTo>
                      <a:cubicBezTo>
                        <a:pt x="792" y="526"/>
                        <a:pt x="796" y="436"/>
                        <a:pt x="748" y="365"/>
                      </a:cubicBezTo>
                      <a:cubicBezTo>
                        <a:pt x="599" y="143"/>
                        <a:pt x="376"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9"/>
                <p:cNvSpPr/>
                <p:nvPr/>
              </p:nvSpPr>
              <p:spPr>
                <a:xfrm>
                  <a:off x="5550596" y="4484782"/>
                  <a:ext cx="82995" cy="48708"/>
                </a:xfrm>
                <a:custGeom>
                  <a:avLst/>
                  <a:gdLst/>
                  <a:ahLst/>
                  <a:cxnLst/>
                  <a:rect l="l" t="t" r="r" b="b"/>
                  <a:pathLst>
                    <a:path w="1387" h="814" extrusionOk="0">
                      <a:moveTo>
                        <a:pt x="6" y="1"/>
                      </a:moveTo>
                      <a:cubicBezTo>
                        <a:pt x="5" y="1"/>
                        <a:pt x="4" y="2"/>
                        <a:pt x="4" y="2"/>
                      </a:cubicBezTo>
                      <a:cubicBezTo>
                        <a:pt x="0" y="6"/>
                        <a:pt x="4" y="6"/>
                        <a:pt x="4" y="6"/>
                      </a:cubicBezTo>
                      <a:cubicBezTo>
                        <a:pt x="461" y="276"/>
                        <a:pt x="922" y="546"/>
                        <a:pt x="1379" y="812"/>
                      </a:cubicBezTo>
                      <a:cubicBezTo>
                        <a:pt x="1380" y="813"/>
                        <a:pt x="1381" y="813"/>
                        <a:pt x="1382" y="813"/>
                      </a:cubicBezTo>
                      <a:cubicBezTo>
                        <a:pt x="1383" y="813"/>
                        <a:pt x="1383" y="812"/>
                        <a:pt x="1383" y="812"/>
                      </a:cubicBezTo>
                      <a:cubicBezTo>
                        <a:pt x="1387" y="809"/>
                        <a:pt x="1387" y="809"/>
                        <a:pt x="1383" y="809"/>
                      </a:cubicBezTo>
                      <a:cubicBezTo>
                        <a:pt x="925" y="538"/>
                        <a:pt x="465" y="269"/>
                        <a:pt x="7" y="2"/>
                      </a:cubicBezTo>
                      <a:cubicBezTo>
                        <a:pt x="7" y="1"/>
                        <a:pt x="7"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9"/>
                <p:cNvSpPr/>
                <p:nvPr/>
              </p:nvSpPr>
              <p:spPr>
                <a:xfrm>
                  <a:off x="5568787" y="4482867"/>
                  <a:ext cx="84191" cy="27525"/>
                </a:xfrm>
                <a:custGeom>
                  <a:avLst/>
                  <a:gdLst/>
                  <a:ahLst/>
                  <a:cxnLst/>
                  <a:rect l="l" t="t" r="r" b="b"/>
                  <a:pathLst>
                    <a:path w="1407" h="460" extrusionOk="0">
                      <a:moveTo>
                        <a:pt x="0" y="1"/>
                      </a:moveTo>
                      <a:lnTo>
                        <a:pt x="0" y="7"/>
                      </a:lnTo>
                      <a:cubicBezTo>
                        <a:pt x="468" y="165"/>
                        <a:pt x="935" y="315"/>
                        <a:pt x="1403" y="458"/>
                      </a:cubicBezTo>
                      <a:cubicBezTo>
                        <a:pt x="1404" y="459"/>
                        <a:pt x="1405" y="459"/>
                        <a:pt x="1405" y="459"/>
                      </a:cubicBezTo>
                      <a:cubicBezTo>
                        <a:pt x="1406" y="459"/>
                        <a:pt x="1406" y="458"/>
                        <a:pt x="1406" y="458"/>
                      </a:cubicBezTo>
                      <a:lnTo>
                        <a:pt x="1406" y="455"/>
                      </a:lnTo>
                      <a:cubicBezTo>
                        <a:pt x="935" y="308"/>
                        <a:pt x="468" y="157"/>
                        <a:pt x="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9"/>
                <p:cNvSpPr/>
                <p:nvPr/>
              </p:nvSpPr>
              <p:spPr>
                <a:xfrm>
                  <a:off x="5577584" y="4469583"/>
                  <a:ext cx="94783" cy="22738"/>
                </a:xfrm>
                <a:custGeom>
                  <a:avLst/>
                  <a:gdLst/>
                  <a:ahLst/>
                  <a:cxnLst/>
                  <a:rect l="l" t="t" r="r" b="b"/>
                  <a:pathLst>
                    <a:path w="1584" h="380" extrusionOk="0">
                      <a:moveTo>
                        <a:pt x="7" y="1"/>
                      </a:moveTo>
                      <a:cubicBezTo>
                        <a:pt x="3" y="1"/>
                        <a:pt x="3" y="1"/>
                        <a:pt x="0" y="4"/>
                      </a:cubicBezTo>
                      <a:lnTo>
                        <a:pt x="3" y="7"/>
                      </a:lnTo>
                      <a:cubicBezTo>
                        <a:pt x="526" y="144"/>
                        <a:pt x="1051" y="270"/>
                        <a:pt x="1577" y="379"/>
                      </a:cubicBezTo>
                      <a:lnTo>
                        <a:pt x="1584" y="379"/>
                      </a:lnTo>
                      <a:cubicBezTo>
                        <a:pt x="1584" y="376"/>
                        <a:pt x="1580" y="373"/>
                        <a:pt x="1580" y="373"/>
                      </a:cubicBezTo>
                      <a:cubicBezTo>
                        <a:pt x="1051" y="264"/>
                        <a:pt x="526" y="137"/>
                        <a:pt x="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9"/>
                <p:cNvSpPr/>
                <p:nvPr/>
              </p:nvSpPr>
              <p:spPr>
                <a:xfrm>
                  <a:off x="5401479" y="4428115"/>
                  <a:ext cx="70369" cy="15618"/>
                </a:xfrm>
                <a:custGeom>
                  <a:avLst/>
                  <a:gdLst/>
                  <a:ahLst/>
                  <a:cxnLst/>
                  <a:rect l="l" t="t" r="r" b="b"/>
                  <a:pathLst>
                    <a:path w="1176" h="261" extrusionOk="0">
                      <a:moveTo>
                        <a:pt x="8" y="1"/>
                      </a:moveTo>
                      <a:cubicBezTo>
                        <a:pt x="4" y="1"/>
                        <a:pt x="0" y="1"/>
                        <a:pt x="0" y="4"/>
                      </a:cubicBezTo>
                      <a:lnTo>
                        <a:pt x="4" y="7"/>
                      </a:lnTo>
                      <a:cubicBezTo>
                        <a:pt x="389" y="106"/>
                        <a:pt x="779" y="192"/>
                        <a:pt x="1171" y="260"/>
                      </a:cubicBezTo>
                      <a:lnTo>
                        <a:pt x="1175" y="260"/>
                      </a:lnTo>
                      <a:cubicBezTo>
                        <a:pt x="1175" y="256"/>
                        <a:pt x="1171" y="253"/>
                        <a:pt x="1171" y="253"/>
                      </a:cubicBezTo>
                      <a:cubicBezTo>
                        <a:pt x="779" y="185"/>
                        <a:pt x="389" y="100"/>
                        <a:pt x="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9"/>
                <p:cNvSpPr/>
                <p:nvPr/>
              </p:nvSpPr>
              <p:spPr>
                <a:xfrm>
                  <a:off x="5407762" y="4402025"/>
                  <a:ext cx="67317" cy="21661"/>
                </a:xfrm>
                <a:custGeom>
                  <a:avLst/>
                  <a:gdLst/>
                  <a:ahLst/>
                  <a:cxnLst/>
                  <a:rect l="l" t="t" r="r" b="b"/>
                  <a:pathLst>
                    <a:path w="1125" h="362" extrusionOk="0">
                      <a:moveTo>
                        <a:pt x="8" y="0"/>
                      </a:moveTo>
                      <a:cubicBezTo>
                        <a:pt x="5" y="0"/>
                        <a:pt x="5" y="3"/>
                        <a:pt x="1" y="3"/>
                      </a:cubicBezTo>
                      <a:cubicBezTo>
                        <a:pt x="1" y="7"/>
                        <a:pt x="5" y="7"/>
                        <a:pt x="5" y="7"/>
                      </a:cubicBezTo>
                      <a:cubicBezTo>
                        <a:pt x="418" y="136"/>
                        <a:pt x="701" y="246"/>
                        <a:pt x="1118" y="361"/>
                      </a:cubicBezTo>
                      <a:lnTo>
                        <a:pt x="1121" y="361"/>
                      </a:lnTo>
                      <a:cubicBezTo>
                        <a:pt x="1124" y="358"/>
                        <a:pt x="1121" y="355"/>
                        <a:pt x="1121" y="355"/>
                      </a:cubicBezTo>
                      <a:cubicBezTo>
                        <a:pt x="705" y="242"/>
                        <a:pt x="418" y="129"/>
                        <a:pt x="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9"/>
                <p:cNvSpPr/>
                <p:nvPr/>
              </p:nvSpPr>
              <p:spPr>
                <a:xfrm>
                  <a:off x="5433313" y="4382996"/>
                  <a:ext cx="53196" cy="29201"/>
                </a:xfrm>
                <a:custGeom>
                  <a:avLst/>
                  <a:gdLst/>
                  <a:ahLst/>
                  <a:cxnLst/>
                  <a:rect l="l" t="t" r="r" b="b"/>
                  <a:pathLst>
                    <a:path w="889" h="488" extrusionOk="0">
                      <a:moveTo>
                        <a:pt x="4" y="0"/>
                      </a:moveTo>
                      <a:cubicBezTo>
                        <a:pt x="1" y="3"/>
                        <a:pt x="4" y="3"/>
                        <a:pt x="4" y="7"/>
                      </a:cubicBezTo>
                      <a:cubicBezTo>
                        <a:pt x="298" y="167"/>
                        <a:pt x="592" y="328"/>
                        <a:pt x="885" y="485"/>
                      </a:cubicBezTo>
                      <a:cubicBezTo>
                        <a:pt x="885" y="487"/>
                        <a:pt x="886" y="488"/>
                        <a:pt x="887" y="488"/>
                      </a:cubicBezTo>
                      <a:cubicBezTo>
                        <a:pt x="888" y="488"/>
                        <a:pt x="889" y="487"/>
                        <a:pt x="889" y="485"/>
                      </a:cubicBezTo>
                      <a:cubicBezTo>
                        <a:pt x="889" y="485"/>
                        <a:pt x="889" y="482"/>
                        <a:pt x="885" y="482"/>
                      </a:cubicBezTo>
                      <a:cubicBezTo>
                        <a:pt x="595" y="321"/>
                        <a:pt x="301" y="161"/>
                        <a:pt x="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9"/>
                <p:cNvSpPr/>
                <p:nvPr/>
              </p:nvSpPr>
              <p:spPr>
                <a:xfrm>
                  <a:off x="5367790" y="4610323"/>
                  <a:ext cx="616326" cy="148397"/>
                </a:xfrm>
                <a:custGeom>
                  <a:avLst/>
                  <a:gdLst/>
                  <a:ahLst/>
                  <a:cxnLst/>
                  <a:rect l="l" t="t" r="r" b="b"/>
                  <a:pathLst>
                    <a:path w="10300" h="2480" extrusionOk="0">
                      <a:moveTo>
                        <a:pt x="10063" y="1"/>
                      </a:moveTo>
                      <a:cubicBezTo>
                        <a:pt x="10063" y="1"/>
                        <a:pt x="9654" y="1875"/>
                        <a:pt x="8124" y="1895"/>
                      </a:cubicBezTo>
                      <a:cubicBezTo>
                        <a:pt x="8114" y="1895"/>
                        <a:pt x="8105" y="1895"/>
                        <a:pt x="8094" y="1895"/>
                      </a:cubicBezTo>
                      <a:cubicBezTo>
                        <a:pt x="6676" y="1895"/>
                        <a:pt x="3537" y="372"/>
                        <a:pt x="1891" y="372"/>
                      </a:cubicBezTo>
                      <a:cubicBezTo>
                        <a:pt x="1744" y="372"/>
                        <a:pt x="1609" y="384"/>
                        <a:pt x="1488" y="411"/>
                      </a:cubicBezTo>
                      <a:cubicBezTo>
                        <a:pt x="0" y="734"/>
                        <a:pt x="540" y="2479"/>
                        <a:pt x="540" y="2479"/>
                      </a:cubicBezTo>
                      <a:lnTo>
                        <a:pt x="9306" y="2479"/>
                      </a:lnTo>
                      <a:cubicBezTo>
                        <a:pt x="9306" y="2479"/>
                        <a:pt x="10299" y="1725"/>
                        <a:pt x="1006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39"/>
                <p:cNvGrpSpPr/>
                <p:nvPr/>
              </p:nvGrpSpPr>
              <p:grpSpPr>
                <a:xfrm rot="-1437329" flipH="1">
                  <a:off x="4763646" y="3493175"/>
                  <a:ext cx="553420" cy="313382"/>
                  <a:chOff x="3610594" y="739591"/>
                  <a:chExt cx="741350" cy="419800"/>
                </a:xfrm>
              </p:grpSpPr>
              <p:sp>
                <p:nvSpPr>
                  <p:cNvPr id="1906" name="Google Shape;1906;p39"/>
                  <p:cNvSpPr/>
                  <p:nvPr/>
                </p:nvSpPr>
                <p:spPr>
                  <a:xfrm>
                    <a:off x="3610594" y="739591"/>
                    <a:ext cx="741350" cy="419800"/>
                  </a:xfrm>
                  <a:custGeom>
                    <a:avLst/>
                    <a:gdLst/>
                    <a:ahLst/>
                    <a:cxnLst/>
                    <a:rect l="l" t="t" r="r" b="b"/>
                    <a:pathLst>
                      <a:path w="29654" h="16792" extrusionOk="0">
                        <a:moveTo>
                          <a:pt x="1" y="0"/>
                        </a:moveTo>
                        <a:lnTo>
                          <a:pt x="1" y="16791"/>
                        </a:lnTo>
                        <a:lnTo>
                          <a:pt x="29653" y="16791"/>
                        </a:lnTo>
                        <a:lnTo>
                          <a:pt x="29653" y="0"/>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9"/>
                  <p:cNvSpPr/>
                  <p:nvPr/>
                </p:nvSpPr>
                <p:spPr>
                  <a:xfrm>
                    <a:off x="3610594" y="1047016"/>
                    <a:ext cx="741350" cy="112375"/>
                  </a:xfrm>
                  <a:custGeom>
                    <a:avLst/>
                    <a:gdLst/>
                    <a:ahLst/>
                    <a:cxnLst/>
                    <a:rect l="l" t="t" r="r" b="b"/>
                    <a:pathLst>
                      <a:path w="29654" h="4495" extrusionOk="0">
                        <a:moveTo>
                          <a:pt x="1" y="0"/>
                        </a:moveTo>
                        <a:lnTo>
                          <a:pt x="1" y="4494"/>
                        </a:lnTo>
                        <a:lnTo>
                          <a:pt x="29653" y="4494"/>
                        </a:lnTo>
                        <a:lnTo>
                          <a:pt x="29653"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9"/>
                  <p:cNvSpPr/>
                  <p:nvPr/>
                </p:nvSpPr>
                <p:spPr>
                  <a:xfrm>
                    <a:off x="3610594" y="739591"/>
                    <a:ext cx="741350" cy="112375"/>
                  </a:xfrm>
                  <a:custGeom>
                    <a:avLst/>
                    <a:gdLst/>
                    <a:ahLst/>
                    <a:cxnLst/>
                    <a:rect l="l" t="t" r="r" b="b"/>
                    <a:pathLst>
                      <a:path w="29654" h="4495" extrusionOk="0">
                        <a:moveTo>
                          <a:pt x="1" y="0"/>
                        </a:moveTo>
                        <a:lnTo>
                          <a:pt x="1" y="4494"/>
                        </a:lnTo>
                        <a:lnTo>
                          <a:pt x="29653" y="4494"/>
                        </a:lnTo>
                        <a:lnTo>
                          <a:pt x="29653"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909" name="Google Shape;1909;p39"/>
            <p:cNvGrpSpPr/>
            <p:nvPr/>
          </p:nvGrpSpPr>
          <p:grpSpPr>
            <a:xfrm>
              <a:off x="6958990" y="1640285"/>
              <a:ext cx="1686166" cy="3119635"/>
              <a:chOff x="6958990" y="1640285"/>
              <a:chExt cx="1686166" cy="3119635"/>
            </a:xfrm>
          </p:grpSpPr>
          <p:sp>
            <p:nvSpPr>
              <p:cNvPr id="1910" name="Google Shape;1910;p39"/>
              <p:cNvSpPr/>
              <p:nvPr/>
            </p:nvSpPr>
            <p:spPr>
              <a:xfrm>
                <a:off x="7763101" y="4077723"/>
                <a:ext cx="636501" cy="330892"/>
              </a:xfrm>
              <a:custGeom>
                <a:avLst/>
                <a:gdLst/>
                <a:ahLst/>
                <a:cxnLst/>
                <a:rect l="l" t="t" r="r" b="b"/>
                <a:pathLst>
                  <a:path w="25099" h="13048" extrusionOk="0">
                    <a:moveTo>
                      <a:pt x="3593" y="0"/>
                    </a:moveTo>
                    <a:cubicBezTo>
                      <a:pt x="3499" y="0"/>
                      <a:pt x="3406" y="32"/>
                      <a:pt x="3334" y="94"/>
                    </a:cubicBezTo>
                    <a:cubicBezTo>
                      <a:pt x="0" y="2898"/>
                      <a:pt x="777" y="8733"/>
                      <a:pt x="1014" y="10106"/>
                    </a:cubicBezTo>
                    <a:cubicBezTo>
                      <a:pt x="1044" y="10282"/>
                      <a:pt x="1186" y="10414"/>
                      <a:pt x="1363" y="10437"/>
                    </a:cubicBezTo>
                    <a:lnTo>
                      <a:pt x="22940" y="13044"/>
                    </a:lnTo>
                    <a:cubicBezTo>
                      <a:pt x="22957" y="13046"/>
                      <a:pt x="22973" y="13047"/>
                      <a:pt x="22989" y="13047"/>
                    </a:cubicBezTo>
                    <a:cubicBezTo>
                      <a:pt x="23199" y="13047"/>
                      <a:pt x="23378" y="12886"/>
                      <a:pt x="23394" y="12672"/>
                    </a:cubicBezTo>
                    <a:cubicBezTo>
                      <a:pt x="23397" y="12578"/>
                      <a:pt x="23404" y="12466"/>
                      <a:pt x="23414" y="12347"/>
                    </a:cubicBezTo>
                    <a:cubicBezTo>
                      <a:pt x="23431" y="12108"/>
                      <a:pt x="23255" y="11895"/>
                      <a:pt x="23018" y="11864"/>
                    </a:cubicBezTo>
                    <a:lnTo>
                      <a:pt x="2232" y="9193"/>
                    </a:lnTo>
                    <a:cubicBezTo>
                      <a:pt x="2015" y="7455"/>
                      <a:pt x="1806" y="3516"/>
                      <a:pt x="3888" y="1403"/>
                    </a:cubicBezTo>
                    <a:lnTo>
                      <a:pt x="24374" y="4710"/>
                    </a:lnTo>
                    <a:cubicBezTo>
                      <a:pt x="24402" y="4714"/>
                      <a:pt x="24429" y="4716"/>
                      <a:pt x="24456" y="4716"/>
                    </a:cubicBezTo>
                    <a:cubicBezTo>
                      <a:pt x="24669" y="4716"/>
                      <a:pt x="24864" y="4578"/>
                      <a:pt x="24936" y="4368"/>
                    </a:cubicBezTo>
                    <a:cubicBezTo>
                      <a:pt x="24966" y="4284"/>
                      <a:pt x="24993" y="4206"/>
                      <a:pt x="25017" y="4135"/>
                    </a:cubicBezTo>
                    <a:cubicBezTo>
                      <a:pt x="25098" y="3898"/>
                      <a:pt x="24949" y="3648"/>
                      <a:pt x="24702" y="3608"/>
                    </a:cubicBezTo>
                    <a:lnTo>
                      <a:pt x="3665" y="6"/>
                    </a:lnTo>
                    <a:cubicBezTo>
                      <a:pt x="3641" y="2"/>
                      <a:pt x="3617" y="0"/>
                      <a:pt x="3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9"/>
              <p:cNvSpPr/>
              <p:nvPr/>
            </p:nvSpPr>
            <p:spPr>
              <a:xfrm>
                <a:off x="7808874" y="4106062"/>
                <a:ext cx="547742" cy="272936"/>
              </a:xfrm>
              <a:custGeom>
                <a:avLst/>
                <a:gdLst/>
                <a:ahLst/>
                <a:cxnLst/>
                <a:rect l="l" t="t" r="r" b="b"/>
                <a:pathLst>
                  <a:path w="21599" h="10195" extrusionOk="0">
                    <a:moveTo>
                      <a:pt x="2083" y="1"/>
                    </a:moveTo>
                    <a:cubicBezTo>
                      <a:pt x="1" y="2114"/>
                      <a:pt x="210" y="6053"/>
                      <a:pt x="427" y="7791"/>
                    </a:cubicBezTo>
                    <a:lnTo>
                      <a:pt x="20321" y="10195"/>
                    </a:lnTo>
                    <a:cubicBezTo>
                      <a:pt x="20382" y="9391"/>
                      <a:pt x="20473" y="8319"/>
                      <a:pt x="20598" y="7334"/>
                    </a:cubicBezTo>
                    <a:cubicBezTo>
                      <a:pt x="20747" y="6148"/>
                      <a:pt x="21204" y="4565"/>
                      <a:pt x="21599" y="3338"/>
                    </a:cubicBezTo>
                    <a:lnTo>
                      <a:pt x="20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9"/>
              <p:cNvSpPr/>
              <p:nvPr/>
            </p:nvSpPr>
            <p:spPr>
              <a:xfrm>
                <a:off x="7875467" y="4148678"/>
                <a:ext cx="447546" cy="84600"/>
              </a:xfrm>
              <a:custGeom>
                <a:avLst/>
                <a:gdLst/>
                <a:ahLst/>
                <a:cxnLst/>
                <a:rect l="l" t="t" r="r" b="b"/>
                <a:pathLst>
                  <a:path w="17648" h="3336" extrusionOk="0">
                    <a:moveTo>
                      <a:pt x="253" y="0"/>
                    </a:moveTo>
                    <a:cubicBezTo>
                      <a:pt x="79" y="0"/>
                      <a:pt x="0" y="241"/>
                      <a:pt x="204" y="289"/>
                    </a:cubicBezTo>
                    <a:cubicBezTo>
                      <a:pt x="3122" y="935"/>
                      <a:pt x="6050" y="1530"/>
                      <a:pt x="8992" y="2050"/>
                    </a:cubicBezTo>
                    <a:cubicBezTo>
                      <a:pt x="11774" y="2544"/>
                      <a:pt x="14625" y="3159"/>
                      <a:pt x="17448" y="3335"/>
                    </a:cubicBezTo>
                    <a:cubicBezTo>
                      <a:pt x="17452" y="3335"/>
                      <a:pt x="17455" y="3335"/>
                      <a:pt x="17459" y="3335"/>
                    </a:cubicBezTo>
                    <a:cubicBezTo>
                      <a:pt x="17609" y="3335"/>
                      <a:pt x="17647" y="3122"/>
                      <a:pt x="17489" y="3088"/>
                    </a:cubicBezTo>
                    <a:cubicBezTo>
                      <a:pt x="14655" y="2469"/>
                      <a:pt x="11727" y="2189"/>
                      <a:pt x="8873" y="1682"/>
                    </a:cubicBezTo>
                    <a:cubicBezTo>
                      <a:pt x="6003" y="1175"/>
                      <a:pt x="3143" y="617"/>
                      <a:pt x="296" y="5"/>
                    </a:cubicBezTo>
                    <a:cubicBezTo>
                      <a:pt x="281" y="2"/>
                      <a:pt x="267" y="0"/>
                      <a:pt x="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9"/>
              <p:cNvSpPr/>
              <p:nvPr/>
            </p:nvSpPr>
            <p:spPr>
              <a:xfrm>
                <a:off x="8173310" y="4311941"/>
                <a:ext cx="156545" cy="17600"/>
              </a:xfrm>
              <a:custGeom>
                <a:avLst/>
                <a:gdLst/>
                <a:ahLst/>
                <a:cxnLst/>
                <a:rect l="l" t="t" r="r" b="b"/>
                <a:pathLst>
                  <a:path w="6173" h="694" extrusionOk="0">
                    <a:moveTo>
                      <a:pt x="165" y="1"/>
                    </a:moveTo>
                    <a:cubicBezTo>
                      <a:pt x="39" y="1"/>
                      <a:pt x="0" y="181"/>
                      <a:pt x="138" y="207"/>
                    </a:cubicBezTo>
                    <a:cubicBezTo>
                      <a:pt x="2062" y="580"/>
                      <a:pt x="4016" y="653"/>
                      <a:pt x="5970" y="694"/>
                    </a:cubicBezTo>
                    <a:cubicBezTo>
                      <a:pt x="5971" y="694"/>
                      <a:pt x="5973" y="694"/>
                      <a:pt x="5974" y="694"/>
                    </a:cubicBezTo>
                    <a:cubicBezTo>
                      <a:pt x="6173" y="694"/>
                      <a:pt x="6168" y="437"/>
                      <a:pt x="5970" y="427"/>
                    </a:cubicBezTo>
                    <a:cubicBezTo>
                      <a:pt x="4036" y="312"/>
                      <a:pt x="2109" y="85"/>
                      <a:pt x="168" y="1"/>
                    </a:cubicBezTo>
                    <a:cubicBezTo>
                      <a:pt x="167" y="1"/>
                      <a:pt x="166" y="1"/>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9"/>
              <p:cNvSpPr/>
              <p:nvPr/>
            </p:nvSpPr>
            <p:spPr>
              <a:xfrm>
                <a:off x="7948603" y="4226810"/>
                <a:ext cx="391096" cy="60407"/>
              </a:xfrm>
              <a:custGeom>
                <a:avLst/>
                <a:gdLst/>
                <a:ahLst/>
                <a:cxnLst/>
                <a:rect l="l" t="t" r="r" b="b"/>
                <a:pathLst>
                  <a:path w="15422" h="2382" extrusionOk="0">
                    <a:moveTo>
                      <a:pt x="207" y="1"/>
                    </a:moveTo>
                    <a:cubicBezTo>
                      <a:pt x="60" y="1"/>
                      <a:pt x="0" y="184"/>
                      <a:pt x="164" y="240"/>
                    </a:cubicBezTo>
                    <a:cubicBezTo>
                      <a:pt x="4928" y="1883"/>
                      <a:pt x="10209" y="1989"/>
                      <a:pt x="15186" y="2381"/>
                    </a:cubicBezTo>
                    <a:cubicBezTo>
                      <a:pt x="15191" y="2381"/>
                      <a:pt x="15196" y="2381"/>
                      <a:pt x="15200" y="2381"/>
                    </a:cubicBezTo>
                    <a:cubicBezTo>
                      <a:pt x="15372" y="2381"/>
                      <a:pt x="15422" y="2126"/>
                      <a:pt x="15230" y="2090"/>
                    </a:cubicBezTo>
                    <a:cubicBezTo>
                      <a:pt x="12755" y="1647"/>
                      <a:pt x="10213" y="1654"/>
                      <a:pt x="7718" y="1356"/>
                    </a:cubicBezTo>
                    <a:cubicBezTo>
                      <a:pt x="5188" y="1056"/>
                      <a:pt x="2740" y="457"/>
                      <a:pt x="242" y="4"/>
                    </a:cubicBezTo>
                    <a:cubicBezTo>
                      <a:pt x="230" y="2"/>
                      <a:pt x="218" y="1"/>
                      <a:pt x="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9"/>
              <p:cNvSpPr/>
              <p:nvPr/>
            </p:nvSpPr>
            <p:spPr>
              <a:xfrm>
                <a:off x="7862585" y="4249253"/>
                <a:ext cx="111329" cy="29062"/>
              </a:xfrm>
              <a:custGeom>
                <a:avLst/>
                <a:gdLst/>
                <a:ahLst/>
                <a:cxnLst/>
                <a:rect l="l" t="t" r="r" b="b"/>
                <a:pathLst>
                  <a:path w="4390" h="1146" extrusionOk="0">
                    <a:moveTo>
                      <a:pt x="184" y="1"/>
                    </a:moveTo>
                    <a:cubicBezTo>
                      <a:pt x="56" y="1"/>
                      <a:pt x="0" y="180"/>
                      <a:pt x="147" y="215"/>
                    </a:cubicBezTo>
                    <a:cubicBezTo>
                      <a:pt x="1503" y="542"/>
                      <a:pt x="2863" y="945"/>
                      <a:pt x="4242" y="1145"/>
                    </a:cubicBezTo>
                    <a:cubicBezTo>
                      <a:pt x="4247" y="1145"/>
                      <a:pt x="4252" y="1146"/>
                      <a:pt x="4257" y="1146"/>
                    </a:cubicBezTo>
                    <a:cubicBezTo>
                      <a:pt x="4348" y="1146"/>
                      <a:pt x="4389" y="1037"/>
                      <a:pt x="4289" y="1003"/>
                    </a:cubicBezTo>
                    <a:cubicBezTo>
                      <a:pt x="2967" y="563"/>
                      <a:pt x="1571" y="319"/>
                      <a:pt x="216" y="4"/>
                    </a:cubicBezTo>
                    <a:cubicBezTo>
                      <a:pt x="205" y="2"/>
                      <a:pt x="194" y="1"/>
                      <a:pt x="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9"/>
              <p:cNvSpPr/>
              <p:nvPr/>
            </p:nvSpPr>
            <p:spPr>
              <a:xfrm>
                <a:off x="7802281" y="3840613"/>
                <a:ext cx="668378" cy="314763"/>
              </a:xfrm>
              <a:custGeom>
                <a:avLst/>
                <a:gdLst/>
                <a:ahLst/>
                <a:cxnLst/>
                <a:rect l="l" t="t" r="r" b="b"/>
                <a:pathLst>
                  <a:path w="26356" h="12412" extrusionOk="0">
                    <a:moveTo>
                      <a:pt x="2525" y="1"/>
                    </a:moveTo>
                    <a:cubicBezTo>
                      <a:pt x="2525" y="1"/>
                      <a:pt x="0" y="5783"/>
                      <a:pt x="1934" y="9326"/>
                    </a:cubicBezTo>
                    <a:lnTo>
                      <a:pt x="23539" y="12406"/>
                    </a:lnTo>
                    <a:cubicBezTo>
                      <a:pt x="23568" y="12410"/>
                      <a:pt x="23597" y="12412"/>
                      <a:pt x="23625" y="12412"/>
                    </a:cubicBezTo>
                    <a:cubicBezTo>
                      <a:pt x="23906" y="12412"/>
                      <a:pt x="24157" y="12215"/>
                      <a:pt x="24215" y="11933"/>
                    </a:cubicBezTo>
                    <a:lnTo>
                      <a:pt x="24219" y="11926"/>
                    </a:lnTo>
                    <a:cubicBezTo>
                      <a:pt x="24310" y="11490"/>
                      <a:pt x="24012" y="11064"/>
                      <a:pt x="23570" y="11003"/>
                    </a:cubicBezTo>
                    <a:lnTo>
                      <a:pt x="2850" y="8105"/>
                    </a:lnTo>
                    <a:cubicBezTo>
                      <a:pt x="2143" y="6097"/>
                      <a:pt x="2789" y="3261"/>
                      <a:pt x="3368" y="1543"/>
                    </a:cubicBezTo>
                    <a:lnTo>
                      <a:pt x="24219" y="5664"/>
                    </a:lnTo>
                    <a:cubicBezTo>
                      <a:pt x="24690" y="5809"/>
                      <a:pt x="25245" y="5929"/>
                      <a:pt x="25624" y="5929"/>
                    </a:cubicBezTo>
                    <a:cubicBezTo>
                      <a:pt x="25814" y="5929"/>
                      <a:pt x="25959" y="5899"/>
                      <a:pt x="26028" y="5826"/>
                    </a:cubicBezTo>
                    <a:cubicBezTo>
                      <a:pt x="26356" y="5475"/>
                      <a:pt x="25960" y="4876"/>
                      <a:pt x="25490" y="4778"/>
                    </a:cubicBezTo>
                    <a:lnTo>
                      <a:pt x="25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9"/>
              <p:cNvSpPr/>
              <p:nvPr/>
            </p:nvSpPr>
            <p:spPr>
              <a:xfrm>
                <a:off x="7856626" y="3850745"/>
                <a:ext cx="562856" cy="268455"/>
              </a:xfrm>
              <a:custGeom>
                <a:avLst/>
                <a:gdLst/>
                <a:ahLst/>
                <a:cxnLst/>
                <a:rect l="l" t="t" r="r" b="b"/>
                <a:pathLst>
                  <a:path w="22195" h="9444" extrusionOk="0">
                    <a:moveTo>
                      <a:pt x="1225" y="1"/>
                    </a:moveTo>
                    <a:cubicBezTo>
                      <a:pt x="646" y="1719"/>
                      <a:pt x="0" y="4555"/>
                      <a:pt x="707" y="6563"/>
                    </a:cubicBezTo>
                    <a:lnTo>
                      <a:pt x="20913" y="9444"/>
                    </a:lnTo>
                    <a:cubicBezTo>
                      <a:pt x="21180" y="8234"/>
                      <a:pt x="21582" y="6597"/>
                      <a:pt x="22028" y="5299"/>
                    </a:cubicBezTo>
                    <a:cubicBezTo>
                      <a:pt x="22194" y="4818"/>
                      <a:pt x="21900" y="4302"/>
                      <a:pt x="21400" y="4200"/>
                    </a:cubicBezTo>
                    <a:lnTo>
                      <a:pt x="12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9"/>
              <p:cNvSpPr/>
              <p:nvPr/>
            </p:nvSpPr>
            <p:spPr>
              <a:xfrm>
                <a:off x="8014486" y="3941416"/>
                <a:ext cx="404181" cy="85665"/>
              </a:xfrm>
              <a:custGeom>
                <a:avLst/>
                <a:gdLst/>
                <a:ahLst/>
                <a:cxnLst/>
                <a:rect l="l" t="t" r="r" b="b"/>
                <a:pathLst>
                  <a:path w="15938" h="3378" extrusionOk="0">
                    <a:moveTo>
                      <a:pt x="542" y="1"/>
                    </a:moveTo>
                    <a:cubicBezTo>
                      <a:pt x="422" y="1"/>
                      <a:pt x="302" y="2"/>
                      <a:pt x="183" y="5"/>
                    </a:cubicBezTo>
                    <a:cubicBezTo>
                      <a:pt x="44" y="5"/>
                      <a:pt x="0" y="188"/>
                      <a:pt x="145" y="222"/>
                    </a:cubicBezTo>
                    <a:cubicBezTo>
                      <a:pt x="2701" y="807"/>
                      <a:pt x="5387" y="935"/>
                      <a:pt x="7966" y="1452"/>
                    </a:cubicBezTo>
                    <a:cubicBezTo>
                      <a:pt x="10563" y="1973"/>
                      <a:pt x="13119" y="2646"/>
                      <a:pt x="15661" y="3370"/>
                    </a:cubicBezTo>
                    <a:cubicBezTo>
                      <a:pt x="15680" y="3375"/>
                      <a:pt x="15697" y="3377"/>
                      <a:pt x="15713" y="3377"/>
                    </a:cubicBezTo>
                    <a:cubicBezTo>
                      <a:pt x="15873" y="3377"/>
                      <a:pt x="15937" y="3154"/>
                      <a:pt x="15753" y="3092"/>
                    </a:cubicBezTo>
                    <a:cubicBezTo>
                      <a:pt x="13166" y="2247"/>
                      <a:pt x="10526" y="1588"/>
                      <a:pt x="7858" y="1060"/>
                    </a:cubicBezTo>
                    <a:cubicBezTo>
                      <a:pt x="5510" y="596"/>
                      <a:pt x="2960"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9"/>
              <p:cNvSpPr/>
              <p:nvPr/>
            </p:nvSpPr>
            <p:spPr>
              <a:xfrm>
                <a:off x="7921799" y="4030098"/>
                <a:ext cx="171963" cy="25715"/>
              </a:xfrm>
              <a:custGeom>
                <a:avLst/>
                <a:gdLst/>
                <a:ahLst/>
                <a:cxnLst/>
                <a:rect l="l" t="t" r="r" b="b"/>
                <a:pathLst>
                  <a:path w="6781" h="1014" extrusionOk="0">
                    <a:moveTo>
                      <a:pt x="175" y="0"/>
                    </a:moveTo>
                    <a:cubicBezTo>
                      <a:pt x="0" y="0"/>
                      <a:pt x="8" y="241"/>
                      <a:pt x="189" y="255"/>
                    </a:cubicBezTo>
                    <a:cubicBezTo>
                      <a:pt x="2344" y="417"/>
                      <a:pt x="4463" y="772"/>
                      <a:pt x="6604" y="1012"/>
                    </a:cubicBezTo>
                    <a:cubicBezTo>
                      <a:pt x="6610" y="1013"/>
                      <a:pt x="6615" y="1013"/>
                      <a:pt x="6620" y="1013"/>
                    </a:cubicBezTo>
                    <a:cubicBezTo>
                      <a:pt x="6752" y="1013"/>
                      <a:pt x="6781" y="819"/>
                      <a:pt x="6640" y="789"/>
                    </a:cubicBezTo>
                    <a:cubicBezTo>
                      <a:pt x="4544" y="316"/>
                      <a:pt x="2330" y="154"/>
                      <a:pt x="189" y="1"/>
                    </a:cubicBezTo>
                    <a:cubicBezTo>
                      <a:pt x="185" y="1"/>
                      <a:pt x="180" y="0"/>
                      <a:pt x="175" y="0"/>
                    </a:cubicBezTo>
                    <a:close/>
                  </a:path>
                </a:pathLst>
              </a:custGeom>
              <a:solidFill>
                <a:srgbClr val="875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9"/>
              <p:cNvSpPr/>
              <p:nvPr/>
            </p:nvSpPr>
            <p:spPr>
              <a:xfrm>
                <a:off x="7811791" y="3561052"/>
                <a:ext cx="668378" cy="389092"/>
              </a:xfrm>
              <a:custGeom>
                <a:avLst/>
                <a:gdLst/>
                <a:ahLst/>
                <a:cxnLst/>
                <a:rect l="l" t="t" r="r" b="b"/>
                <a:pathLst>
                  <a:path w="26356" h="15343" extrusionOk="0">
                    <a:moveTo>
                      <a:pt x="2816" y="1"/>
                    </a:moveTo>
                    <a:cubicBezTo>
                      <a:pt x="2777" y="1"/>
                      <a:pt x="2742" y="14"/>
                      <a:pt x="2712" y="39"/>
                    </a:cubicBezTo>
                    <a:cubicBezTo>
                      <a:pt x="2411" y="307"/>
                      <a:pt x="1116" y="1632"/>
                      <a:pt x="463" y="5246"/>
                    </a:cubicBezTo>
                    <a:cubicBezTo>
                      <a:pt x="0" y="7820"/>
                      <a:pt x="1826" y="10562"/>
                      <a:pt x="2113" y="10974"/>
                    </a:cubicBezTo>
                    <a:cubicBezTo>
                      <a:pt x="2150" y="10998"/>
                      <a:pt x="2181" y="11014"/>
                      <a:pt x="2215" y="11039"/>
                    </a:cubicBezTo>
                    <a:lnTo>
                      <a:pt x="24554" y="15339"/>
                    </a:lnTo>
                    <a:cubicBezTo>
                      <a:pt x="24565" y="15341"/>
                      <a:pt x="24575" y="15342"/>
                      <a:pt x="24584" y="15342"/>
                    </a:cubicBezTo>
                    <a:cubicBezTo>
                      <a:pt x="24701" y="15342"/>
                      <a:pt x="24786" y="15218"/>
                      <a:pt x="24730" y="15109"/>
                    </a:cubicBezTo>
                    <a:cubicBezTo>
                      <a:pt x="24692" y="15035"/>
                      <a:pt x="24649" y="14943"/>
                      <a:pt x="24608" y="14839"/>
                    </a:cubicBezTo>
                    <a:cubicBezTo>
                      <a:pt x="24352" y="14207"/>
                      <a:pt x="23779" y="13757"/>
                      <a:pt x="23107" y="13628"/>
                    </a:cubicBezTo>
                    <a:lnTo>
                      <a:pt x="2959" y="9821"/>
                    </a:lnTo>
                    <a:cubicBezTo>
                      <a:pt x="2306" y="8759"/>
                      <a:pt x="1512" y="6961"/>
                      <a:pt x="1779" y="5483"/>
                    </a:cubicBezTo>
                    <a:cubicBezTo>
                      <a:pt x="2181" y="3258"/>
                      <a:pt x="2834" y="2044"/>
                      <a:pt x="3239" y="1470"/>
                    </a:cubicBezTo>
                    <a:lnTo>
                      <a:pt x="24280" y="6423"/>
                    </a:lnTo>
                    <a:cubicBezTo>
                      <a:pt x="24435" y="6459"/>
                      <a:pt x="24591" y="6477"/>
                      <a:pt x="24745" y="6477"/>
                    </a:cubicBezTo>
                    <a:cubicBezTo>
                      <a:pt x="25312" y="6477"/>
                      <a:pt x="25861" y="6241"/>
                      <a:pt x="26265" y="5821"/>
                    </a:cubicBezTo>
                    <a:cubicBezTo>
                      <a:pt x="26265" y="5818"/>
                      <a:pt x="26268" y="5818"/>
                      <a:pt x="26268" y="5814"/>
                    </a:cubicBezTo>
                    <a:cubicBezTo>
                      <a:pt x="26356" y="5727"/>
                      <a:pt x="26312" y="5577"/>
                      <a:pt x="26190" y="5547"/>
                    </a:cubicBezTo>
                    <a:lnTo>
                      <a:pt x="2857" y="6"/>
                    </a:lnTo>
                    <a:cubicBezTo>
                      <a:pt x="2843" y="2"/>
                      <a:pt x="2829" y="1"/>
                      <a:pt x="2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9"/>
              <p:cNvSpPr/>
              <p:nvPr/>
            </p:nvSpPr>
            <p:spPr>
              <a:xfrm>
                <a:off x="7850108" y="3598304"/>
                <a:ext cx="574928" cy="309311"/>
              </a:xfrm>
              <a:custGeom>
                <a:avLst/>
                <a:gdLst/>
                <a:ahLst/>
                <a:cxnLst/>
                <a:rect l="l" t="t" r="r" b="b"/>
                <a:pathLst>
                  <a:path w="22671" h="12197" extrusionOk="0">
                    <a:moveTo>
                      <a:pt x="1728" y="1"/>
                    </a:moveTo>
                    <a:cubicBezTo>
                      <a:pt x="1323" y="575"/>
                      <a:pt x="670" y="1789"/>
                      <a:pt x="268" y="4014"/>
                    </a:cubicBezTo>
                    <a:cubicBezTo>
                      <a:pt x="1" y="5492"/>
                      <a:pt x="795" y="7290"/>
                      <a:pt x="1448" y="8352"/>
                    </a:cubicBezTo>
                    <a:lnTo>
                      <a:pt x="21430" y="12196"/>
                    </a:lnTo>
                    <a:cubicBezTo>
                      <a:pt x="21291" y="11189"/>
                      <a:pt x="21285" y="9857"/>
                      <a:pt x="21596" y="8136"/>
                    </a:cubicBezTo>
                    <a:cubicBezTo>
                      <a:pt x="21836" y="6794"/>
                      <a:pt x="22248" y="5756"/>
                      <a:pt x="22671" y="4978"/>
                    </a:cubicBezTo>
                    <a:lnTo>
                      <a:pt x="17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9"/>
              <p:cNvSpPr/>
              <p:nvPr/>
            </p:nvSpPr>
            <p:spPr>
              <a:xfrm>
                <a:off x="7949617" y="3759970"/>
                <a:ext cx="446608" cy="69790"/>
              </a:xfrm>
              <a:custGeom>
                <a:avLst/>
                <a:gdLst/>
                <a:ahLst/>
                <a:cxnLst/>
                <a:rect l="l" t="t" r="r" b="b"/>
                <a:pathLst>
                  <a:path w="17611" h="2752" extrusionOk="0">
                    <a:moveTo>
                      <a:pt x="201" y="1"/>
                    </a:moveTo>
                    <a:cubicBezTo>
                      <a:pt x="65" y="1"/>
                      <a:pt x="1" y="161"/>
                      <a:pt x="154" y="216"/>
                    </a:cubicBezTo>
                    <a:cubicBezTo>
                      <a:pt x="2917" y="1176"/>
                      <a:pt x="6034" y="1521"/>
                      <a:pt x="8918" y="1933"/>
                    </a:cubicBezTo>
                    <a:cubicBezTo>
                      <a:pt x="11566" y="2313"/>
                      <a:pt x="14321" y="2752"/>
                      <a:pt x="17008" y="2752"/>
                    </a:cubicBezTo>
                    <a:cubicBezTo>
                      <a:pt x="17141" y="2752"/>
                      <a:pt x="17275" y="2751"/>
                      <a:pt x="17408" y="2748"/>
                    </a:cubicBezTo>
                    <a:cubicBezTo>
                      <a:pt x="17553" y="2744"/>
                      <a:pt x="17611" y="2535"/>
                      <a:pt x="17445" y="2511"/>
                    </a:cubicBezTo>
                    <a:cubicBezTo>
                      <a:pt x="14582" y="2089"/>
                      <a:pt x="11674" y="1967"/>
                      <a:pt x="8806" y="1544"/>
                    </a:cubicBezTo>
                    <a:cubicBezTo>
                      <a:pt x="5939" y="1121"/>
                      <a:pt x="3096" y="341"/>
                      <a:pt x="225" y="2"/>
                    </a:cubicBezTo>
                    <a:cubicBezTo>
                      <a:pt x="217" y="1"/>
                      <a:pt x="209"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9"/>
              <p:cNvSpPr/>
              <p:nvPr/>
            </p:nvSpPr>
            <p:spPr>
              <a:xfrm>
                <a:off x="8131366" y="3713309"/>
                <a:ext cx="273782" cy="55335"/>
              </a:xfrm>
              <a:custGeom>
                <a:avLst/>
                <a:gdLst/>
                <a:ahLst/>
                <a:cxnLst/>
                <a:rect l="l" t="t" r="r" b="b"/>
                <a:pathLst>
                  <a:path w="10796" h="2182" extrusionOk="0">
                    <a:moveTo>
                      <a:pt x="233" y="0"/>
                    </a:moveTo>
                    <a:cubicBezTo>
                      <a:pt x="69" y="0"/>
                      <a:pt x="0" y="203"/>
                      <a:pt x="186" y="263"/>
                    </a:cubicBezTo>
                    <a:cubicBezTo>
                      <a:pt x="1917" y="825"/>
                      <a:pt x="3760" y="1140"/>
                      <a:pt x="5548" y="1467"/>
                    </a:cubicBezTo>
                    <a:cubicBezTo>
                      <a:pt x="7209" y="1768"/>
                      <a:pt x="8902" y="2096"/>
                      <a:pt x="10589" y="2181"/>
                    </a:cubicBezTo>
                    <a:cubicBezTo>
                      <a:pt x="10592" y="2181"/>
                      <a:pt x="10596" y="2181"/>
                      <a:pt x="10599" y="2181"/>
                    </a:cubicBezTo>
                    <a:cubicBezTo>
                      <a:pt x="10753" y="2181"/>
                      <a:pt x="10796" y="1960"/>
                      <a:pt x="10630" y="1927"/>
                    </a:cubicBezTo>
                    <a:cubicBezTo>
                      <a:pt x="8913" y="1586"/>
                      <a:pt x="7157" y="1403"/>
                      <a:pt x="5433" y="1085"/>
                    </a:cubicBezTo>
                    <a:cubicBezTo>
                      <a:pt x="3705" y="764"/>
                      <a:pt x="2001" y="304"/>
                      <a:pt x="270" y="4"/>
                    </a:cubicBezTo>
                    <a:cubicBezTo>
                      <a:pt x="257" y="1"/>
                      <a:pt x="245"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9"/>
              <p:cNvSpPr/>
              <p:nvPr/>
            </p:nvSpPr>
            <p:spPr>
              <a:xfrm>
                <a:off x="7821478" y="2933814"/>
                <a:ext cx="743493" cy="454469"/>
              </a:xfrm>
              <a:custGeom>
                <a:avLst/>
                <a:gdLst/>
                <a:ahLst/>
                <a:cxnLst/>
                <a:rect l="l" t="t" r="r" b="b"/>
                <a:pathLst>
                  <a:path w="29318" h="17921" extrusionOk="0">
                    <a:moveTo>
                      <a:pt x="2925" y="1"/>
                    </a:moveTo>
                    <a:cubicBezTo>
                      <a:pt x="2822" y="1"/>
                      <a:pt x="2723" y="49"/>
                      <a:pt x="2661" y="135"/>
                    </a:cubicBezTo>
                    <a:cubicBezTo>
                      <a:pt x="2255" y="680"/>
                      <a:pt x="1025" y="2454"/>
                      <a:pt x="447" y="4601"/>
                    </a:cubicBezTo>
                    <a:cubicBezTo>
                      <a:pt x="17" y="6204"/>
                      <a:pt x="0" y="8777"/>
                      <a:pt x="3" y="9575"/>
                    </a:cubicBezTo>
                    <a:cubicBezTo>
                      <a:pt x="3" y="9720"/>
                      <a:pt x="102" y="9846"/>
                      <a:pt x="240" y="9887"/>
                    </a:cubicBezTo>
                    <a:lnTo>
                      <a:pt x="26732" y="17906"/>
                    </a:lnTo>
                    <a:cubicBezTo>
                      <a:pt x="26764" y="17916"/>
                      <a:pt x="26796" y="17921"/>
                      <a:pt x="26828" y="17921"/>
                    </a:cubicBezTo>
                    <a:cubicBezTo>
                      <a:pt x="27017" y="17921"/>
                      <a:pt x="27178" y="17757"/>
                      <a:pt x="27155" y="17555"/>
                    </a:cubicBezTo>
                    <a:lnTo>
                      <a:pt x="27155" y="17548"/>
                    </a:lnTo>
                    <a:cubicBezTo>
                      <a:pt x="27090" y="16950"/>
                      <a:pt x="26677" y="16446"/>
                      <a:pt x="26100" y="16270"/>
                    </a:cubicBezTo>
                    <a:lnTo>
                      <a:pt x="1346" y="8824"/>
                    </a:lnTo>
                    <a:cubicBezTo>
                      <a:pt x="1370" y="7476"/>
                      <a:pt x="1478" y="5917"/>
                      <a:pt x="1738" y="4950"/>
                    </a:cubicBezTo>
                    <a:cubicBezTo>
                      <a:pt x="2130" y="3489"/>
                      <a:pt x="2874" y="2204"/>
                      <a:pt x="3361" y="1468"/>
                    </a:cubicBezTo>
                    <a:lnTo>
                      <a:pt x="28040" y="7151"/>
                    </a:lnTo>
                    <a:cubicBezTo>
                      <a:pt x="28120" y="7170"/>
                      <a:pt x="28200" y="7179"/>
                      <a:pt x="28279" y="7179"/>
                    </a:cubicBezTo>
                    <a:cubicBezTo>
                      <a:pt x="28659" y="7179"/>
                      <a:pt x="29017" y="6971"/>
                      <a:pt x="29210" y="6627"/>
                    </a:cubicBezTo>
                    <a:cubicBezTo>
                      <a:pt x="29210" y="6627"/>
                      <a:pt x="29210" y="6624"/>
                      <a:pt x="29213" y="6624"/>
                    </a:cubicBezTo>
                    <a:cubicBezTo>
                      <a:pt x="29318" y="6430"/>
                      <a:pt x="29210" y="6194"/>
                      <a:pt x="28997" y="6143"/>
                    </a:cubicBezTo>
                    <a:lnTo>
                      <a:pt x="3003" y="10"/>
                    </a:lnTo>
                    <a:cubicBezTo>
                      <a:pt x="2977" y="4"/>
                      <a:pt x="2951" y="1"/>
                      <a:pt x="2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9"/>
              <p:cNvSpPr/>
              <p:nvPr/>
            </p:nvSpPr>
            <p:spPr>
              <a:xfrm>
                <a:off x="7855586" y="2971016"/>
                <a:ext cx="661632" cy="373623"/>
              </a:xfrm>
              <a:custGeom>
                <a:avLst/>
                <a:gdLst/>
                <a:ahLst/>
                <a:cxnLst/>
                <a:rect l="l" t="t" r="r" b="b"/>
                <a:pathLst>
                  <a:path w="26090" h="14733" extrusionOk="0">
                    <a:moveTo>
                      <a:pt x="2016" y="1"/>
                    </a:moveTo>
                    <a:cubicBezTo>
                      <a:pt x="1529" y="737"/>
                      <a:pt x="785" y="2022"/>
                      <a:pt x="393" y="3483"/>
                    </a:cubicBezTo>
                    <a:cubicBezTo>
                      <a:pt x="133" y="4450"/>
                      <a:pt x="25" y="6009"/>
                      <a:pt x="1" y="7357"/>
                    </a:cubicBezTo>
                    <a:lnTo>
                      <a:pt x="24355" y="14732"/>
                    </a:lnTo>
                    <a:cubicBezTo>
                      <a:pt x="24243" y="12825"/>
                      <a:pt x="24254" y="10079"/>
                      <a:pt x="24988" y="8217"/>
                    </a:cubicBezTo>
                    <a:cubicBezTo>
                      <a:pt x="25407" y="7162"/>
                      <a:pt x="25782" y="6319"/>
                      <a:pt x="26090" y="5681"/>
                    </a:cubicBezTo>
                    <a:lnTo>
                      <a:pt x="20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9"/>
              <p:cNvSpPr/>
              <p:nvPr/>
            </p:nvSpPr>
            <p:spPr>
              <a:xfrm>
                <a:off x="8150715" y="3050086"/>
                <a:ext cx="345119" cy="100297"/>
              </a:xfrm>
              <a:custGeom>
                <a:avLst/>
                <a:gdLst/>
                <a:ahLst/>
                <a:cxnLst/>
                <a:rect l="l" t="t" r="r" b="b"/>
                <a:pathLst>
                  <a:path w="13609" h="3955" extrusionOk="0">
                    <a:moveTo>
                      <a:pt x="171" y="0"/>
                    </a:moveTo>
                    <a:cubicBezTo>
                      <a:pt x="50" y="0"/>
                      <a:pt x="1" y="148"/>
                      <a:pt x="136" y="193"/>
                    </a:cubicBezTo>
                    <a:cubicBezTo>
                      <a:pt x="2314" y="909"/>
                      <a:pt x="4592" y="1379"/>
                      <a:pt x="6803" y="2005"/>
                    </a:cubicBezTo>
                    <a:cubicBezTo>
                      <a:pt x="9019" y="2630"/>
                      <a:pt x="11206" y="3398"/>
                      <a:pt x="13437" y="3952"/>
                    </a:cubicBezTo>
                    <a:cubicBezTo>
                      <a:pt x="13445" y="3954"/>
                      <a:pt x="13452" y="3955"/>
                      <a:pt x="13459" y="3955"/>
                    </a:cubicBezTo>
                    <a:cubicBezTo>
                      <a:pt x="13542" y="3955"/>
                      <a:pt x="13608" y="3841"/>
                      <a:pt x="13512" y="3804"/>
                    </a:cubicBezTo>
                    <a:cubicBezTo>
                      <a:pt x="11446" y="2972"/>
                      <a:pt x="9255" y="2396"/>
                      <a:pt x="7118" y="1785"/>
                    </a:cubicBezTo>
                    <a:cubicBezTo>
                      <a:pt x="4846" y="1135"/>
                      <a:pt x="2530" y="392"/>
                      <a:pt x="197" y="3"/>
                    </a:cubicBezTo>
                    <a:cubicBezTo>
                      <a:pt x="188" y="1"/>
                      <a:pt x="179"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9"/>
              <p:cNvSpPr/>
              <p:nvPr/>
            </p:nvSpPr>
            <p:spPr>
              <a:xfrm>
                <a:off x="7943709" y="3131363"/>
                <a:ext cx="517209" cy="141659"/>
              </a:xfrm>
              <a:custGeom>
                <a:avLst/>
                <a:gdLst/>
                <a:ahLst/>
                <a:cxnLst/>
                <a:rect l="l" t="t" r="r" b="b"/>
                <a:pathLst>
                  <a:path w="20395" h="5586" extrusionOk="0">
                    <a:moveTo>
                      <a:pt x="280" y="1"/>
                    </a:moveTo>
                    <a:cubicBezTo>
                      <a:pt x="92" y="1"/>
                      <a:pt x="1" y="237"/>
                      <a:pt x="218" y="301"/>
                    </a:cubicBezTo>
                    <a:cubicBezTo>
                      <a:pt x="3512" y="1258"/>
                      <a:pt x="6913" y="1894"/>
                      <a:pt x="10230" y="2773"/>
                    </a:cubicBezTo>
                    <a:cubicBezTo>
                      <a:pt x="13554" y="3659"/>
                      <a:pt x="16853" y="4632"/>
                      <a:pt x="20160" y="5579"/>
                    </a:cubicBezTo>
                    <a:cubicBezTo>
                      <a:pt x="20176" y="5583"/>
                      <a:pt x="20191" y="5585"/>
                      <a:pt x="20206" y="5585"/>
                    </a:cubicBezTo>
                    <a:cubicBezTo>
                      <a:pt x="20343" y="5585"/>
                      <a:pt x="20394" y="5398"/>
                      <a:pt x="20238" y="5342"/>
                    </a:cubicBezTo>
                    <a:cubicBezTo>
                      <a:pt x="16982" y="4233"/>
                      <a:pt x="13675" y="3280"/>
                      <a:pt x="10355" y="2394"/>
                    </a:cubicBezTo>
                    <a:cubicBezTo>
                      <a:pt x="7055" y="1515"/>
                      <a:pt x="3691" y="517"/>
                      <a:pt x="313" y="3"/>
                    </a:cubicBezTo>
                    <a:cubicBezTo>
                      <a:pt x="301" y="1"/>
                      <a:pt x="290" y="1"/>
                      <a:pt x="2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9"/>
              <p:cNvSpPr/>
              <p:nvPr/>
            </p:nvSpPr>
            <p:spPr>
              <a:xfrm>
                <a:off x="7898392" y="2670685"/>
                <a:ext cx="746764" cy="415416"/>
              </a:xfrm>
              <a:custGeom>
                <a:avLst/>
                <a:gdLst/>
                <a:ahLst/>
                <a:cxnLst/>
                <a:rect l="l" t="t" r="r" b="b"/>
                <a:pathLst>
                  <a:path w="29447" h="16381" extrusionOk="0">
                    <a:moveTo>
                      <a:pt x="2513" y="0"/>
                    </a:moveTo>
                    <a:cubicBezTo>
                      <a:pt x="2357" y="0"/>
                      <a:pt x="2224" y="137"/>
                      <a:pt x="2245" y="303"/>
                    </a:cubicBezTo>
                    <a:cubicBezTo>
                      <a:pt x="2245" y="307"/>
                      <a:pt x="2245" y="310"/>
                      <a:pt x="2248" y="310"/>
                    </a:cubicBezTo>
                    <a:cubicBezTo>
                      <a:pt x="2316" y="895"/>
                      <a:pt x="2732" y="1382"/>
                      <a:pt x="3303" y="1530"/>
                    </a:cubicBezTo>
                    <a:lnTo>
                      <a:pt x="26322" y="7529"/>
                    </a:lnTo>
                    <a:cubicBezTo>
                      <a:pt x="26745" y="8844"/>
                      <a:pt x="27380" y="11995"/>
                      <a:pt x="25071" y="14903"/>
                    </a:cubicBezTo>
                    <a:lnTo>
                      <a:pt x="1538" y="8459"/>
                    </a:lnTo>
                    <a:cubicBezTo>
                      <a:pt x="1426" y="8428"/>
                      <a:pt x="1312" y="8413"/>
                      <a:pt x="1199" y="8413"/>
                    </a:cubicBezTo>
                    <a:cubicBezTo>
                      <a:pt x="758" y="8413"/>
                      <a:pt x="338" y="8643"/>
                      <a:pt x="98" y="9033"/>
                    </a:cubicBezTo>
                    <a:cubicBezTo>
                      <a:pt x="98" y="9037"/>
                      <a:pt x="95" y="9037"/>
                      <a:pt x="95" y="9040"/>
                    </a:cubicBezTo>
                    <a:cubicBezTo>
                      <a:pt x="1" y="9192"/>
                      <a:pt x="82" y="9392"/>
                      <a:pt x="254" y="9439"/>
                    </a:cubicBezTo>
                    <a:lnTo>
                      <a:pt x="25366" y="16371"/>
                    </a:lnTo>
                    <a:cubicBezTo>
                      <a:pt x="25389" y="16377"/>
                      <a:pt x="25414" y="16380"/>
                      <a:pt x="25438" y="16380"/>
                    </a:cubicBezTo>
                    <a:cubicBezTo>
                      <a:pt x="25514" y="16380"/>
                      <a:pt x="25588" y="16349"/>
                      <a:pt x="25639" y="16293"/>
                    </a:cubicBezTo>
                    <a:cubicBezTo>
                      <a:pt x="29446" y="12158"/>
                      <a:pt x="27719" y="7350"/>
                      <a:pt x="27380" y="6532"/>
                    </a:cubicBezTo>
                    <a:cubicBezTo>
                      <a:pt x="27350" y="6454"/>
                      <a:pt x="27282" y="6396"/>
                      <a:pt x="27201" y="6376"/>
                    </a:cubicBezTo>
                    <a:lnTo>
                      <a:pt x="2580" y="9"/>
                    </a:lnTo>
                    <a:cubicBezTo>
                      <a:pt x="2557" y="3"/>
                      <a:pt x="2535" y="0"/>
                      <a:pt x="2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29" name="Google Shape;1929;p39"/>
              <p:cNvSpPr/>
              <p:nvPr/>
            </p:nvSpPr>
            <p:spPr>
              <a:xfrm>
                <a:off x="7947360" y="2713162"/>
                <a:ext cx="645402" cy="335457"/>
              </a:xfrm>
              <a:custGeom>
                <a:avLst/>
                <a:gdLst/>
                <a:ahLst/>
                <a:cxnLst/>
                <a:rect l="l" t="t" r="r" b="b"/>
                <a:pathLst>
                  <a:path w="25450" h="13228" extrusionOk="0">
                    <a:moveTo>
                      <a:pt x="1748" y="1"/>
                    </a:moveTo>
                    <a:lnTo>
                      <a:pt x="1748" y="1"/>
                    </a:lnTo>
                    <a:cubicBezTo>
                      <a:pt x="1765" y="941"/>
                      <a:pt x="1697" y="2094"/>
                      <a:pt x="1413" y="3264"/>
                    </a:cubicBezTo>
                    <a:cubicBezTo>
                      <a:pt x="1095" y="4576"/>
                      <a:pt x="504" y="5877"/>
                      <a:pt x="0" y="6841"/>
                    </a:cubicBezTo>
                    <a:lnTo>
                      <a:pt x="23140" y="13228"/>
                    </a:lnTo>
                    <a:cubicBezTo>
                      <a:pt x="25449" y="10320"/>
                      <a:pt x="24814" y="7169"/>
                      <a:pt x="24391" y="5854"/>
                    </a:cubicBezTo>
                    <a:lnTo>
                      <a:pt x="17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9"/>
              <p:cNvSpPr/>
              <p:nvPr/>
            </p:nvSpPr>
            <p:spPr>
              <a:xfrm>
                <a:off x="7978679" y="2848251"/>
                <a:ext cx="315448" cy="73061"/>
              </a:xfrm>
              <a:custGeom>
                <a:avLst/>
                <a:gdLst/>
                <a:ahLst/>
                <a:cxnLst/>
                <a:rect l="l" t="t" r="r" b="b"/>
                <a:pathLst>
                  <a:path w="12439" h="2881" extrusionOk="0">
                    <a:moveTo>
                      <a:pt x="249" y="0"/>
                    </a:moveTo>
                    <a:cubicBezTo>
                      <a:pt x="83" y="0"/>
                      <a:pt x="0" y="231"/>
                      <a:pt x="195" y="266"/>
                    </a:cubicBezTo>
                    <a:cubicBezTo>
                      <a:pt x="4205" y="1017"/>
                      <a:pt x="8147" y="2156"/>
                      <a:pt x="12154" y="2877"/>
                    </a:cubicBezTo>
                    <a:cubicBezTo>
                      <a:pt x="12167" y="2879"/>
                      <a:pt x="12180" y="2880"/>
                      <a:pt x="12192" y="2880"/>
                    </a:cubicBezTo>
                    <a:cubicBezTo>
                      <a:pt x="12365" y="2880"/>
                      <a:pt x="12438" y="2666"/>
                      <a:pt x="12245" y="2603"/>
                    </a:cubicBezTo>
                    <a:cubicBezTo>
                      <a:pt x="8422" y="1304"/>
                      <a:pt x="4252" y="679"/>
                      <a:pt x="279" y="3"/>
                    </a:cubicBezTo>
                    <a:cubicBezTo>
                      <a:pt x="269" y="1"/>
                      <a:pt x="259"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31" name="Google Shape;1931;p39"/>
              <p:cNvSpPr/>
              <p:nvPr/>
            </p:nvSpPr>
            <p:spPr>
              <a:xfrm>
                <a:off x="7992322" y="2766138"/>
                <a:ext cx="381079" cy="91776"/>
              </a:xfrm>
              <a:custGeom>
                <a:avLst/>
                <a:gdLst/>
                <a:ahLst/>
                <a:cxnLst/>
                <a:rect l="l" t="t" r="r" b="b"/>
                <a:pathLst>
                  <a:path w="15027" h="3619" extrusionOk="0">
                    <a:moveTo>
                      <a:pt x="249" y="0"/>
                    </a:moveTo>
                    <a:cubicBezTo>
                      <a:pt x="76" y="0"/>
                      <a:pt x="1" y="239"/>
                      <a:pt x="201" y="285"/>
                    </a:cubicBezTo>
                    <a:cubicBezTo>
                      <a:pt x="2622" y="861"/>
                      <a:pt x="5047" y="1432"/>
                      <a:pt x="7475" y="1989"/>
                    </a:cubicBezTo>
                    <a:cubicBezTo>
                      <a:pt x="9892" y="2548"/>
                      <a:pt x="12319" y="3237"/>
                      <a:pt x="14771" y="3616"/>
                    </a:cubicBezTo>
                    <a:cubicBezTo>
                      <a:pt x="14781" y="3618"/>
                      <a:pt x="14791" y="3619"/>
                      <a:pt x="14801" y="3619"/>
                    </a:cubicBezTo>
                    <a:cubicBezTo>
                      <a:pt x="14956" y="3619"/>
                      <a:pt x="15027" y="3426"/>
                      <a:pt x="14852" y="3373"/>
                    </a:cubicBezTo>
                    <a:cubicBezTo>
                      <a:pt x="12481" y="2639"/>
                      <a:pt x="10000" y="2203"/>
                      <a:pt x="7582" y="1649"/>
                    </a:cubicBezTo>
                    <a:cubicBezTo>
                      <a:pt x="5155" y="1090"/>
                      <a:pt x="2723" y="546"/>
                      <a:pt x="293" y="5"/>
                    </a:cubicBezTo>
                    <a:cubicBezTo>
                      <a:pt x="278" y="2"/>
                      <a:pt x="263"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32" name="Google Shape;1932;p39"/>
              <p:cNvSpPr/>
              <p:nvPr/>
            </p:nvSpPr>
            <p:spPr>
              <a:xfrm>
                <a:off x="7866972" y="2409560"/>
                <a:ext cx="691379" cy="322549"/>
              </a:xfrm>
              <a:custGeom>
                <a:avLst/>
                <a:gdLst/>
                <a:ahLst/>
                <a:cxnLst/>
                <a:rect l="l" t="t" r="r" b="b"/>
                <a:pathLst>
                  <a:path w="27263" h="12719" extrusionOk="0">
                    <a:moveTo>
                      <a:pt x="1475" y="0"/>
                    </a:moveTo>
                    <a:cubicBezTo>
                      <a:pt x="1424" y="0"/>
                      <a:pt x="1373" y="3"/>
                      <a:pt x="1323" y="14"/>
                    </a:cubicBezTo>
                    <a:cubicBezTo>
                      <a:pt x="640" y="115"/>
                      <a:pt x="758" y="1157"/>
                      <a:pt x="1451" y="1157"/>
                    </a:cubicBezTo>
                    <a:lnTo>
                      <a:pt x="22499" y="1157"/>
                    </a:lnTo>
                    <a:cubicBezTo>
                      <a:pt x="24581" y="1715"/>
                      <a:pt x="24906" y="2840"/>
                      <a:pt x="25015" y="4910"/>
                    </a:cubicBezTo>
                    <a:cubicBezTo>
                      <a:pt x="25149" y="7500"/>
                      <a:pt x="24132" y="10012"/>
                      <a:pt x="23577" y="11169"/>
                    </a:cubicBezTo>
                    <a:lnTo>
                      <a:pt x="524" y="7639"/>
                    </a:lnTo>
                    <a:cubicBezTo>
                      <a:pt x="510" y="7637"/>
                      <a:pt x="495" y="7636"/>
                      <a:pt x="481" y="7636"/>
                    </a:cubicBezTo>
                    <a:cubicBezTo>
                      <a:pt x="349" y="7636"/>
                      <a:pt x="229" y="7717"/>
                      <a:pt x="190" y="7848"/>
                    </a:cubicBezTo>
                    <a:lnTo>
                      <a:pt x="187" y="7859"/>
                    </a:lnTo>
                    <a:cubicBezTo>
                      <a:pt x="1" y="8447"/>
                      <a:pt x="386" y="9062"/>
                      <a:pt x="995" y="9157"/>
                    </a:cubicBezTo>
                    <a:lnTo>
                      <a:pt x="24372" y="12707"/>
                    </a:lnTo>
                    <a:cubicBezTo>
                      <a:pt x="24422" y="12715"/>
                      <a:pt x="24472" y="12718"/>
                      <a:pt x="24522" y="12718"/>
                    </a:cubicBezTo>
                    <a:cubicBezTo>
                      <a:pt x="24897" y="12718"/>
                      <a:pt x="25246" y="12509"/>
                      <a:pt x="25416" y="12169"/>
                    </a:cubicBezTo>
                    <a:cubicBezTo>
                      <a:pt x="26039" y="10928"/>
                      <a:pt x="27262" y="8065"/>
                      <a:pt x="27100" y="5018"/>
                    </a:cubicBezTo>
                    <a:cubicBezTo>
                      <a:pt x="26969" y="2530"/>
                      <a:pt x="26536" y="1208"/>
                      <a:pt x="26218" y="555"/>
                    </a:cubicBezTo>
                    <a:cubicBezTo>
                      <a:pt x="26049" y="214"/>
                      <a:pt x="25700" y="0"/>
                      <a:pt x="25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9"/>
              <p:cNvSpPr/>
              <p:nvPr/>
            </p:nvSpPr>
            <p:spPr>
              <a:xfrm>
                <a:off x="7900750" y="2438876"/>
                <a:ext cx="617050" cy="253926"/>
              </a:xfrm>
              <a:custGeom>
                <a:avLst/>
                <a:gdLst/>
                <a:ahLst/>
                <a:cxnLst/>
                <a:rect l="l" t="t" r="r" b="b"/>
                <a:pathLst>
                  <a:path w="24332" h="10013" extrusionOk="0">
                    <a:moveTo>
                      <a:pt x="302" y="1"/>
                    </a:moveTo>
                    <a:cubicBezTo>
                      <a:pt x="583" y="1671"/>
                      <a:pt x="711" y="4031"/>
                      <a:pt x="1" y="6553"/>
                    </a:cubicBezTo>
                    <a:lnTo>
                      <a:pt x="22759" y="10013"/>
                    </a:lnTo>
                    <a:cubicBezTo>
                      <a:pt x="23314" y="8856"/>
                      <a:pt x="24331" y="6344"/>
                      <a:pt x="24197" y="3754"/>
                    </a:cubicBezTo>
                    <a:cubicBezTo>
                      <a:pt x="24122" y="2361"/>
                      <a:pt x="23953" y="1397"/>
                      <a:pt x="23777" y="745"/>
                    </a:cubicBezTo>
                    <a:cubicBezTo>
                      <a:pt x="23662" y="302"/>
                      <a:pt x="23253" y="1"/>
                      <a:pt x="22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9"/>
              <p:cNvSpPr/>
              <p:nvPr/>
            </p:nvSpPr>
            <p:spPr>
              <a:xfrm>
                <a:off x="7898772" y="2567828"/>
                <a:ext cx="456980" cy="35884"/>
              </a:xfrm>
              <a:custGeom>
                <a:avLst/>
                <a:gdLst/>
                <a:ahLst/>
                <a:cxnLst/>
                <a:rect l="l" t="t" r="r" b="b"/>
                <a:pathLst>
                  <a:path w="18020" h="1415" extrusionOk="0">
                    <a:moveTo>
                      <a:pt x="139" y="1"/>
                    </a:moveTo>
                    <a:cubicBezTo>
                      <a:pt x="1" y="1"/>
                      <a:pt x="7" y="184"/>
                      <a:pt x="147" y="197"/>
                    </a:cubicBezTo>
                    <a:cubicBezTo>
                      <a:pt x="3101" y="468"/>
                      <a:pt x="6070" y="636"/>
                      <a:pt x="9032" y="836"/>
                    </a:cubicBezTo>
                    <a:cubicBezTo>
                      <a:pt x="11987" y="1036"/>
                      <a:pt x="14959" y="1354"/>
                      <a:pt x="17918" y="1415"/>
                    </a:cubicBezTo>
                    <a:cubicBezTo>
                      <a:pt x="17995" y="1415"/>
                      <a:pt x="18019" y="1303"/>
                      <a:pt x="17938" y="1293"/>
                    </a:cubicBezTo>
                    <a:cubicBezTo>
                      <a:pt x="15067" y="948"/>
                      <a:pt x="12149" y="843"/>
                      <a:pt x="9265" y="633"/>
                    </a:cubicBezTo>
                    <a:cubicBezTo>
                      <a:pt x="6229" y="407"/>
                      <a:pt x="3190" y="153"/>
                      <a:pt x="147" y="1"/>
                    </a:cubicBezTo>
                    <a:cubicBezTo>
                      <a:pt x="144" y="1"/>
                      <a:pt x="142" y="1"/>
                      <a:pt x="13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9"/>
              <p:cNvSpPr/>
              <p:nvPr/>
            </p:nvSpPr>
            <p:spPr>
              <a:xfrm>
                <a:off x="7895095" y="2487692"/>
                <a:ext cx="318998" cy="21251"/>
              </a:xfrm>
              <a:custGeom>
                <a:avLst/>
                <a:gdLst/>
                <a:ahLst/>
                <a:cxnLst/>
                <a:rect l="l" t="t" r="r" b="b"/>
                <a:pathLst>
                  <a:path w="12579" h="838" extrusionOk="0">
                    <a:moveTo>
                      <a:pt x="2680" y="1"/>
                    </a:moveTo>
                    <a:cubicBezTo>
                      <a:pt x="1821" y="1"/>
                      <a:pt x="965" y="12"/>
                      <a:pt x="116" y="34"/>
                    </a:cubicBezTo>
                    <a:cubicBezTo>
                      <a:pt x="0" y="37"/>
                      <a:pt x="0" y="182"/>
                      <a:pt x="116" y="185"/>
                    </a:cubicBezTo>
                    <a:cubicBezTo>
                      <a:pt x="4207" y="379"/>
                      <a:pt x="8298" y="672"/>
                      <a:pt x="12389" y="838"/>
                    </a:cubicBezTo>
                    <a:cubicBezTo>
                      <a:pt x="12392" y="838"/>
                      <a:pt x="12394" y="838"/>
                      <a:pt x="12396" y="838"/>
                    </a:cubicBezTo>
                    <a:cubicBezTo>
                      <a:pt x="12536" y="838"/>
                      <a:pt x="12579" y="628"/>
                      <a:pt x="12426" y="608"/>
                    </a:cubicBezTo>
                    <a:cubicBezTo>
                      <a:pt x="9233" y="167"/>
                      <a:pt x="5933" y="1"/>
                      <a:pt x="268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9"/>
              <p:cNvSpPr/>
              <p:nvPr/>
            </p:nvSpPr>
            <p:spPr>
              <a:xfrm>
                <a:off x="7664049" y="2117345"/>
                <a:ext cx="766849" cy="280680"/>
              </a:xfrm>
              <a:custGeom>
                <a:avLst/>
                <a:gdLst/>
                <a:ahLst/>
                <a:cxnLst/>
                <a:rect l="l" t="t" r="r" b="b"/>
                <a:pathLst>
                  <a:path w="30239" h="11068" extrusionOk="0">
                    <a:moveTo>
                      <a:pt x="3547" y="0"/>
                    </a:moveTo>
                    <a:cubicBezTo>
                      <a:pt x="3399" y="0"/>
                      <a:pt x="3265" y="67"/>
                      <a:pt x="3182" y="190"/>
                    </a:cubicBezTo>
                    <a:cubicBezTo>
                      <a:pt x="2540" y="1147"/>
                      <a:pt x="0" y="5440"/>
                      <a:pt x="3196" y="9552"/>
                    </a:cubicBezTo>
                    <a:cubicBezTo>
                      <a:pt x="3273" y="9650"/>
                      <a:pt x="3388" y="9714"/>
                      <a:pt x="3513" y="9721"/>
                    </a:cubicBezTo>
                    <a:cubicBezTo>
                      <a:pt x="5654" y="9836"/>
                      <a:pt x="24849" y="10874"/>
                      <a:pt x="28365" y="11067"/>
                    </a:cubicBezTo>
                    <a:cubicBezTo>
                      <a:pt x="28372" y="11067"/>
                      <a:pt x="28378" y="11068"/>
                      <a:pt x="28385" y="11068"/>
                    </a:cubicBezTo>
                    <a:cubicBezTo>
                      <a:pt x="28663" y="11068"/>
                      <a:pt x="28874" y="10814"/>
                      <a:pt x="28814" y="10536"/>
                    </a:cubicBezTo>
                    <a:cubicBezTo>
                      <a:pt x="28811" y="10532"/>
                      <a:pt x="28811" y="10529"/>
                      <a:pt x="28811" y="10526"/>
                    </a:cubicBezTo>
                    <a:cubicBezTo>
                      <a:pt x="28740" y="10195"/>
                      <a:pt x="28453" y="9955"/>
                      <a:pt x="28115" y="9934"/>
                    </a:cubicBezTo>
                    <a:lnTo>
                      <a:pt x="4014" y="8410"/>
                    </a:lnTo>
                    <a:cubicBezTo>
                      <a:pt x="2043" y="5549"/>
                      <a:pt x="3277" y="2641"/>
                      <a:pt x="4031" y="1350"/>
                    </a:cubicBezTo>
                    <a:lnTo>
                      <a:pt x="29210" y="1955"/>
                    </a:lnTo>
                    <a:cubicBezTo>
                      <a:pt x="29218" y="1955"/>
                      <a:pt x="29225" y="1955"/>
                      <a:pt x="29233" y="1955"/>
                    </a:cubicBezTo>
                    <a:cubicBezTo>
                      <a:pt x="29639" y="1955"/>
                      <a:pt x="30007" y="1694"/>
                      <a:pt x="30140" y="1306"/>
                    </a:cubicBezTo>
                    <a:cubicBezTo>
                      <a:pt x="30140" y="1302"/>
                      <a:pt x="30143" y="1302"/>
                      <a:pt x="30143" y="1299"/>
                    </a:cubicBezTo>
                    <a:cubicBezTo>
                      <a:pt x="30238" y="1022"/>
                      <a:pt x="30036" y="731"/>
                      <a:pt x="29741" y="721"/>
                    </a:cubicBezTo>
                    <a:lnTo>
                      <a:pt x="3557" y="0"/>
                    </a:lnTo>
                    <a:cubicBezTo>
                      <a:pt x="3554" y="0"/>
                      <a:pt x="3550" y="0"/>
                      <a:pt x="35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9"/>
              <p:cNvSpPr/>
              <p:nvPr/>
            </p:nvSpPr>
            <p:spPr>
              <a:xfrm>
                <a:off x="7715832" y="2151555"/>
                <a:ext cx="670635" cy="211043"/>
              </a:xfrm>
              <a:custGeom>
                <a:avLst/>
                <a:gdLst/>
                <a:ahLst/>
                <a:cxnLst/>
                <a:rect l="l" t="t" r="r" b="b"/>
                <a:pathLst>
                  <a:path w="26445" h="8322" extrusionOk="0">
                    <a:moveTo>
                      <a:pt x="1989" y="1"/>
                    </a:moveTo>
                    <a:cubicBezTo>
                      <a:pt x="1235" y="1292"/>
                      <a:pt x="1" y="4200"/>
                      <a:pt x="1972" y="7061"/>
                    </a:cubicBezTo>
                    <a:lnTo>
                      <a:pt x="25265" y="8322"/>
                    </a:lnTo>
                    <a:cubicBezTo>
                      <a:pt x="25085" y="6939"/>
                      <a:pt x="25032" y="5025"/>
                      <a:pt x="25636" y="3145"/>
                    </a:cubicBezTo>
                    <a:cubicBezTo>
                      <a:pt x="25965" y="2128"/>
                      <a:pt x="26232" y="1312"/>
                      <a:pt x="26444" y="677"/>
                    </a:cubicBezTo>
                    <a:lnTo>
                      <a:pt x="19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9"/>
              <p:cNvSpPr/>
              <p:nvPr/>
            </p:nvSpPr>
            <p:spPr>
              <a:xfrm>
                <a:off x="7963108" y="2298715"/>
                <a:ext cx="390918" cy="29087"/>
              </a:xfrm>
              <a:custGeom>
                <a:avLst/>
                <a:gdLst/>
                <a:ahLst/>
                <a:cxnLst/>
                <a:rect l="l" t="t" r="r" b="b"/>
                <a:pathLst>
                  <a:path w="15415" h="1147" extrusionOk="0">
                    <a:moveTo>
                      <a:pt x="2018" y="0"/>
                    </a:moveTo>
                    <a:cubicBezTo>
                      <a:pt x="1402" y="0"/>
                      <a:pt x="787" y="9"/>
                      <a:pt x="173" y="27"/>
                    </a:cubicBezTo>
                    <a:cubicBezTo>
                      <a:pt x="1" y="30"/>
                      <a:pt x="5" y="243"/>
                      <a:pt x="173" y="253"/>
                    </a:cubicBezTo>
                    <a:cubicBezTo>
                      <a:pt x="5191" y="618"/>
                      <a:pt x="10219" y="733"/>
                      <a:pt x="15240" y="1146"/>
                    </a:cubicBezTo>
                    <a:cubicBezTo>
                      <a:pt x="15245" y="1146"/>
                      <a:pt x="15250" y="1146"/>
                      <a:pt x="15255" y="1146"/>
                    </a:cubicBezTo>
                    <a:cubicBezTo>
                      <a:pt x="15415" y="1146"/>
                      <a:pt x="15404" y="925"/>
                      <a:pt x="15240" y="905"/>
                    </a:cubicBezTo>
                    <a:cubicBezTo>
                      <a:pt x="10892" y="428"/>
                      <a:pt x="6419" y="0"/>
                      <a:pt x="20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9"/>
              <p:cNvSpPr/>
              <p:nvPr/>
            </p:nvSpPr>
            <p:spPr>
              <a:xfrm>
                <a:off x="7852492" y="2246069"/>
                <a:ext cx="380318" cy="14354"/>
              </a:xfrm>
              <a:custGeom>
                <a:avLst/>
                <a:gdLst/>
                <a:ahLst/>
                <a:cxnLst/>
                <a:rect l="l" t="t" r="r" b="b"/>
                <a:pathLst>
                  <a:path w="14997" h="566" extrusionOk="0">
                    <a:moveTo>
                      <a:pt x="2112" y="1"/>
                    </a:moveTo>
                    <a:cubicBezTo>
                      <a:pt x="1435" y="1"/>
                      <a:pt x="759" y="15"/>
                      <a:pt x="86" y="54"/>
                    </a:cubicBezTo>
                    <a:cubicBezTo>
                      <a:pt x="1" y="57"/>
                      <a:pt x="5" y="158"/>
                      <a:pt x="86" y="166"/>
                    </a:cubicBezTo>
                    <a:cubicBezTo>
                      <a:pt x="2527" y="415"/>
                      <a:pt x="5022" y="351"/>
                      <a:pt x="7474" y="409"/>
                    </a:cubicBezTo>
                    <a:cubicBezTo>
                      <a:pt x="9372" y="450"/>
                      <a:pt x="11286" y="565"/>
                      <a:pt x="13189" y="565"/>
                    </a:cubicBezTo>
                    <a:cubicBezTo>
                      <a:pt x="13748" y="565"/>
                      <a:pt x="14305" y="555"/>
                      <a:pt x="14861" y="531"/>
                    </a:cubicBezTo>
                    <a:cubicBezTo>
                      <a:pt x="14997" y="523"/>
                      <a:pt x="14993" y="361"/>
                      <a:pt x="14861" y="351"/>
                    </a:cubicBezTo>
                    <a:cubicBezTo>
                      <a:pt x="12416" y="135"/>
                      <a:pt x="9928" y="196"/>
                      <a:pt x="7474" y="141"/>
                    </a:cubicBezTo>
                    <a:cubicBezTo>
                      <a:pt x="5696" y="102"/>
                      <a:pt x="3899"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9"/>
              <p:cNvSpPr/>
              <p:nvPr/>
            </p:nvSpPr>
            <p:spPr>
              <a:xfrm>
                <a:off x="7964047" y="2181225"/>
                <a:ext cx="412829" cy="25410"/>
              </a:xfrm>
              <a:custGeom>
                <a:avLst/>
                <a:gdLst/>
                <a:ahLst/>
                <a:cxnLst/>
                <a:rect l="l" t="t" r="r" b="b"/>
                <a:pathLst>
                  <a:path w="16279" h="1002" extrusionOk="0">
                    <a:moveTo>
                      <a:pt x="133" y="0"/>
                    </a:moveTo>
                    <a:cubicBezTo>
                      <a:pt x="35" y="0"/>
                      <a:pt x="1" y="142"/>
                      <a:pt x="106" y="159"/>
                    </a:cubicBezTo>
                    <a:cubicBezTo>
                      <a:pt x="5357" y="961"/>
                      <a:pt x="10814" y="964"/>
                      <a:pt x="16112" y="1001"/>
                    </a:cubicBezTo>
                    <a:cubicBezTo>
                      <a:pt x="16113" y="1001"/>
                      <a:pt x="16114" y="1001"/>
                      <a:pt x="16116" y="1001"/>
                    </a:cubicBezTo>
                    <a:cubicBezTo>
                      <a:pt x="16278" y="1001"/>
                      <a:pt x="16277" y="785"/>
                      <a:pt x="16112" y="781"/>
                    </a:cubicBezTo>
                    <a:cubicBezTo>
                      <a:pt x="10776" y="670"/>
                      <a:pt x="5461" y="126"/>
                      <a:pt x="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9"/>
              <p:cNvSpPr/>
              <p:nvPr/>
            </p:nvSpPr>
            <p:spPr>
              <a:xfrm>
                <a:off x="7487220" y="1771621"/>
                <a:ext cx="688640" cy="387977"/>
              </a:xfrm>
              <a:custGeom>
                <a:avLst/>
                <a:gdLst/>
                <a:ahLst/>
                <a:cxnLst/>
                <a:rect l="l" t="t" r="r" b="b"/>
                <a:pathLst>
                  <a:path w="27155" h="15299" extrusionOk="0">
                    <a:moveTo>
                      <a:pt x="24061" y="0"/>
                    </a:moveTo>
                    <a:cubicBezTo>
                      <a:pt x="24031" y="0"/>
                      <a:pt x="24001" y="5"/>
                      <a:pt x="23969" y="14"/>
                    </a:cubicBezTo>
                    <a:lnTo>
                      <a:pt x="1776" y="6581"/>
                    </a:lnTo>
                    <a:cubicBezTo>
                      <a:pt x="1278" y="6726"/>
                      <a:pt x="900" y="7132"/>
                      <a:pt x="775" y="7632"/>
                    </a:cubicBezTo>
                    <a:cubicBezTo>
                      <a:pt x="0" y="10705"/>
                      <a:pt x="1968" y="13589"/>
                      <a:pt x="2979" y="14817"/>
                    </a:cubicBezTo>
                    <a:cubicBezTo>
                      <a:pt x="3232" y="15126"/>
                      <a:pt x="3602" y="15298"/>
                      <a:pt x="3990" y="15298"/>
                    </a:cubicBezTo>
                    <a:cubicBezTo>
                      <a:pt x="4090" y="15298"/>
                      <a:pt x="4191" y="15287"/>
                      <a:pt x="4291" y="15263"/>
                    </a:cubicBezTo>
                    <a:cubicBezTo>
                      <a:pt x="7841" y="14418"/>
                      <a:pt x="22863" y="10847"/>
                      <a:pt x="26830" y="9904"/>
                    </a:cubicBezTo>
                    <a:cubicBezTo>
                      <a:pt x="27120" y="9836"/>
                      <a:pt x="27155" y="9448"/>
                      <a:pt x="26891" y="9315"/>
                    </a:cubicBezTo>
                    <a:cubicBezTo>
                      <a:pt x="26810" y="9275"/>
                      <a:pt x="26732" y="9234"/>
                      <a:pt x="26654" y="9190"/>
                    </a:cubicBezTo>
                    <a:cubicBezTo>
                      <a:pt x="26331" y="9007"/>
                      <a:pt x="25967" y="8917"/>
                      <a:pt x="25600" y="8917"/>
                    </a:cubicBezTo>
                    <a:cubicBezTo>
                      <a:pt x="25426" y="8917"/>
                      <a:pt x="25251" y="8938"/>
                      <a:pt x="25079" y="8978"/>
                    </a:cubicBezTo>
                    <a:lnTo>
                      <a:pt x="4007" y="13955"/>
                    </a:lnTo>
                    <a:cubicBezTo>
                      <a:pt x="4004" y="13955"/>
                      <a:pt x="4001" y="13955"/>
                      <a:pt x="3997" y="13951"/>
                    </a:cubicBezTo>
                    <a:cubicBezTo>
                      <a:pt x="3185" y="12960"/>
                      <a:pt x="1414" y="10425"/>
                      <a:pt x="2083" y="7899"/>
                    </a:cubicBezTo>
                    <a:cubicBezTo>
                      <a:pt x="2086" y="7895"/>
                      <a:pt x="2110" y="7875"/>
                      <a:pt x="2147" y="7865"/>
                    </a:cubicBezTo>
                    <a:lnTo>
                      <a:pt x="23283" y="1529"/>
                    </a:lnTo>
                    <a:cubicBezTo>
                      <a:pt x="23817" y="1370"/>
                      <a:pt x="24230" y="937"/>
                      <a:pt x="24365" y="393"/>
                    </a:cubicBezTo>
                    <a:cubicBezTo>
                      <a:pt x="24415" y="188"/>
                      <a:pt x="24256" y="0"/>
                      <a:pt x="24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9"/>
              <p:cNvSpPr/>
              <p:nvPr/>
            </p:nvSpPr>
            <p:spPr>
              <a:xfrm>
                <a:off x="7523052" y="1816634"/>
                <a:ext cx="583195" cy="308880"/>
              </a:xfrm>
              <a:custGeom>
                <a:avLst/>
                <a:gdLst/>
                <a:ahLst/>
                <a:cxnLst/>
                <a:rect l="l" t="t" r="r" b="b"/>
                <a:pathLst>
                  <a:path w="22997" h="12180" extrusionOk="0">
                    <a:moveTo>
                      <a:pt x="21323" y="0"/>
                    </a:moveTo>
                    <a:cubicBezTo>
                      <a:pt x="21322" y="0"/>
                      <a:pt x="21320" y="0"/>
                      <a:pt x="21319" y="1"/>
                    </a:cubicBezTo>
                    <a:lnTo>
                      <a:pt x="734" y="6090"/>
                    </a:lnTo>
                    <a:cubicBezTo>
                      <a:pt x="697" y="6100"/>
                      <a:pt x="673" y="6120"/>
                      <a:pt x="670" y="6124"/>
                    </a:cubicBezTo>
                    <a:cubicBezTo>
                      <a:pt x="1" y="8650"/>
                      <a:pt x="1772" y="11185"/>
                      <a:pt x="2584" y="12176"/>
                    </a:cubicBezTo>
                    <a:cubicBezTo>
                      <a:pt x="2588" y="12180"/>
                      <a:pt x="2591" y="12180"/>
                      <a:pt x="2594" y="12180"/>
                    </a:cubicBezTo>
                    <a:lnTo>
                      <a:pt x="22986" y="7334"/>
                    </a:lnTo>
                    <a:cubicBezTo>
                      <a:pt x="22992" y="7331"/>
                      <a:pt x="22996" y="7321"/>
                      <a:pt x="22992" y="7314"/>
                    </a:cubicBezTo>
                    <a:cubicBezTo>
                      <a:pt x="21085" y="5187"/>
                      <a:pt x="21062" y="2097"/>
                      <a:pt x="21333" y="11"/>
                    </a:cubicBezTo>
                    <a:cubicBezTo>
                      <a:pt x="21335" y="5"/>
                      <a:pt x="21329" y="0"/>
                      <a:pt x="21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9"/>
              <p:cNvSpPr/>
              <p:nvPr/>
            </p:nvSpPr>
            <p:spPr>
              <a:xfrm>
                <a:off x="7642468" y="1965113"/>
                <a:ext cx="404384" cy="105876"/>
              </a:xfrm>
              <a:custGeom>
                <a:avLst/>
                <a:gdLst/>
                <a:ahLst/>
                <a:cxnLst/>
                <a:rect l="l" t="t" r="r" b="b"/>
                <a:pathLst>
                  <a:path w="15946" h="4175" extrusionOk="0">
                    <a:moveTo>
                      <a:pt x="15728" y="0"/>
                    </a:moveTo>
                    <a:cubicBezTo>
                      <a:pt x="15714" y="0"/>
                      <a:pt x="15700" y="2"/>
                      <a:pt x="15684" y="6"/>
                    </a:cubicBezTo>
                    <a:cubicBezTo>
                      <a:pt x="13091" y="644"/>
                      <a:pt x="10511" y="1365"/>
                      <a:pt x="7922" y="2020"/>
                    </a:cubicBezTo>
                    <a:cubicBezTo>
                      <a:pt x="5335" y="2676"/>
                      <a:pt x="2708" y="3231"/>
                      <a:pt x="141" y="3971"/>
                    </a:cubicBezTo>
                    <a:cubicBezTo>
                      <a:pt x="1" y="4012"/>
                      <a:pt x="54" y="4174"/>
                      <a:pt x="178" y="4174"/>
                    </a:cubicBezTo>
                    <a:cubicBezTo>
                      <a:pt x="188" y="4174"/>
                      <a:pt x="198" y="4173"/>
                      <a:pt x="209" y="4171"/>
                    </a:cubicBezTo>
                    <a:cubicBezTo>
                      <a:pt x="5422" y="3187"/>
                      <a:pt x="10674" y="1743"/>
                      <a:pt x="15769" y="259"/>
                    </a:cubicBezTo>
                    <a:cubicBezTo>
                      <a:pt x="15946" y="209"/>
                      <a:pt x="15881" y="0"/>
                      <a:pt x="15728"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9"/>
              <p:cNvSpPr/>
              <p:nvPr/>
            </p:nvSpPr>
            <p:spPr>
              <a:xfrm>
                <a:off x="7634632" y="1950100"/>
                <a:ext cx="306268" cy="80948"/>
              </a:xfrm>
              <a:custGeom>
                <a:avLst/>
                <a:gdLst/>
                <a:ahLst/>
                <a:cxnLst/>
                <a:rect l="l" t="t" r="r" b="b"/>
                <a:pathLst>
                  <a:path w="12077" h="3192" extrusionOk="0">
                    <a:moveTo>
                      <a:pt x="11930" y="0"/>
                    </a:moveTo>
                    <a:cubicBezTo>
                      <a:pt x="11923" y="0"/>
                      <a:pt x="11916" y="1"/>
                      <a:pt x="11908" y="2"/>
                    </a:cubicBezTo>
                    <a:cubicBezTo>
                      <a:pt x="7955" y="756"/>
                      <a:pt x="4054" y="1963"/>
                      <a:pt x="159" y="2964"/>
                    </a:cubicBezTo>
                    <a:cubicBezTo>
                      <a:pt x="0" y="3004"/>
                      <a:pt x="58" y="3192"/>
                      <a:pt x="191" y="3192"/>
                    </a:cubicBezTo>
                    <a:cubicBezTo>
                      <a:pt x="203" y="3192"/>
                      <a:pt x="216" y="3190"/>
                      <a:pt x="229" y="3187"/>
                    </a:cubicBezTo>
                    <a:cubicBezTo>
                      <a:pt x="4128" y="2204"/>
                      <a:pt x="8135" y="1399"/>
                      <a:pt x="11963" y="168"/>
                    </a:cubicBezTo>
                    <a:cubicBezTo>
                      <a:pt x="12076" y="130"/>
                      <a:pt x="12033" y="0"/>
                      <a:pt x="1193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9"/>
              <p:cNvSpPr/>
              <p:nvPr/>
            </p:nvSpPr>
            <p:spPr>
              <a:xfrm>
                <a:off x="7464118" y="1640285"/>
                <a:ext cx="699443" cy="306927"/>
              </a:xfrm>
              <a:custGeom>
                <a:avLst/>
                <a:gdLst/>
                <a:ahLst/>
                <a:cxnLst/>
                <a:rect l="l" t="t" r="r" b="b"/>
                <a:pathLst>
                  <a:path w="27581" h="12103" extrusionOk="0">
                    <a:moveTo>
                      <a:pt x="24528" y="0"/>
                    </a:moveTo>
                    <a:cubicBezTo>
                      <a:pt x="24432" y="0"/>
                      <a:pt x="24336" y="8"/>
                      <a:pt x="24240" y="23"/>
                    </a:cubicBezTo>
                    <a:lnTo>
                      <a:pt x="302" y="3793"/>
                    </a:lnTo>
                    <a:cubicBezTo>
                      <a:pt x="68" y="3827"/>
                      <a:pt x="1" y="4132"/>
                      <a:pt x="200" y="4260"/>
                    </a:cubicBezTo>
                    <a:lnTo>
                      <a:pt x="207" y="4266"/>
                    </a:lnTo>
                    <a:cubicBezTo>
                      <a:pt x="730" y="4614"/>
                      <a:pt x="1343" y="4796"/>
                      <a:pt x="1965" y="4796"/>
                    </a:cubicBezTo>
                    <a:cubicBezTo>
                      <a:pt x="2124" y="4796"/>
                      <a:pt x="2283" y="4785"/>
                      <a:pt x="2441" y="4761"/>
                    </a:cubicBezTo>
                    <a:lnTo>
                      <a:pt x="23489" y="1562"/>
                    </a:lnTo>
                    <a:cubicBezTo>
                      <a:pt x="23575" y="1549"/>
                      <a:pt x="23660" y="1543"/>
                      <a:pt x="23745" y="1543"/>
                    </a:cubicBezTo>
                    <a:cubicBezTo>
                      <a:pt x="24335" y="1543"/>
                      <a:pt x="24896" y="1846"/>
                      <a:pt x="25200" y="2367"/>
                    </a:cubicBezTo>
                    <a:cubicBezTo>
                      <a:pt x="25532" y="2928"/>
                      <a:pt x="25839" y="3716"/>
                      <a:pt x="25958" y="4777"/>
                    </a:cubicBezTo>
                    <a:cubicBezTo>
                      <a:pt x="26055" y="5653"/>
                      <a:pt x="25464" y="6461"/>
                      <a:pt x="24599" y="6634"/>
                    </a:cubicBezTo>
                    <a:cubicBezTo>
                      <a:pt x="20311" y="7482"/>
                      <a:pt x="7365" y="10048"/>
                      <a:pt x="3886" y="10738"/>
                    </a:cubicBezTo>
                    <a:cubicBezTo>
                      <a:pt x="3351" y="10843"/>
                      <a:pt x="2928" y="11245"/>
                      <a:pt x="2790" y="11769"/>
                    </a:cubicBezTo>
                    <a:lnTo>
                      <a:pt x="2790" y="11776"/>
                    </a:lnTo>
                    <a:cubicBezTo>
                      <a:pt x="2744" y="11945"/>
                      <a:pt x="2870" y="12102"/>
                      <a:pt x="3035" y="12102"/>
                    </a:cubicBezTo>
                    <a:cubicBezTo>
                      <a:pt x="3052" y="12102"/>
                      <a:pt x="3070" y="12101"/>
                      <a:pt x="3087" y="12097"/>
                    </a:cubicBezTo>
                    <a:lnTo>
                      <a:pt x="25775" y="7695"/>
                    </a:lnTo>
                    <a:cubicBezTo>
                      <a:pt x="26816" y="7495"/>
                      <a:pt x="27581" y="6582"/>
                      <a:pt x="27574" y="5524"/>
                    </a:cubicBezTo>
                    <a:cubicBezTo>
                      <a:pt x="27553" y="2857"/>
                      <a:pt x="26546" y="1315"/>
                      <a:pt x="25809" y="541"/>
                    </a:cubicBezTo>
                    <a:cubicBezTo>
                      <a:pt x="25473" y="189"/>
                      <a:pt x="25007" y="0"/>
                      <a:pt x="24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6" name="Google Shape;1946;p39"/>
              <p:cNvSpPr/>
              <p:nvPr/>
            </p:nvSpPr>
            <p:spPr>
              <a:xfrm>
                <a:off x="7527236" y="1678400"/>
                <a:ext cx="596965" cy="230620"/>
              </a:xfrm>
              <a:custGeom>
                <a:avLst/>
                <a:gdLst/>
                <a:ahLst/>
                <a:cxnLst/>
                <a:rect l="l" t="t" r="r" b="b"/>
                <a:pathLst>
                  <a:path w="23540" h="9094" extrusionOk="0">
                    <a:moveTo>
                      <a:pt x="21503" y="0"/>
                    </a:moveTo>
                    <a:cubicBezTo>
                      <a:pt x="21439" y="0"/>
                      <a:pt x="21375" y="5"/>
                      <a:pt x="21311" y="15"/>
                    </a:cubicBezTo>
                    <a:lnTo>
                      <a:pt x="0" y="3369"/>
                    </a:lnTo>
                    <a:cubicBezTo>
                      <a:pt x="470" y="3951"/>
                      <a:pt x="910" y="4667"/>
                      <a:pt x="1210" y="5536"/>
                    </a:cubicBezTo>
                    <a:cubicBezTo>
                      <a:pt x="1664" y="6838"/>
                      <a:pt x="1725" y="8086"/>
                      <a:pt x="1640" y="9093"/>
                    </a:cubicBezTo>
                    <a:lnTo>
                      <a:pt x="22528" y="5043"/>
                    </a:lnTo>
                    <a:cubicBezTo>
                      <a:pt x="23124" y="4928"/>
                      <a:pt x="23540" y="4386"/>
                      <a:pt x="23510" y="3781"/>
                    </a:cubicBezTo>
                    <a:cubicBezTo>
                      <a:pt x="23428" y="2169"/>
                      <a:pt x="22924" y="1117"/>
                      <a:pt x="22461" y="478"/>
                    </a:cubicBezTo>
                    <a:cubicBezTo>
                      <a:pt x="22238" y="169"/>
                      <a:pt x="21878" y="0"/>
                      <a:pt x="21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9"/>
              <p:cNvSpPr/>
              <p:nvPr/>
            </p:nvSpPr>
            <p:spPr>
              <a:xfrm>
                <a:off x="7628546" y="1779381"/>
                <a:ext cx="411257" cy="84422"/>
              </a:xfrm>
              <a:custGeom>
                <a:avLst/>
                <a:gdLst/>
                <a:ahLst/>
                <a:cxnLst/>
                <a:rect l="l" t="t" r="r" b="b"/>
                <a:pathLst>
                  <a:path w="16217" h="3329" extrusionOk="0">
                    <a:moveTo>
                      <a:pt x="16058" y="1"/>
                    </a:moveTo>
                    <a:cubicBezTo>
                      <a:pt x="16050" y="1"/>
                      <a:pt x="16042" y="1"/>
                      <a:pt x="16033" y="3"/>
                    </a:cubicBezTo>
                    <a:cubicBezTo>
                      <a:pt x="10714" y="950"/>
                      <a:pt x="5447" y="2194"/>
                      <a:pt x="129" y="3155"/>
                    </a:cubicBezTo>
                    <a:cubicBezTo>
                      <a:pt x="1" y="3177"/>
                      <a:pt x="53" y="3328"/>
                      <a:pt x="165" y="3328"/>
                    </a:cubicBezTo>
                    <a:cubicBezTo>
                      <a:pt x="171" y="3328"/>
                      <a:pt x="178" y="3328"/>
                      <a:pt x="185" y="3327"/>
                    </a:cubicBezTo>
                    <a:cubicBezTo>
                      <a:pt x="5488" y="2471"/>
                      <a:pt x="10904" y="1602"/>
                      <a:pt x="16090" y="179"/>
                    </a:cubicBezTo>
                    <a:cubicBezTo>
                      <a:pt x="16217" y="144"/>
                      <a:pt x="16167" y="1"/>
                      <a:pt x="160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8" name="Google Shape;1948;p39"/>
              <p:cNvSpPr/>
              <p:nvPr/>
            </p:nvSpPr>
            <p:spPr>
              <a:xfrm>
                <a:off x="7617692" y="1714765"/>
                <a:ext cx="457639" cy="91092"/>
              </a:xfrm>
              <a:custGeom>
                <a:avLst/>
                <a:gdLst/>
                <a:ahLst/>
                <a:cxnLst/>
                <a:rect l="l" t="t" r="r" b="b"/>
                <a:pathLst>
                  <a:path w="18046" h="3592" extrusionOk="0">
                    <a:moveTo>
                      <a:pt x="17859" y="1"/>
                    </a:moveTo>
                    <a:cubicBezTo>
                      <a:pt x="17852" y="1"/>
                      <a:pt x="17844" y="1"/>
                      <a:pt x="17837" y="2"/>
                    </a:cubicBezTo>
                    <a:cubicBezTo>
                      <a:pt x="11903" y="823"/>
                      <a:pt x="6010" y="2240"/>
                      <a:pt x="137" y="3400"/>
                    </a:cubicBezTo>
                    <a:cubicBezTo>
                      <a:pt x="1" y="3429"/>
                      <a:pt x="55" y="3592"/>
                      <a:pt x="174" y="3592"/>
                    </a:cubicBezTo>
                    <a:cubicBezTo>
                      <a:pt x="182" y="3592"/>
                      <a:pt x="190" y="3591"/>
                      <a:pt x="198" y="3590"/>
                    </a:cubicBezTo>
                    <a:cubicBezTo>
                      <a:pt x="6084" y="2494"/>
                      <a:pt x="12086" y="1632"/>
                      <a:pt x="17898" y="198"/>
                    </a:cubicBezTo>
                    <a:cubicBezTo>
                      <a:pt x="18045" y="163"/>
                      <a:pt x="17983" y="1"/>
                      <a:pt x="17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9" name="Google Shape;1949;p39"/>
              <p:cNvSpPr/>
              <p:nvPr/>
            </p:nvSpPr>
            <p:spPr>
              <a:xfrm>
                <a:off x="7755620" y="3202090"/>
                <a:ext cx="785615" cy="487564"/>
              </a:xfrm>
              <a:custGeom>
                <a:avLst/>
                <a:gdLst/>
                <a:ahLst/>
                <a:cxnLst/>
                <a:rect l="l" t="t" r="r" b="b"/>
                <a:pathLst>
                  <a:path w="30979" h="19226" extrusionOk="0">
                    <a:moveTo>
                      <a:pt x="3210" y="1"/>
                    </a:moveTo>
                    <a:cubicBezTo>
                      <a:pt x="3055" y="1"/>
                      <a:pt x="2918" y="124"/>
                      <a:pt x="2915" y="288"/>
                    </a:cubicBezTo>
                    <a:cubicBezTo>
                      <a:pt x="2912" y="514"/>
                      <a:pt x="2905" y="853"/>
                      <a:pt x="2892" y="1258"/>
                    </a:cubicBezTo>
                    <a:lnTo>
                      <a:pt x="29037" y="9028"/>
                    </a:lnTo>
                    <a:cubicBezTo>
                      <a:pt x="29373" y="9126"/>
                      <a:pt x="29596" y="9451"/>
                      <a:pt x="29569" y="9799"/>
                    </a:cubicBezTo>
                    <a:cubicBezTo>
                      <a:pt x="29468" y="11101"/>
                      <a:pt x="29132" y="12578"/>
                      <a:pt x="28575" y="14188"/>
                    </a:cubicBezTo>
                    <a:cubicBezTo>
                      <a:pt x="27645" y="16865"/>
                      <a:pt x="26732" y="17630"/>
                      <a:pt x="26387" y="17833"/>
                    </a:cubicBezTo>
                    <a:lnTo>
                      <a:pt x="440" y="10834"/>
                    </a:lnTo>
                    <a:cubicBezTo>
                      <a:pt x="311" y="11057"/>
                      <a:pt x="194" y="11249"/>
                      <a:pt x="105" y="11395"/>
                    </a:cubicBezTo>
                    <a:cubicBezTo>
                      <a:pt x="1" y="11561"/>
                      <a:pt x="88" y="11780"/>
                      <a:pt x="278" y="11831"/>
                    </a:cubicBezTo>
                    <a:lnTo>
                      <a:pt x="26397" y="19225"/>
                    </a:lnTo>
                    <a:cubicBezTo>
                      <a:pt x="26397" y="19225"/>
                      <a:pt x="26397" y="19225"/>
                      <a:pt x="26397" y="19225"/>
                    </a:cubicBezTo>
                    <a:cubicBezTo>
                      <a:pt x="26424" y="19225"/>
                      <a:pt x="28248" y="19208"/>
                      <a:pt x="29836" y="14627"/>
                    </a:cubicBezTo>
                    <a:cubicBezTo>
                      <a:pt x="30424" y="12933"/>
                      <a:pt x="30789" y="11344"/>
                      <a:pt x="30904" y="9904"/>
                    </a:cubicBezTo>
                    <a:cubicBezTo>
                      <a:pt x="30979" y="8924"/>
                      <a:pt x="30360" y="8024"/>
                      <a:pt x="29416" y="7747"/>
                    </a:cubicBezTo>
                    <a:lnTo>
                      <a:pt x="3284" y="10"/>
                    </a:lnTo>
                    <a:cubicBezTo>
                      <a:pt x="3259" y="4"/>
                      <a:pt x="3234" y="1"/>
                      <a:pt x="3210"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9"/>
              <p:cNvSpPr/>
              <p:nvPr/>
            </p:nvSpPr>
            <p:spPr>
              <a:xfrm>
                <a:off x="7804589" y="3244618"/>
                <a:ext cx="701573" cy="409710"/>
              </a:xfrm>
              <a:custGeom>
                <a:avLst/>
                <a:gdLst/>
                <a:ahLst/>
                <a:cxnLst/>
                <a:rect l="l" t="t" r="r" b="b"/>
                <a:pathLst>
                  <a:path w="27665" h="16156" extrusionOk="0">
                    <a:moveTo>
                      <a:pt x="2279" y="0"/>
                    </a:moveTo>
                    <a:cubicBezTo>
                      <a:pt x="2239" y="941"/>
                      <a:pt x="2161" y="2205"/>
                      <a:pt x="2005" y="3622"/>
                    </a:cubicBezTo>
                    <a:cubicBezTo>
                      <a:pt x="1788" y="5624"/>
                      <a:pt x="791" y="7787"/>
                      <a:pt x="0" y="9235"/>
                    </a:cubicBezTo>
                    <a:lnTo>
                      <a:pt x="24456" y="16156"/>
                    </a:lnTo>
                    <a:cubicBezTo>
                      <a:pt x="24801" y="15953"/>
                      <a:pt x="25714" y="15188"/>
                      <a:pt x="26644" y="12511"/>
                    </a:cubicBezTo>
                    <a:cubicBezTo>
                      <a:pt x="27201" y="10901"/>
                      <a:pt x="27537" y="9424"/>
                      <a:pt x="27638" y="8122"/>
                    </a:cubicBezTo>
                    <a:cubicBezTo>
                      <a:pt x="27665" y="7774"/>
                      <a:pt x="27442" y="7449"/>
                      <a:pt x="27106" y="7351"/>
                    </a:cubicBezTo>
                    <a:lnTo>
                      <a:pt x="22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9"/>
              <p:cNvSpPr/>
              <p:nvPr/>
            </p:nvSpPr>
            <p:spPr>
              <a:xfrm>
                <a:off x="7838088" y="3425836"/>
                <a:ext cx="407301" cy="109477"/>
              </a:xfrm>
              <a:custGeom>
                <a:avLst/>
                <a:gdLst/>
                <a:ahLst/>
                <a:cxnLst/>
                <a:rect l="l" t="t" r="r" b="b"/>
                <a:pathLst>
                  <a:path w="16061" h="4317" extrusionOk="0">
                    <a:moveTo>
                      <a:pt x="190" y="0"/>
                    </a:moveTo>
                    <a:cubicBezTo>
                      <a:pt x="61" y="0"/>
                      <a:pt x="0" y="173"/>
                      <a:pt x="147" y="202"/>
                    </a:cubicBezTo>
                    <a:cubicBezTo>
                      <a:pt x="5516" y="1233"/>
                      <a:pt x="10672" y="2829"/>
                      <a:pt x="15920" y="4313"/>
                    </a:cubicBezTo>
                    <a:cubicBezTo>
                      <a:pt x="15927" y="4315"/>
                      <a:pt x="15934" y="4316"/>
                      <a:pt x="15941" y="4316"/>
                    </a:cubicBezTo>
                    <a:cubicBezTo>
                      <a:pt x="16009" y="4316"/>
                      <a:pt x="16060" y="4222"/>
                      <a:pt x="15984" y="4191"/>
                    </a:cubicBezTo>
                    <a:cubicBezTo>
                      <a:pt x="10973" y="2150"/>
                      <a:pt x="5519" y="949"/>
                      <a:pt x="214" y="2"/>
                    </a:cubicBezTo>
                    <a:cubicBezTo>
                      <a:pt x="206" y="1"/>
                      <a:pt x="198" y="0"/>
                      <a:pt x="190"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9"/>
              <p:cNvSpPr/>
              <p:nvPr/>
            </p:nvSpPr>
            <p:spPr>
              <a:xfrm>
                <a:off x="7855079" y="3338042"/>
                <a:ext cx="492407" cy="150332"/>
              </a:xfrm>
              <a:custGeom>
                <a:avLst/>
                <a:gdLst/>
                <a:ahLst/>
                <a:cxnLst/>
                <a:rect l="l" t="t" r="r" b="b"/>
                <a:pathLst>
                  <a:path w="19417" h="5928" extrusionOk="0">
                    <a:moveTo>
                      <a:pt x="195" y="0"/>
                    </a:moveTo>
                    <a:cubicBezTo>
                      <a:pt x="87" y="0"/>
                      <a:pt x="0" y="159"/>
                      <a:pt x="129" y="208"/>
                    </a:cubicBezTo>
                    <a:cubicBezTo>
                      <a:pt x="3162" y="1378"/>
                      <a:pt x="6263" y="2375"/>
                      <a:pt x="9377" y="3315"/>
                    </a:cubicBezTo>
                    <a:cubicBezTo>
                      <a:pt x="12598" y="4293"/>
                      <a:pt x="15899" y="5331"/>
                      <a:pt x="19219" y="5926"/>
                    </a:cubicBezTo>
                    <a:cubicBezTo>
                      <a:pt x="19228" y="5927"/>
                      <a:pt x="19236" y="5928"/>
                      <a:pt x="19245" y="5928"/>
                    </a:cubicBezTo>
                    <a:cubicBezTo>
                      <a:pt x="19362" y="5928"/>
                      <a:pt x="19416" y="5777"/>
                      <a:pt x="19280" y="5733"/>
                    </a:cubicBezTo>
                    <a:cubicBezTo>
                      <a:pt x="16128" y="4719"/>
                      <a:pt x="12883" y="3968"/>
                      <a:pt x="9711" y="3018"/>
                    </a:cubicBezTo>
                    <a:cubicBezTo>
                      <a:pt x="6533" y="2068"/>
                      <a:pt x="3388" y="1013"/>
                      <a:pt x="228" y="5"/>
                    </a:cubicBezTo>
                    <a:cubicBezTo>
                      <a:pt x="217" y="2"/>
                      <a:pt x="206" y="0"/>
                      <a:pt x="195"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9"/>
              <p:cNvSpPr/>
              <p:nvPr/>
            </p:nvSpPr>
            <p:spPr>
              <a:xfrm>
                <a:off x="7973049" y="3332767"/>
                <a:ext cx="325643" cy="76180"/>
              </a:xfrm>
              <a:custGeom>
                <a:avLst/>
                <a:gdLst/>
                <a:ahLst/>
                <a:cxnLst/>
                <a:rect l="l" t="t" r="r" b="b"/>
                <a:pathLst>
                  <a:path w="12841" h="3004" extrusionOk="0">
                    <a:moveTo>
                      <a:pt x="255" y="1"/>
                    </a:moveTo>
                    <a:cubicBezTo>
                      <a:pt x="84" y="1"/>
                      <a:pt x="0" y="239"/>
                      <a:pt x="201" y="277"/>
                    </a:cubicBezTo>
                    <a:cubicBezTo>
                      <a:pt x="4383" y="1035"/>
                      <a:pt x="8474" y="2123"/>
                      <a:pt x="12626" y="3000"/>
                    </a:cubicBezTo>
                    <a:cubicBezTo>
                      <a:pt x="12638" y="3002"/>
                      <a:pt x="12650" y="3004"/>
                      <a:pt x="12661" y="3004"/>
                    </a:cubicBezTo>
                    <a:cubicBezTo>
                      <a:pt x="12789" y="3004"/>
                      <a:pt x="12840" y="2837"/>
                      <a:pt x="12694" y="2789"/>
                    </a:cubicBezTo>
                    <a:cubicBezTo>
                      <a:pt x="8681" y="1505"/>
                      <a:pt x="4434" y="744"/>
                      <a:pt x="289" y="4"/>
                    </a:cubicBezTo>
                    <a:cubicBezTo>
                      <a:pt x="277" y="2"/>
                      <a:pt x="266" y="1"/>
                      <a:pt x="25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9"/>
              <p:cNvSpPr/>
              <p:nvPr/>
            </p:nvSpPr>
            <p:spPr>
              <a:xfrm>
                <a:off x="7102776" y="4171248"/>
                <a:ext cx="669519" cy="588672"/>
              </a:xfrm>
              <a:custGeom>
                <a:avLst/>
                <a:gdLst/>
                <a:ahLst/>
                <a:cxnLst/>
                <a:rect l="l" t="t" r="r" b="b"/>
                <a:pathLst>
                  <a:path w="26401" h="23213" extrusionOk="0">
                    <a:moveTo>
                      <a:pt x="8014" y="1"/>
                    </a:moveTo>
                    <a:cubicBezTo>
                      <a:pt x="8014" y="1"/>
                      <a:pt x="169" y="15212"/>
                      <a:pt x="0" y="23212"/>
                    </a:cubicBezTo>
                    <a:lnTo>
                      <a:pt x="26400" y="23212"/>
                    </a:lnTo>
                    <a:lnTo>
                      <a:pt x="23235" y="670"/>
                    </a:lnTo>
                    <a:lnTo>
                      <a:pt x="80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9"/>
              <p:cNvSpPr/>
              <p:nvPr/>
            </p:nvSpPr>
            <p:spPr>
              <a:xfrm>
                <a:off x="6958990" y="3496791"/>
                <a:ext cx="1271581" cy="707812"/>
              </a:xfrm>
              <a:custGeom>
                <a:avLst/>
                <a:gdLst/>
                <a:ahLst/>
                <a:cxnLst/>
                <a:rect l="l" t="t" r="r" b="b"/>
                <a:pathLst>
                  <a:path w="50142" h="27911" extrusionOk="0">
                    <a:moveTo>
                      <a:pt x="21495" y="0"/>
                    </a:moveTo>
                    <a:cubicBezTo>
                      <a:pt x="10909" y="0"/>
                      <a:pt x="8380" y="2606"/>
                      <a:pt x="6614" y="6624"/>
                    </a:cubicBezTo>
                    <a:cubicBezTo>
                      <a:pt x="4545" y="11331"/>
                      <a:pt x="1" y="21082"/>
                      <a:pt x="11331" y="25558"/>
                    </a:cubicBezTo>
                    <a:cubicBezTo>
                      <a:pt x="15706" y="27289"/>
                      <a:pt x="19642" y="27911"/>
                      <a:pt x="23040" y="27911"/>
                    </a:cubicBezTo>
                    <a:cubicBezTo>
                      <a:pt x="31723" y="27911"/>
                      <a:pt x="36889" y="23848"/>
                      <a:pt x="36889" y="23848"/>
                    </a:cubicBezTo>
                    <a:cubicBezTo>
                      <a:pt x="36889" y="23848"/>
                      <a:pt x="38740" y="24734"/>
                      <a:pt x="41044" y="24734"/>
                    </a:cubicBezTo>
                    <a:cubicBezTo>
                      <a:pt x="42998" y="24734"/>
                      <a:pt x="45279" y="24096"/>
                      <a:pt x="47032" y="21738"/>
                    </a:cubicBezTo>
                    <a:cubicBezTo>
                      <a:pt x="50141" y="17558"/>
                      <a:pt x="47229" y="14120"/>
                      <a:pt x="43659" y="14120"/>
                    </a:cubicBezTo>
                    <a:cubicBezTo>
                      <a:pt x="42842" y="14120"/>
                      <a:pt x="41991" y="14300"/>
                      <a:pt x="41169" y="14692"/>
                    </a:cubicBezTo>
                    <a:cubicBezTo>
                      <a:pt x="41169" y="14692"/>
                      <a:pt x="42552" y="1187"/>
                      <a:pt x="27137" y="200"/>
                    </a:cubicBezTo>
                    <a:cubicBezTo>
                      <a:pt x="25037" y="65"/>
                      <a:pt x="23165" y="0"/>
                      <a:pt x="2149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9"/>
              <p:cNvSpPr/>
              <p:nvPr/>
            </p:nvSpPr>
            <p:spPr>
              <a:xfrm>
                <a:off x="6967789" y="3013848"/>
                <a:ext cx="1205190" cy="936555"/>
              </a:xfrm>
              <a:custGeom>
                <a:avLst/>
                <a:gdLst/>
                <a:ahLst/>
                <a:cxnLst/>
                <a:rect l="l" t="t" r="r" b="b"/>
                <a:pathLst>
                  <a:path w="47524" h="36931" extrusionOk="0">
                    <a:moveTo>
                      <a:pt x="18610" y="0"/>
                    </a:moveTo>
                    <a:cubicBezTo>
                      <a:pt x="17705" y="0"/>
                      <a:pt x="16687" y="120"/>
                      <a:pt x="15542" y="391"/>
                    </a:cubicBezTo>
                    <a:cubicBezTo>
                      <a:pt x="6044" y="2633"/>
                      <a:pt x="7833" y="10206"/>
                      <a:pt x="8170" y="11372"/>
                    </a:cubicBezTo>
                    <a:cubicBezTo>
                      <a:pt x="8083" y="11489"/>
                      <a:pt x="7841" y="11527"/>
                      <a:pt x="7496" y="11527"/>
                    </a:cubicBezTo>
                    <a:cubicBezTo>
                      <a:pt x="7170" y="11527"/>
                      <a:pt x="6751" y="11493"/>
                      <a:pt x="6283" y="11461"/>
                    </a:cubicBezTo>
                    <a:cubicBezTo>
                      <a:pt x="5814" y="11427"/>
                      <a:pt x="5295" y="11393"/>
                      <a:pt x="4770" y="11393"/>
                    </a:cubicBezTo>
                    <a:cubicBezTo>
                      <a:pt x="2451" y="11393"/>
                      <a:pt x="0" y="12050"/>
                      <a:pt x="1114" y="16261"/>
                    </a:cubicBezTo>
                    <a:cubicBezTo>
                      <a:pt x="2267" y="20628"/>
                      <a:pt x="6366" y="21802"/>
                      <a:pt x="10439" y="21802"/>
                    </a:cubicBezTo>
                    <a:cubicBezTo>
                      <a:pt x="15171" y="21802"/>
                      <a:pt x="19869" y="20217"/>
                      <a:pt x="19869" y="20217"/>
                    </a:cubicBezTo>
                    <a:lnTo>
                      <a:pt x="19869" y="20217"/>
                    </a:lnTo>
                    <a:cubicBezTo>
                      <a:pt x="19869" y="20217"/>
                      <a:pt x="19061" y="21205"/>
                      <a:pt x="21394" y="23934"/>
                    </a:cubicBezTo>
                    <a:cubicBezTo>
                      <a:pt x="23123" y="25956"/>
                      <a:pt x="25021" y="26550"/>
                      <a:pt x="26851" y="26550"/>
                    </a:cubicBezTo>
                    <a:cubicBezTo>
                      <a:pt x="28152" y="26550"/>
                      <a:pt x="29417" y="26249"/>
                      <a:pt x="30564" y="25949"/>
                    </a:cubicBezTo>
                    <a:cubicBezTo>
                      <a:pt x="31709" y="25650"/>
                      <a:pt x="32736" y="25351"/>
                      <a:pt x="33559" y="25351"/>
                    </a:cubicBezTo>
                    <a:cubicBezTo>
                      <a:pt x="34030" y="25351"/>
                      <a:pt x="34435" y="25450"/>
                      <a:pt x="34756" y="25702"/>
                    </a:cubicBezTo>
                    <a:cubicBezTo>
                      <a:pt x="36988" y="27453"/>
                      <a:pt x="38053" y="36930"/>
                      <a:pt x="38053" y="36930"/>
                    </a:cubicBezTo>
                    <a:lnTo>
                      <a:pt x="40822" y="33736"/>
                    </a:lnTo>
                    <a:cubicBezTo>
                      <a:pt x="47523" y="26824"/>
                      <a:pt x="41813" y="22050"/>
                      <a:pt x="41813" y="22050"/>
                    </a:cubicBezTo>
                    <a:cubicBezTo>
                      <a:pt x="41813" y="22050"/>
                      <a:pt x="46296" y="17397"/>
                      <a:pt x="39544" y="9905"/>
                    </a:cubicBezTo>
                    <a:cubicBezTo>
                      <a:pt x="36737" y="6792"/>
                      <a:pt x="33901" y="5882"/>
                      <a:pt x="31545" y="5882"/>
                    </a:cubicBezTo>
                    <a:cubicBezTo>
                      <a:pt x="29142" y="5882"/>
                      <a:pt x="27238" y="6828"/>
                      <a:pt x="26375" y="7349"/>
                    </a:cubicBezTo>
                    <a:cubicBezTo>
                      <a:pt x="26316" y="7384"/>
                      <a:pt x="26252" y="7401"/>
                      <a:pt x="26190" y="7401"/>
                    </a:cubicBezTo>
                    <a:cubicBezTo>
                      <a:pt x="26014" y="7401"/>
                      <a:pt x="25850" y="7270"/>
                      <a:pt x="25830" y="7075"/>
                    </a:cubicBezTo>
                    <a:cubicBezTo>
                      <a:pt x="25651" y="5266"/>
                      <a:pt x="24607" y="0"/>
                      <a:pt x="18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9"/>
              <p:cNvSpPr/>
              <p:nvPr/>
            </p:nvSpPr>
            <p:spPr>
              <a:xfrm>
                <a:off x="7056546" y="3851340"/>
                <a:ext cx="705453" cy="353209"/>
              </a:xfrm>
              <a:custGeom>
                <a:avLst/>
                <a:gdLst/>
                <a:ahLst/>
                <a:cxnLst/>
                <a:rect l="l" t="t" r="r" b="b"/>
                <a:pathLst>
                  <a:path w="27818" h="13928" extrusionOk="0">
                    <a:moveTo>
                      <a:pt x="1574" y="1"/>
                    </a:moveTo>
                    <a:cubicBezTo>
                      <a:pt x="494" y="1"/>
                      <a:pt x="165" y="1488"/>
                      <a:pt x="110" y="1775"/>
                    </a:cubicBezTo>
                    <a:cubicBezTo>
                      <a:pt x="1" y="5502"/>
                      <a:pt x="1597" y="9251"/>
                      <a:pt x="7484" y="11577"/>
                    </a:cubicBezTo>
                    <a:cubicBezTo>
                      <a:pt x="11801" y="13285"/>
                      <a:pt x="15686" y="13910"/>
                      <a:pt x="19054" y="13927"/>
                    </a:cubicBezTo>
                    <a:cubicBezTo>
                      <a:pt x="25221" y="12203"/>
                      <a:pt x="27817" y="9785"/>
                      <a:pt x="27750" y="6705"/>
                    </a:cubicBezTo>
                    <a:cubicBezTo>
                      <a:pt x="27684" y="3752"/>
                      <a:pt x="26362" y="3157"/>
                      <a:pt x="21834" y="3157"/>
                    </a:cubicBezTo>
                    <a:cubicBezTo>
                      <a:pt x="20401" y="3157"/>
                      <a:pt x="18646" y="3216"/>
                      <a:pt x="16508" y="3280"/>
                    </a:cubicBezTo>
                    <a:cubicBezTo>
                      <a:pt x="16020" y="3294"/>
                      <a:pt x="15549" y="3301"/>
                      <a:pt x="15094" y="3301"/>
                    </a:cubicBezTo>
                    <a:cubicBezTo>
                      <a:pt x="7259" y="3301"/>
                      <a:pt x="4217" y="1245"/>
                      <a:pt x="2412" y="251"/>
                    </a:cubicBezTo>
                    <a:cubicBezTo>
                      <a:pt x="2092" y="74"/>
                      <a:pt x="1815" y="1"/>
                      <a:pt x="1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9"/>
              <p:cNvSpPr/>
              <p:nvPr/>
            </p:nvSpPr>
            <p:spPr>
              <a:xfrm>
                <a:off x="7165692" y="3888466"/>
                <a:ext cx="195649" cy="97254"/>
              </a:xfrm>
              <a:custGeom>
                <a:avLst/>
                <a:gdLst/>
                <a:ahLst/>
                <a:cxnLst/>
                <a:rect l="l" t="t" r="r" b="b"/>
                <a:pathLst>
                  <a:path w="7715" h="3835" extrusionOk="0">
                    <a:moveTo>
                      <a:pt x="417" y="1"/>
                    </a:moveTo>
                    <a:cubicBezTo>
                      <a:pt x="177" y="839"/>
                      <a:pt x="1" y="1904"/>
                      <a:pt x="343" y="2327"/>
                    </a:cubicBezTo>
                    <a:cubicBezTo>
                      <a:pt x="623" y="2672"/>
                      <a:pt x="968" y="2783"/>
                      <a:pt x="1290" y="2783"/>
                    </a:cubicBezTo>
                    <a:cubicBezTo>
                      <a:pt x="1861" y="2783"/>
                      <a:pt x="2368" y="2442"/>
                      <a:pt x="2368" y="2441"/>
                    </a:cubicBezTo>
                    <a:lnTo>
                      <a:pt x="2368" y="2441"/>
                    </a:lnTo>
                    <a:cubicBezTo>
                      <a:pt x="2368" y="2442"/>
                      <a:pt x="2151" y="3212"/>
                      <a:pt x="3555" y="3710"/>
                    </a:cubicBezTo>
                    <a:cubicBezTo>
                      <a:pt x="3808" y="3797"/>
                      <a:pt x="4042" y="3835"/>
                      <a:pt x="4255" y="3835"/>
                    </a:cubicBezTo>
                    <a:cubicBezTo>
                      <a:pt x="5205" y="3835"/>
                      <a:pt x="5706" y="3084"/>
                      <a:pt x="5706" y="3084"/>
                    </a:cubicBezTo>
                    <a:cubicBezTo>
                      <a:pt x="5706" y="3084"/>
                      <a:pt x="5773" y="3246"/>
                      <a:pt x="5921" y="3476"/>
                    </a:cubicBezTo>
                    <a:cubicBezTo>
                      <a:pt x="6672" y="2979"/>
                      <a:pt x="7257" y="2374"/>
                      <a:pt x="7714" y="1718"/>
                    </a:cubicBezTo>
                    <a:cubicBezTo>
                      <a:pt x="7301" y="1688"/>
                      <a:pt x="6906" y="1647"/>
                      <a:pt x="6527" y="1603"/>
                    </a:cubicBezTo>
                    <a:lnTo>
                      <a:pt x="6524" y="1603"/>
                    </a:lnTo>
                    <a:cubicBezTo>
                      <a:pt x="6520" y="1600"/>
                      <a:pt x="6513" y="1600"/>
                      <a:pt x="6507" y="1600"/>
                    </a:cubicBezTo>
                    <a:cubicBezTo>
                      <a:pt x="6503" y="1600"/>
                      <a:pt x="6497" y="1600"/>
                      <a:pt x="6490" y="1597"/>
                    </a:cubicBezTo>
                    <a:lnTo>
                      <a:pt x="6469" y="1597"/>
                    </a:lnTo>
                    <a:cubicBezTo>
                      <a:pt x="6466" y="1597"/>
                      <a:pt x="6463" y="1593"/>
                      <a:pt x="6456" y="1593"/>
                    </a:cubicBezTo>
                    <a:lnTo>
                      <a:pt x="6442" y="1593"/>
                    </a:lnTo>
                    <a:cubicBezTo>
                      <a:pt x="6439" y="1593"/>
                      <a:pt x="6439" y="1593"/>
                      <a:pt x="6436" y="1589"/>
                    </a:cubicBezTo>
                    <a:lnTo>
                      <a:pt x="6408" y="1589"/>
                    </a:lnTo>
                    <a:cubicBezTo>
                      <a:pt x="6399" y="1586"/>
                      <a:pt x="6388" y="1586"/>
                      <a:pt x="6378" y="1583"/>
                    </a:cubicBezTo>
                    <a:lnTo>
                      <a:pt x="6375" y="1583"/>
                    </a:lnTo>
                    <a:cubicBezTo>
                      <a:pt x="6365" y="1583"/>
                      <a:pt x="6355" y="1580"/>
                      <a:pt x="6341" y="1580"/>
                    </a:cubicBezTo>
                    <a:cubicBezTo>
                      <a:pt x="3646" y="1241"/>
                      <a:pt x="1783" y="616"/>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9"/>
              <p:cNvSpPr/>
              <p:nvPr/>
            </p:nvSpPr>
            <p:spPr>
              <a:xfrm>
                <a:off x="7165692" y="3888466"/>
                <a:ext cx="515206" cy="126595"/>
              </a:xfrm>
              <a:custGeom>
                <a:avLst/>
                <a:gdLst/>
                <a:ahLst/>
                <a:cxnLst/>
                <a:rect l="l" t="t" r="r" b="b"/>
                <a:pathLst>
                  <a:path w="20316" h="4992" extrusionOk="0">
                    <a:moveTo>
                      <a:pt x="417" y="1"/>
                    </a:moveTo>
                    <a:cubicBezTo>
                      <a:pt x="177" y="839"/>
                      <a:pt x="1" y="1904"/>
                      <a:pt x="343" y="2327"/>
                    </a:cubicBezTo>
                    <a:cubicBezTo>
                      <a:pt x="623" y="2674"/>
                      <a:pt x="966" y="2784"/>
                      <a:pt x="1289" y="2784"/>
                    </a:cubicBezTo>
                    <a:cubicBezTo>
                      <a:pt x="1859" y="2784"/>
                      <a:pt x="2368" y="2442"/>
                      <a:pt x="2368" y="2441"/>
                    </a:cubicBezTo>
                    <a:lnTo>
                      <a:pt x="2368" y="2441"/>
                    </a:lnTo>
                    <a:cubicBezTo>
                      <a:pt x="2368" y="2442"/>
                      <a:pt x="2151" y="3212"/>
                      <a:pt x="3555" y="3710"/>
                    </a:cubicBezTo>
                    <a:cubicBezTo>
                      <a:pt x="3809" y="3799"/>
                      <a:pt x="4042" y="3835"/>
                      <a:pt x="4252" y="3835"/>
                    </a:cubicBezTo>
                    <a:cubicBezTo>
                      <a:pt x="5206" y="3835"/>
                      <a:pt x="5706" y="3084"/>
                      <a:pt x="5706" y="3084"/>
                    </a:cubicBezTo>
                    <a:cubicBezTo>
                      <a:pt x="5706" y="3084"/>
                      <a:pt x="6314" y="4528"/>
                      <a:pt x="7738" y="4835"/>
                    </a:cubicBezTo>
                    <a:cubicBezTo>
                      <a:pt x="7840" y="4857"/>
                      <a:pt x="7944" y="4867"/>
                      <a:pt x="8047" y="4867"/>
                    </a:cubicBezTo>
                    <a:cubicBezTo>
                      <a:pt x="8793" y="4867"/>
                      <a:pt x="9531" y="4339"/>
                      <a:pt x="9982" y="3852"/>
                    </a:cubicBezTo>
                    <a:cubicBezTo>
                      <a:pt x="9982" y="3852"/>
                      <a:pt x="10140" y="4991"/>
                      <a:pt x="12156" y="4991"/>
                    </a:cubicBezTo>
                    <a:cubicBezTo>
                      <a:pt x="12162" y="4991"/>
                      <a:pt x="12167" y="4991"/>
                      <a:pt x="12173" y="4991"/>
                    </a:cubicBezTo>
                    <a:cubicBezTo>
                      <a:pt x="14290" y="4988"/>
                      <a:pt x="14209" y="3923"/>
                      <a:pt x="14209" y="3922"/>
                    </a:cubicBezTo>
                    <a:lnTo>
                      <a:pt x="14209" y="3922"/>
                    </a:lnTo>
                    <a:cubicBezTo>
                      <a:pt x="14209" y="3923"/>
                      <a:pt x="14431" y="4925"/>
                      <a:pt x="15705" y="4925"/>
                    </a:cubicBezTo>
                    <a:cubicBezTo>
                      <a:pt x="15914" y="4925"/>
                      <a:pt x="16151" y="4898"/>
                      <a:pt x="16420" y="4835"/>
                    </a:cubicBezTo>
                    <a:cubicBezTo>
                      <a:pt x="17374" y="4612"/>
                      <a:pt x="17482" y="3568"/>
                      <a:pt x="17482" y="3568"/>
                    </a:cubicBezTo>
                    <a:cubicBezTo>
                      <a:pt x="17482" y="3568"/>
                      <a:pt x="17908" y="3867"/>
                      <a:pt x="18599" y="3867"/>
                    </a:cubicBezTo>
                    <a:cubicBezTo>
                      <a:pt x="18796" y="3867"/>
                      <a:pt x="19014" y="3843"/>
                      <a:pt x="19250" y="3780"/>
                    </a:cubicBezTo>
                    <a:cubicBezTo>
                      <a:pt x="20315" y="3496"/>
                      <a:pt x="19811" y="1772"/>
                      <a:pt x="19811" y="1772"/>
                    </a:cubicBezTo>
                    <a:cubicBezTo>
                      <a:pt x="19162" y="1716"/>
                      <a:pt x="18408" y="1694"/>
                      <a:pt x="17534" y="1694"/>
                    </a:cubicBezTo>
                    <a:cubicBezTo>
                      <a:pt x="16100" y="1694"/>
                      <a:pt x="14345" y="1753"/>
                      <a:pt x="12204" y="1816"/>
                    </a:cubicBezTo>
                    <a:cubicBezTo>
                      <a:pt x="11721" y="1830"/>
                      <a:pt x="11255" y="1837"/>
                      <a:pt x="10805" y="1837"/>
                    </a:cubicBezTo>
                    <a:cubicBezTo>
                      <a:pt x="5536" y="1837"/>
                      <a:pt x="2433" y="910"/>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9"/>
              <p:cNvSpPr/>
              <p:nvPr/>
            </p:nvSpPr>
            <p:spPr>
              <a:xfrm>
                <a:off x="7284727" y="4090073"/>
                <a:ext cx="307764" cy="114473"/>
              </a:xfrm>
              <a:custGeom>
                <a:avLst/>
                <a:gdLst/>
                <a:ahLst/>
                <a:cxnLst/>
                <a:rect l="l" t="t" r="r" b="b"/>
                <a:pathLst>
                  <a:path w="12136" h="4514" extrusionOk="0">
                    <a:moveTo>
                      <a:pt x="8395" y="1"/>
                    </a:moveTo>
                    <a:cubicBezTo>
                      <a:pt x="6077" y="1"/>
                      <a:pt x="5664" y="1768"/>
                      <a:pt x="5664" y="1768"/>
                    </a:cubicBezTo>
                    <a:cubicBezTo>
                      <a:pt x="5664" y="1768"/>
                      <a:pt x="5270" y="22"/>
                      <a:pt x="3175" y="22"/>
                    </a:cubicBezTo>
                    <a:cubicBezTo>
                      <a:pt x="3006" y="22"/>
                      <a:pt x="2826" y="33"/>
                      <a:pt x="2635" y="57"/>
                    </a:cubicBezTo>
                    <a:cubicBezTo>
                      <a:pt x="886" y="281"/>
                      <a:pt x="237" y="1785"/>
                      <a:pt x="1" y="2725"/>
                    </a:cubicBezTo>
                    <a:cubicBezTo>
                      <a:pt x="3716" y="4009"/>
                      <a:pt x="7087" y="4500"/>
                      <a:pt x="10056" y="4513"/>
                    </a:cubicBezTo>
                    <a:cubicBezTo>
                      <a:pt x="10800" y="4304"/>
                      <a:pt x="11493" y="4087"/>
                      <a:pt x="12135" y="3858"/>
                    </a:cubicBezTo>
                    <a:cubicBezTo>
                      <a:pt x="11976" y="1869"/>
                      <a:pt x="10786" y="189"/>
                      <a:pt x="8825" y="20"/>
                    </a:cubicBezTo>
                    <a:cubicBezTo>
                      <a:pt x="8675" y="7"/>
                      <a:pt x="8532" y="1"/>
                      <a:pt x="8395"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9"/>
              <p:cNvSpPr/>
              <p:nvPr/>
            </p:nvSpPr>
            <p:spPr>
              <a:xfrm>
                <a:off x="7969854" y="3366647"/>
                <a:ext cx="28783" cy="99993"/>
              </a:xfrm>
              <a:custGeom>
                <a:avLst/>
                <a:gdLst/>
                <a:ahLst/>
                <a:cxnLst/>
                <a:rect l="l" t="t" r="r" b="b"/>
                <a:pathLst>
                  <a:path w="1135" h="3943" extrusionOk="0">
                    <a:moveTo>
                      <a:pt x="171" y="1"/>
                    </a:moveTo>
                    <a:cubicBezTo>
                      <a:pt x="85" y="1"/>
                      <a:pt x="1" y="56"/>
                      <a:pt x="39" y="145"/>
                    </a:cubicBezTo>
                    <a:cubicBezTo>
                      <a:pt x="560" y="1346"/>
                      <a:pt x="702" y="2556"/>
                      <a:pt x="722" y="3851"/>
                    </a:cubicBezTo>
                    <a:cubicBezTo>
                      <a:pt x="724" y="3913"/>
                      <a:pt x="772" y="3942"/>
                      <a:pt x="823" y="3942"/>
                    </a:cubicBezTo>
                    <a:cubicBezTo>
                      <a:pt x="875" y="3942"/>
                      <a:pt x="930" y="3911"/>
                      <a:pt x="939" y="3851"/>
                    </a:cubicBezTo>
                    <a:cubicBezTo>
                      <a:pt x="1134" y="2563"/>
                      <a:pt x="841" y="1261"/>
                      <a:pt x="313" y="81"/>
                    </a:cubicBezTo>
                    <a:cubicBezTo>
                      <a:pt x="289" y="26"/>
                      <a:pt x="229" y="1"/>
                      <a:pt x="17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9"/>
              <p:cNvSpPr/>
              <p:nvPr/>
            </p:nvSpPr>
            <p:spPr>
              <a:xfrm>
                <a:off x="7943100" y="3341693"/>
                <a:ext cx="34590" cy="78133"/>
              </a:xfrm>
              <a:custGeom>
                <a:avLst/>
                <a:gdLst/>
                <a:ahLst/>
                <a:cxnLst/>
                <a:rect l="l" t="t" r="r" b="b"/>
                <a:pathLst>
                  <a:path w="1364" h="3081" extrusionOk="0">
                    <a:moveTo>
                      <a:pt x="184" y="0"/>
                    </a:moveTo>
                    <a:cubicBezTo>
                      <a:pt x="92" y="0"/>
                      <a:pt x="1" y="60"/>
                      <a:pt x="39" y="159"/>
                    </a:cubicBezTo>
                    <a:cubicBezTo>
                      <a:pt x="398" y="1126"/>
                      <a:pt x="725" y="2106"/>
                      <a:pt x="1182" y="3029"/>
                    </a:cubicBezTo>
                    <a:cubicBezTo>
                      <a:pt x="1198" y="3064"/>
                      <a:pt x="1236" y="3081"/>
                      <a:pt x="1271" y="3081"/>
                    </a:cubicBezTo>
                    <a:cubicBezTo>
                      <a:pt x="1319" y="3081"/>
                      <a:pt x="1363" y="3051"/>
                      <a:pt x="1348" y="2993"/>
                    </a:cubicBezTo>
                    <a:cubicBezTo>
                      <a:pt x="1091" y="1998"/>
                      <a:pt x="692" y="1048"/>
                      <a:pt x="334" y="92"/>
                    </a:cubicBezTo>
                    <a:cubicBezTo>
                      <a:pt x="310" y="28"/>
                      <a:pt x="247" y="0"/>
                      <a:pt x="18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9"/>
              <p:cNvSpPr/>
              <p:nvPr/>
            </p:nvSpPr>
            <p:spPr>
              <a:xfrm>
                <a:off x="7701707" y="3209876"/>
                <a:ext cx="104329" cy="46941"/>
              </a:xfrm>
              <a:custGeom>
                <a:avLst/>
                <a:gdLst/>
                <a:ahLst/>
                <a:cxnLst/>
                <a:rect l="l" t="t" r="r" b="b"/>
                <a:pathLst>
                  <a:path w="4114" h="1851" extrusionOk="0">
                    <a:moveTo>
                      <a:pt x="151" y="0"/>
                    </a:moveTo>
                    <a:cubicBezTo>
                      <a:pt x="0" y="0"/>
                      <a:pt x="9" y="211"/>
                      <a:pt x="169" y="228"/>
                    </a:cubicBezTo>
                    <a:cubicBezTo>
                      <a:pt x="1610" y="393"/>
                      <a:pt x="2705" y="1009"/>
                      <a:pt x="3871" y="1827"/>
                    </a:cubicBezTo>
                    <a:cubicBezTo>
                      <a:pt x="3895" y="1843"/>
                      <a:pt x="3921" y="1850"/>
                      <a:pt x="3948" y="1850"/>
                    </a:cubicBezTo>
                    <a:cubicBezTo>
                      <a:pt x="4035" y="1850"/>
                      <a:pt x="4114" y="1771"/>
                      <a:pt x="4033" y="1688"/>
                    </a:cubicBezTo>
                    <a:cubicBezTo>
                      <a:pt x="3053" y="654"/>
                      <a:pt x="1555" y="146"/>
                      <a:pt x="169" y="1"/>
                    </a:cubicBezTo>
                    <a:cubicBezTo>
                      <a:pt x="163" y="1"/>
                      <a:pt x="157" y="0"/>
                      <a:pt x="15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9"/>
              <p:cNvSpPr/>
              <p:nvPr/>
            </p:nvSpPr>
            <p:spPr>
              <a:xfrm>
                <a:off x="7719230" y="3227957"/>
                <a:ext cx="80644" cy="51024"/>
              </a:xfrm>
              <a:custGeom>
                <a:avLst/>
                <a:gdLst/>
                <a:ahLst/>
                <a:cxnLst/>
                <a:rect l="l" t="t" r="r" b="b"/>
                <a:pathLst>
                  <a:path w="3180" h="2012" extrusionOk="0">
                    <a:moveTo>
                      <a:pt x="238" y="1"/>
                    </a:moveTo>
                    <a:cubicBezTo>
                      <a:pt x="108" y="1"/>
                      <a:pt x="0" y="165"/>
                      <a:pt x="154" y="235"/>
                    </a:cubicBezTo>
                    <a:cubicBezTo>
                      <a:pt x="1182" y="702"/>
                      <a:pt x="2017" y="1364"/>
                      <a:pt x="2943" y="1993"/>
                    </a:cubicBezTo>
                    <a:cubicBezTo>
                      <a:pt x="2961" y="2005"/>
                      <a:pt x="2986" y="2011"/>
                      <a:pt x="3012" y="2011"/>
                    </a:cubicBezTo>
                    <a:cubicBezTo>
                      <a:pt x="3090" y="2011"/>
                      <a:pt x="3180" y="1958"/>
                      <a:pt x="3116" y="1882"/>
                    </a:cubicBezTo>
                    <a:cubicBezTo>
                      <a:pt x="2389" y="1047"/>
                      <a:pt x="1300" y="462"/>
                      <a:pt x="303" y="15"/>
                    </a:cubicBezTo>
                    <a:cubicBezTo>
                      <a:pt x="281" y="5"/>
                      <a:pt x="259" y="1"/>
                      <a:pt x="23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9"/>
              <p:cNvSpPr/>
              <p:nvPr/>
            </p:nvSpPr>
            <p:spPr>
              <a:xfrm>
                <a:off x="7467237" y="3095125"/>
                <a:ext cx="42249" cy="83611"/>
              </a:xfrm>
              <a:custGeom>
                <a:avLst/>
                <a:gdLst/>
                <a:ahLst/>
                <a:cxnLst/>
                <a:rect l="l" t="t" r="r" b="b"/>
                <a:pathLst>
                  <a:path w="1666" h="3297" extrusionOk="0">
                    <a:moveTo>
                      <a:pt x="207" y="0"/>
                    </a:moveTo>
                    <a:cubicBezTo>
                      <a:pt x="105" y="0"/>
                      <a:pt x="0" y="86"/>
                      <a:pt x="69" y="191"/>
                    </a:cubicBezTo>
                    <a:cubicBezTo>
                      <a:pt x="384" y="689"/>
                      <a:pt x="661" y="1202"/>
                      <a:pt x="891" y="1744"/>
                    </a:cubicBezTo>
                    <a:cubicBezTo>
                      <a:pt x="1098" y="2230"/>
                      <a:pt x="1219" y="2755"/>
                      <a:pt x="1443" y="3231"/>
                    </a:cubicBezTo>
                    <a:cubicBezTo>
                      <a:pt x="1462" y="3272"/>
                      <a:pt x="1516" y="3296"/>
                      <a:pt x="1565" y="3296"/>
                    </a:cubicBezTo>
                    <a:cubicBezTo>
                      <a:pt x="1618" y="3296"/>
                      <a:pt x="1665" y="3269"/>
                      <a:pt x="1662" y="3204"/>
                    </a:cubicBezTo>
                    <a:cubicBezTo>
                      <a:pt x="1588" y="2112"/>
                      <a:pt x="911" y="962"/>
                      <a:pt x="330" y="63"/>
                    </a:cubicBezTo>
                    <a:cubicBezTo>
                      <a:pt x="302" y="19"/>
                      <a:pt x="255" y="0"/>
                      <a:pt x="20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9"/>
              <p:cNvSpPr/>
              <p:nvPr/>
            </p:nvSpPr>
            <p:spPr>
              <a:xfrm>
                <a:off x="7453670" y="3130298"/>
                <a:ext cx="38749" cy="79147"/>
              </a:xfrm>
              <a:custGeom>
                <a:avLst/>
                <a:gdLst/>
                <a:ahLst/>
                <a:cxnLst/>
                <a:rect l="l" t="t" r="r" b="b"/>
                <a:pathLst>
                  <a:path w="1528" h="3121" extrusionOk="0">
                    <a:moveTo>
                      <a:pt x="216" y="1"/>
                    </a:moveTo>
                    <a:cubicBezTo>
                      <a:pt x="109" y="1"/>
                      <a:pt x="1" y="87"/>
                      <a:pt x="80" y="187"/>
                    </a:cubicBezTo>
                    <a:cubicBezTo>
                      <a:pt x="760" y="1073"/>
                      <a:pt x="970" y="1983"/>
                      <a:pt x="1213" y="3041"/>
                    </a:cubicBezTo>
                    <a:cubicBezTo>
                      <a:pt x="1226" y="3096"/>
                      <a:pt x="1276" y="3121"/>
                      <a:pt x="1328" y="3121"/>
                    </a:cubicBezTo>
                    <a:cubicBezTo>
                      <a:pt x="1393" y="3121"/>
                      <a:pt x="1463" y="3081"/>
                      <a:pt x="1466" y="3011"/>
                    </a:cubicBezTo>
                    <a:cubicBezTo>
                      <a:pt x="1527" y="1962"/>
                      <a:pt x="973" y="864"/>
                      <a:pt x="344" y="59"/>
                    </a:cubicBezTo>
                    <a:cubicBezTo>
                      <a:pt x="313" y="18"/>
                      <a:pt x="264" y="1"/>
                      <a:pt x="21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9"/>
              <p:cNvSpPr/>
              <p:nvPr/>
            </p:nvSpPr>
            <p:spPr>
              <a:xfrm>
                <a:off x="7483568" y="3931425"/>
                <a:ext cx="197323" cy="81912"/>
              </a:xfrm>
              <a:custGeom>
                <a:avLst/>
                <a:gdLst/>
                <a:ahLst/>
                <a:cxnLst/>
                <a:rect l="l" t="t" r="r" b="b"/>
                <a:pathLst>
                  <a:path w="7781" h="3230" extrusionOk="0">
                    <a:moveTo>
                      <a:pt x="4978" y="0"/>
                    </a:moveTo>
                    <a:cubicBezTo>
                      <a:pt x="3622" y="0"/>
                      <a:pt x="1982" y="51"/>
                      <a:pt x="0" y="112"/>
                    </a:cubicBezTo>
                    <a:cubicBezTo>
                      <a:pt x="226" y="1089"/>
                      <a:pt x="579" y="2097"/>
                      <a:pt x="1119" y="3010"/>
                    </a:cubicBezTo>
                    <a:cubicBezTo>
                      <a:pt x="1711" y="2695"/>
                      <a:pt x="1674" y="2229"/>
                      <a:pt x="1674" y="2228"/>
                    </a:cubicBezTo>
                    <a:lnTo>
                      <a:pt x="1674" y="2228"/>
                    </a:lnTo>
                    <a:cubicBezTo>
                      <a:pt x="1674" y="2229"/>
                      <a:pt x="1897" y="3230"/>
                      <a:pt x="3168" y="3230"/>
                    </a:cubicBezTo>
                    <a:cubicBezTo>
                      <a:pt x="3378" y="3230"/>
                      <a:pt x="3614" y="3202"/>
                      <a:pt x="3885" y="3141"/>
                    </a:cubicBezTo>
                    <a:cubicBezTo>
                      <a:pt x="4839" y="2918"/>
                      <a:pt x="4947" y="1874"/>
                      <a:pt x="4947" y="1874"/>
                    </a:cubicBezTo>
                    <a:cubicBezTo>
                      <a:pt x="4947" y="1874"/>
                      <a:pt x="5373" y="2175"/>
                      <a:pt x="6063" y="2175"/>
                    </a:cubicBezTo>
                    <a:cubicBezTo>
                      <a:pt x="6262" y="2175"/>
                      <a:pt x="6479" y="2147"/>
                      <a:pt x="6715" y="2086"/>
                    </a:cubicBezTo>
                    <a:cubicBezTo>
                      <a:pt x="7780" y="1802"/>
                      <a:pt x="7276" y="78"/>
                      <a:pt x="7276" y="78"/>
                    </a:cubicBezTo>
                    <a:cubicBezTo>
                      <a:pt x="6621" y="20"/>
                      <a:pt x="5860" y="0"/>
                      <a:pt x="4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9"/>
              <p:cNvSpPr/>
              <p:nvPr/>
            </p:nvSpPr>
            <p:spPr>
              <a:xfrm>
                <a:off x="7409900" y="3752386"/>
                <a:ext cx="57415" cy="32943"/>
              </a:xfrm>
              <a:custGeom>
                <a:avLst/>
                <a:gdLst/>
                <a:ahLst/>
                <a:cxnLst/>
                <a:rect l="l" t="t" r="r" b="b"/>
                <a:pathLst>
                  <a:path w="2264" h="1299" extrusionOk="0">
                    <a:moveTo>
                      <a:pt x="143" y="0"/>
                    </a:moveTo>
                    <a:lnTo>
                      <a:pt x="1" y="1005"/>
                    </a:lnTo>
                    <a:lnTo>
                      <a:pt x="2121" y="1299"/>
                    </a:lnTo>
                    <a:lnTo>
                      <a:pt x="2263" y="295"/>
                    </a:lnTo>
                    <a:lnTo>
                      <a:pt x="1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9"/>
              <p:cNvSpPr/>
              <p:nvPr/>
            </p:nvSpPr>
            <p:spPr>
              <a:xfrm>
                <a:off x="7348531" y="3824079"/>
                <a:ext cx="83966" cy="104101"/>
              </a:xfrm>
              <a:custGeom>
                <a:avLst/>
                <a:gdLst/>
                <a:ahLst/>
                <a:cxnLst/>
                <a:rect l="l" t="t" r="r" b="b"/>
                <a:pathLst>
                  <a:path w="3311" h="4105" extrusionOk="0">
                    <a:moveTo>
                      <a:pt x="3310" y="0"/>
                    </a:moveTo>
                    <a:lnTo>
                      <a:pt x="2931" y="995"/>
                    </a:lnTo>
                    <a:cubicBezTo>
                      <a:pt x="2931" y="995"/>
                      <a:pt x="1903" y="477"/>
                      <a:pt x="1154" y="477"/>
                    </a:cubicBezTo>
                    <a:cubicBezTo>
                      <a:pt x="956" y="477"/>
                      <a:pt x="777" y="514"/>
                      <a:pt x="642" y="606"/>
                    </a:cubicBezTo>
                    <a:cubicBezTo>
                      <a:pt x="0" y="1042"/>
                      <a:pt x="2258" y="4105"/>
                      <a:pt x="2258" y="4105"/>
                    </a:cubicBezTo>
                    <a:lnTo>
                      <a:pt x="3310"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9"/>
              <p:cNvSpPr/>
              <p:nvPr/>
            </p:nvSpPr>
            <p:spPr>
              <a:xfrm>
                <a:off x="7320813" y="4188010"/>
                <a:ext cx="879268" cy="330917"/>
              </a:xfrm>
              <a:custGeom>
                <a:avLst/>
                <a:gdLst/>
                <a:ahLst/>
                <a:cxnLst/>
                <a:rect l="l" t="t" r="r" b="b"/>
                <a:pathLst>
                  <a:path w="34672" h="13049" extrusionOk="0">
                    <a:moveTo>
                      <a:pt x="29732" y="1"/>
                    </a:moveTo>
                    <a:cubicBezTo>
                      <a:pt x="29710" y="1"/>
                      <a:pt x="29687" y="3"/>
                      <a:pt x="29663" y="9"/>
                    </a:cubicBezTo>
                    <a:cubicBezTo>
                      <a:pt x="28974" y="181"/>
                      <a:pt x="29451" y="2251"/>
                      <a:pt x="27145" y="2785"/>
                    </a:cubicBezTo>
                    <a:cubicBezTo>
                      <a:pt x="25146" y="3252"/>
                      <a:pt x="20477" y="3759"/>
                      <a:pt x="16770" y="3759"/>
                    </a:cubicBezTo>
                    <a:cubicBezTo>
                      <a:pt x="16206" y="3759"/>
                      <a:pt x="15665" y="3747"/>
                      <a:pt x="15158" y="3722"/>
                    </a:cubicBezTo>
                    <a:cubicBezTo>
                      <a:pt x="11608" y="3541"/>
                      <a:pt x="7251" y="1394"/>
                      <a:pt x="4271" y="1394"/>
                    </a:cubicBezTo>
                    <a:cubicBezTo>
                      <a:pt x="3170" y="1394"/>
                      <a:pt x="2256" y="1687"/>
                      <a:pt x="1641" y="2480"/>
                    </a:cubicBezTo>
                    <a:cubicBezTo>
                      <a:pt x="0" y="4594"/>
                      <a:pt x="2267" y="13049"/>
                      <a:pt x="12348" y="13049"/>
                    </a:cubicBezTo>
                    <a:cubicBezTo>
                      <a:pt x="13280" y="13049"/>
                      <a:pt x="14279" y="12976"/>
                      <a:pt x="15347" y="12820"/>
                    </a:cubicBezTo>
                    <a:cubicBezTo>
                      <a:pt x="27980" y="10977"/>
                      <a:pt x="34181" y="4009"/>
                      <a:pt x="34485" y="3397"/>
                    </a:cubicBezTo>
                    <a:cubicBezTo>
                      <a:pt x="34597" y="3175"/>
                      <a:pt x="34466" y="3104"/>
                      <a:pt x="34255" y="3104"/>
                    </a:cubicBezTo>
                    <a:cubicBezTo>
                      <a:pt x="33883" y="3104"/>
                      <a:pt x="33261" y="3323"/>
                      <a:pt x="33261" y="3323"/>
                    </a:cubicBezTo>
                    <a:cubicBezTo>
                      <a:pt x="33261" y="3323"/>
                      <a:pt x="34671" y="1791"/>
                      <a:pt x="34080" y="1639"/>
                    </a:cubicBezTo>
                    <a:cubicBezTo>
                      <a:pt x="34034" y="1627"/>
                      <a:pt x="33984" y="1621"/>
                      <a:pt x="33931" y="1621"/>
                    </a:cubicBezTo>
                    <a:cubicBezTo>
                      <a:pt x="33308" y="1621"/>
                      <a:pt x="32267" y="2403"/>
                      <a:pt x="32267" y="2403"/>
                    </a:cubicBezTo>
                    <a:cubicBezTo>
                      <a:pt x="32267" y="2403"/>
                      <a:pt x="32956" y="665"/>
                      <a:pt x="32419" y="654"/>
                    </a:cubicBezTo>
                    <a:cubicBezTo>
                      <a:pt x="32417" y="654"/>
                      <a:pt x="32416" y="654"/>
                      <a:pt x="32414" y="654"/>
                    </a:cubicBezTo>
                    <a:cubicBezTo>
                      <a:pt x="32104" y="654"/>
                      <a:pt x="31480" y="1181"/>
                      <a:pt x="30999" y="1636"/>
                    </a:cubicBezTo>
                    <a:cubicBezTo>
                      <a:pt x="30917" y="1713"/>
                      <a:pt x="30817" y="1748"/>
                      <a:pt x="30719" y="1748"/>
                    </a:cubicBezTo>
                    <a:cubicBezTo>
                      <a:pt x="30522" y="1748"/>
                      <a:pt x="30331" y="1606"/>
                      <a:pt x="30306" y="1378"/>
                    </a:cubicBezTo>
                    <a:cubicBezTo>
                      <a:pt x="30239" y="742"/>
                      <a:pt x="30085" y="1"/>
                      <a:pt x="29732"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9"/>
              <p:cNvSpPr/>
              <p:nvPr/>
            </p:nvSpPr>
            <p:spPr>
              <a:xfrm>
                <a:off x="7671834" y="4434427"/>
                <a:ext cx="201026" cy="82824"/>
              </a:xfrm>
              <a:custGeom>
                <a:avLst/>
                <a:gdLst/>
                <a:ahLst/>
                <a:cxnLst/>
                <a:rect l="l" t="t" r="r" b="b"/>
                <a:pathLst>
                  <a:path w="7927" h="3266" extrusionOk="0">
                    <a:moveTo>
                      <a:pt x="4223" y="0"/>
                    </a:moveTo>
                    <a:cubicBezTo>
                      <a:pt x="3948" y="0"/>
                      <a:pt x="3662" y="24"/>
                      <a:pt x="3365" y="74"/>
                    </a:cubicBezTo>
                    <a:cubicBezTo>
                      <a:pt x="937" y="486"/>
                      <a:pt x="214" y="2146"/>
                      <a:pt x="1" y="3265"/>
                    </a:cubicBezTo>
                    <a:cubicBezTo>
                      <a:pt x="488" y="3228"/>
                      <a:pt x="989" y="3181"/>
                      <a:pt x="1505" y="3103"/>
                    </a:cubicBezTo>
                    <a:cubicBezTo>
                      <a:pt x="3873" y="2758"/>
                      <a:pt x="6009" y="2234"/>
                      <a:pt x="7927" y="1605"/>
                    </a:cubicBezTo>
                    <a:cubicBezTo>
                      <a:pt x="7096" y="813"/>
                      <a:pt x="5852" y="0"/>
                      <a:pt x="4223"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9"/>
              <p:cNvSpPr/>
              <p:nvPr/>
            </p:nvSpPr>
            <p:spPr>
              <a:xfrm>
                <a:off x="7325457" y="4214721"/>
                <a:ext cx="277168" cy="253529"/>
              </a:xfrm>
              <a:custGeom>
                <a:avLst/>
                <a:gdLst/>
                <a:ahLst/>
                <a:cxnLst/>
                <a:rect l="l" t="t" r="r" b="b"/>
                <a:pathLst>
                  <a:path w="10185" h="9318" extrusionOk="0">
                    <a:moveTo>
                      <a:pt x="3716" y="1"/>
                    </a:moveTo>
                    <a:cubicBezTo>
                      <a:pt x="2615" y="1"/>
                      <a:pt x="1702" y="294"/>
                      <a:pt x="1086" y="1087"/>
                    </a:cubicBezTo>
                    <a:cubicBezTo>
                      <a:pt x="0" y="2484"/>
                      <a:pt x="629" y="6653"/>
                      <a:pt x="4092" y="9317"/>
                    </a:cubicBezTo>
                    <a:lnTo>
                      <a:pt x="10184" y="1457"/>
                    </a:lnTo>
                    <a:cubicBezTo>
                      <a:pt x="7846" y="794"/>
                      <a:pt x="5527" y="1"/>
                      <a:pt x="3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9"/>
              <p:cNvSpPr/>
              <p:nvPr/>
            </p:nvSpPr>
            <p:spPr>
              <a:xfrm>
                <a:off x="7976955" y="3929827"/>
                <a:ext cx="177745" cy="107956"/>
              </a:xfrm>
              <a:custGeom>
                <a:avLst/>
                <a:gdLst/>
                <a:ahLst/>
                <a:cxnLst/>
                <a:rect l="l" t="t" r="r" b="b"/>
                <a:pathLst>
                  <a:path w="7009" h="4257" extrusionOk="0">
                    <a:moveTo>
                      <a:pt x="3617" y="0"/>
                    </a:moveTo>
                    <a:cubicBezTo>
                      <a:pt x="2052" y="0"/>
                      <a:pt x="623" y="1061"/>
                      <a:pt x="91" y="2589"/>
                    </a:cubicBezTo>
                    <a:cubicBezTo>
                      <a:pt x="63" y="2664"/>
                      <a:pt x="101" y="2714"/>
                      <a:pt x="158" y="2738"/>
                    </a:cubicBezTo>
                    <a:cubicBezTo>
                      <a:pt x="81" y="2818"/>
                      <a:pt x="177" y="2935"/>
                      <a:pt x="290" y="2935"/>
                    </a:cubicBezTo>
                    <a:cubicBezTo>
                      <a:pt x="310" y="2935"/>
                      <a:pt x="331" y="2932"/>
                      <a:pt x="351" y="2924"/>
                    </a:cubicBezTo>
                    <a:cubicBezTo>
                      <a:pt x="573" y="2835"/>
                      <a:pt x="838" y="2736"/>
                      <a:pt x="1093" y="2736"/>
                    </a:cubicBezTo>
                    <a:cubicBezTo>
                      <a:pt x="1176" y="2736"/>
                      <a:pt x="1259" y="2747"/>
                      <a:pt x="1338" y="2772"/>
                    </a:cubicBezTo>
                    <a:cubicBezTo>
                      <a:pt x="1581" y="2846"/>
                      <a:pt x="1818" y="3083"/>
                      <a:pt x="1761" y="3357"/>
                    </a:cubicBezTo>
                    <a:cubicBezTo>
                      <a:pt x="1706" y="3630"/>
                      <a:pt x="1355" y="3786"/>
                      <a:pt x="1108" y="3847"/>
                    </a:cubicBezTo>
                    <a:cubicBezTo>
                      <a:pt x="1030" y="3865"/>
                      <a:pt x="956" y="3873"/>
                      <a:pt x="885" y="3873"/>
                    </a:cubicBezTo>
                    <a:cubicBezTo>
                      <a:pt x="682" y="3873"/>
                      <a:pt x="498" y="3813"/>
                      <a:pt x="280" y="3772"/>
                    </a:cubicBezTo>
                    <a:cubicBezTo>
                      <a:pt x="273" y="3771"/>
                      <a:pt x="265" y="3771"/>
                      <a:pt x="257" y="3771"/>
                    </a:cubicBezTo>
                    <a:cubicBezTo>
                      <a:pt x="156" y="3771"/>
                      <a:pt x="0" y="3869"/>
                      <a:pt x="97" y="3975"/>
                    </a:cubicBezTo>
                    <a:cubicBezTo>
                      <a:pt x="271" y="4168"/>
                      <a:pt x="553" y="4256"/>
                      <a:pt x="855" y="4256"/>
                    </a:cubicBezTo>
                    <a:cubicBezTo>
                      <a:pt x="1446" y="4256"/>
                      <a:pt x="2111" y="3920"/>
                      <a:pt x="2180" y="3380"/>
                    </a:cubicBezTo>
                    <a:cubicBezTo>
                      <a:pt x="2231" y="2984"/>
                      <a:pt x="1923" y="2630"/>
                      <a:pt x="1575" y="2491"/>
                    </a:cubicBezTo>
                    <a:cubicBezTo>
                      <a:pt x="1446" y="2440"/>
                      <a:pt x="1315" y="2419"/>
                      <a:pt x="1183" y="2419"/>
                    </a:cubicBezTo>
                    <a:cubicBezTo>
                      <a:pt x="929" y="2419"/>
                      <a:pt x="674" y="2499"/>
                      <a:pt x="436" y="2599"/>
                    </a:cubicBezTo>
                    <a:cubicBezTo>
                      <a:pt x="1014" y="1322"/>
                      <a:pt x="2201" y="431"/>
                      <a:pt x="3630" y="431"/>
                    </a:cubicBezTo>
                    <a:cubicBezTo>
                      <a:pt x="3662" y="431"/>
                      <a:pt x="3694" y="431"/>
                      <a:pt x="3725" y="432"/>
                    </a:cubicBezTo>
                    <a:cubicBezTo>
                      <a:pt x="4050" y="442"/>
                      <a:pt x="4648" y="506"/>
                      <a:pt x="4916" y="712"/>
                    </a:cubicBezTo>
                    <a:cubicBezTo>
                      <a:pt x="5470" y="1146"/>
                      <a:pt x="5517" y="1633"/>
                      <a:pt x="5183" y="2204"/>
                    </a:cubicBezTo>
                    <a:cubicBezTo>
                      <a:pt x="4865" y="2755"/>
                      <a:pt x="4287" y="3171"/>
                      <a:pt x="3844" y="3624"/>
                    </a:cubicBezTo>
                    <a:cubicBezTo>
                      <a:pt x="3728" y="3745"/>
                      <a:pt x="3844" y="3903"/>
                      <a:pt x="3981" y="3903"/>
                    </a:cubicBezTo>
                    <a:cubicBezTo>
                      <a:pt x="4012" y="3903"/>
                      <a:pt x="4043" y="3895"/>
                      <a:pt x="4074" y="3877"/>
                    </a:cubicBezTo>
                    <a:cubicBezTo>
                      <a:pt x="5375" y="3076"/>
                      <a:pt x="7009" y="1004"/>
                      <a:pt x="4814" y="212"/>
                    </a:cubicBezTo>
                    <a:cubicBezTo>
                      <a:pt x="4415" y="68"/>
                      <a:pt x="4011" y="0"/>
                      <a:pt x="3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9"/>
              <p:cNvSpPr/>
              <p:nvPr/>
            </p:nvSpPr>
            <p:spPr>
              <a:xfrm>
                <a:off x="7497642" y="4114367"/>
                <a:ext cx="59392" cy="31801"/>
              </a:xfrm>
              <a:custGeom>
                <a:avLst/>
                <a:gdLst/>
                <a:ahLst/>
                <a:cxnLst/>
                <a:rect l="l" t="t" r="r" b="b"/>
                <a:pathLst>
                  <a:path w="2342" h="1254" extrusionOk="0">
                    <a:moveTo>
                      <a:pt x="177" y="1"/>
                    </a:moveTo>
                    <a:cubicBezTo>
                      <a:pt x="152" y="1"/>
                      <a:pt x="126" y="1"/>
                      <a:pt x="101" y="2"/>
                    </a:cubicBezTo>
                    <a:cubicBezTo>
                      <a:pt x="0" y="5"/>
                      <a:pt x="0" y="134"/>
                      <a:pt x="101" y="137"/>
                    </a:cubicBezTo>
                    <a:cubicBezTo>
                      <a:pt x="980" y="164"/>
                      <a:pt x="1575" y="621"/>
                      <a:pt x="2157" y="1225"/>
                    </a:cubicBezTo>
                    <a:cubicBezTo>
                      <a:pt x="2175" y="1245"/>
                      <a:pt x="2198" y="1253"/>
                      <a:pt x="2221" y="1253"/>
                    </a:cubicBezTo>
                    <a:cubicBezTo>
                      <a:pt x="2282" y="1253"/>
                      <a:pt x="2341" y="1194"/>
                      <a:pt x="2309" y="1128"/>
                    </a:cubicBezTo>
                    <a:cubicBezTo>
                      <a:pt x="1932" y="367"/>
                      <a:pt x="986" y="1"/>
                      <a:pt x="177"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9"/>
              <p:cNvSpPr/>
              <p:nvPr/>
            </p:nvSpPr>
            <p:spPr>
              <a:xfrm>
                <a:off x="7388497" y="4338746"/>
                <a:ext cx="42629" cy="68217"/>
              </a:xfrm>
              <a:custGeom>
                <a:avLst/>
                <a:gdLst/>
                <a:ahLst/>
                <a:cxnLst/>
                <a:rect l="l" t="t" r="r" b="b"/>
                <a:pathLst>
                  <a:path w="1681" h="2690" extrusionOk="0">
                    <a:moveTo>
                      <a:pt x="133" y="1"/>
                    </a:moveTo>
                    <a:cubicBezTo>
                      <a:pt x="70" y="1"/>
                      <a:pt x="1" y="46"/>
                      <a:pt x="13" y="121"/>
                    </a:cubicBezTo>
                    <a:cubicBezTo>
                      <a:pt x="169" y="1051"/>
                      <a:pt x="625" y="2115"/>
                      <a:pt x="1427" y="2670"/>
                    </a:cubicBezTo>
                    <a:cubicBezTo>
                      <a:pt x="1446" y="2683"/>
                      <a:pt x="1472" y="2689"/>
                      <a:pt x="1500" y="2689"/>
                    </a:cubicBezTo>
                    <a:cubicBezTo>
                      <a:pt x="1584" y="2689"/>
                      <a:pt x="1680" y="2632"/>
                      <a:pt x="1609" y="2549"/>
                    </a:cubicBezTo>
                    <a:cubicBezTo>
                      <a:pt x="966" y="1767"/>
                      <a:pt x="429" y="1094"/>
                      <a:pt x="226" y="70"/>
                    </a:cubicBezTo>
                    <a:cubicBezTo>
                      <a:pt x="217" y="22"/>
                      <a:pt x="176" y="1"/>
                      <a:pt x="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B833A"/>
                  </a:solidFill>
                </a:endParaRPr>
              </a:p>
            </p:txBody>
          </p:sp>
          <p:sp>
            <p:nvSpPr>
              <p:cNvPr id="1976" name="Google Shape;1976;p39"/>
              <p:cNvSpPr/>
              <p:nvPr/>
            </p:nvSpPr>
            <p:spPr>
              <a:xfrm>
                <a:off x="7345336" y="4458442"/>
                <a:ext cx="216698" cy="108793"/>
              </a:xfrm>
              <a:custGeom>
                <a:avLst/>
                <a:gdLst/>
                <a:ahLst/>
                <a:cxnLst/>
                <a:rect l="l" t="t" r="r" b="b"/>
                <a:pathLst>
                  <a:path w="8545" h="4290" extrusionOk="0">
                    <a:moveTo>
                      <a:pt x="200" y="1"/>
                    </a:moveTo>
                    <a:cubicBezTo>
                      <a:pt x="99" y="1"/>
                      <a:pt x="0" y="111"/>
                      <a:pt x="92" y="205"/>
                    </a:cubicBezTo>
                    <a:cubicBezTo>
                      <a:pt x="2233" y="2396"/>
                      <a:pt x="5235" y="4100"/>
                      <a:pt x="8342" y="4289"/>
                    </a:cubicBezTo>
                    <a:cubicBezTo>
                      <a:pt x="8346" y="4290"/>
                      <a:pt x="8349" y="4290"/>
                      <a:pt x="8353" y="4290"/>
                    </a:cubicBezTo>
                    <a:cubicBezTo>
                      <a:pt x="8503" y="4290"/>
                      <a:pt x="8545" y="4073"/>
                      <a:pt x="8383" y="4043"/>
                    </a:cubicBezTo>
                    <a:cubicBezTo>
                      <a:pt x="5262" y="3420"/>
                      <a:pt x="2574" y="2329"/>
                      <a:pt x="292" y="40"/>
                    </a:cubicBezTo>
                    <a:cubicBezTo>
                      <a:pt x="265" y="12"/>
                      <a:pt x="233"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DB833A"/>
                  </a:solidFill>
                </a:endParaRPr>
              </a:p>
            </p:txBody>
          </p:sp>
          <p:sp>
            <p:nvSpPr>
              <p:cNvPr id="1977" name="Google Shape;1977;p39"/>
              <p:cNvSpPr/>
              <p:nvPr/>
            </p:nvSpPr>
            <p:spPr>
              <a:xfrm>
                <a:off x="7183715" y="3712930"/>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9"/>
              <p:cNvSpPr/>
              <p:nvPr/>
            </p:nvSpPr>
            <p:spPr>
              <a:xfrm>
                <a:off x="75513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9"/>
              <p:cNvSpPr/>
              <p:nvPr/>
            </p:nvSpPr>
            <p:spPr>
              <a:xfrm rot="-1799961">
                <a:off x="7356151" y="3825112"/>
                <a:ext cx="114048" cy="54750"/>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9"/>
              <p:cNvSpPr/>
              <p:nvPr/>
            </p:nvSpPr>
            <p:spPr>
              <a:xfrm rot="568351" flipH="1">
                <a:off x="7217559" y="3598783"/>
                <a:ext cx="110928" cy="59317"/>
              </a:xfrm>
              <a:custGeom>
                <a:avLst/>
                <a:gdLst/>
                <a:ahLst/>
                <a:cxnLst/>
                <a:rect l="l" t="t" r="r" b="b"/>
                <a:pathLst>
                  <a:path w="2287" h="1223" extrusionOk="0">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9"/>
              <p:cNvSpPr/>
              <p:nvPr/>
            </p:nvSpPr>
            <p:spPr>
              <a:xfrm flipH="1">
                <a:off x="7634619" y="3690819"/>
                <a:ext cx="171505" cy="68579"/>
              </a:xfrm>
              <a:custGeom>
                <a:avLst/>
                <a:gdLst/>
                <a:ahLst/>
                <a:cxnLst/>
                <a:rect l="l" t="t" r="r" b="b"/>
                <a:pathLst>
                  <a:path w="3536" h="1414" extrusionOk="0">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9"/>
              <p:cNvSpPr/>
              <p:nvPr/>
            </p:nvSpPr>
            <p:spPr>
              <a:xfrm>
                <a:off x="6985800" y="3458000"/>
                <a:ext cx="446700" cy="446700"/>
              </a:xfrm>
              <a:prstGeom prst="ellipse">
                <a:avLst/>
              </a:prstGeom>
              <a:solidFill>
                <a:srgbClr val="A5DDDA">
                  <a:alpha val="47690"/>
                </a:srgbClr>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9"/>
              <p:cNvSpPr/>
              <p:nvPr/>
            </p:nvSpPr>
            <p:spPr>
              <a:xfrm>
                <a:off x="7467700" y="3545125"/>
                <a:ext cx="446700" cy="446700"/>
              </a:xfrm>
              <a:prstGeom prst="ellipse">
                <a:avLst/>
              </a:prstGeom>
              <a:solidFill>
                <a:srgbClr val="A5DDDA">
                  <a:alpha val="47690"/>
                </a:srgbClr>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84" name="Google Shape;1984;p39"/>
              <p:cNvCxnSpPr/>
              <p:nvPr/>
            </p:nvCxnSpPr>
            <p:spPr>
              <a:xfrm>
                <a:off x="7893100" y="3869325"/>
                <a:ext cx="96000" cy="19500"/>
              </a:xfrm>
              <a:prstGeom prst="straightConnector1">
                <a:avLst/>
              </a:prstGeom>
              <a:noFill/>
              <a:ln w="19050" cap="flat" cmpd="sng">
                <a:solidFill>
                  <a:schemeClr val="accent5"/>
                </a:solidFill>
                <a:prstDash val="solid"/>
                <a:round/>
                <a:headEnd type="none" w="med" len="med"/>
                <a:tailEnd type="none" w="med" len="med"/>
              </a:ln>
            </p:spPr>
          </p:cxnSp>
        </p:grpSp>
      </p:grpSp>
      <p:sp>
        <p:nvSpPr>
          <p:cNvPr id="1769" name="Google Shape;1769;p39"/>
          <p:cNvSpPr txBox="1">
            <a:spLocks noGrp="1"/>
          </p:cNvSpPr>
          <p:nvPr>
            <p:ph type="ctrTitle"/>
          </p:nvPr>
        </p:nvSpPr>
        <p:spPr>
          <a:xfrm>
            <a:off x="1285713" y="332822"/>
            <a:ext cx="5215257"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HỢP TÁC VỚI CÁC BẠN</a:t>
            </a:r>
            <a:endParaRPr dirty="0">
              <a:solidFill>
                <a:schemeClr val="dk1"/>
              </a:solidFill>
              <a:latin typeface="+mn-lt"/>
            </a:endParaRPr>
          </a:p>
        </p:txBody>
      </p:sp>
      <p:graphicFrame>
        <p:nvGraphicFramePr>
          <p:cNvPr id="7" name="Diagram 6">
            <a:extLst>
              <a:ext uri="{FF2B5EF4-FFF2-40B4-BE49-F238E27FC236}">
                <a16:creationId xmlns:a16="http://schemas.microsoft.com/office/drawing/2014/main" xmlns="" id="{90B39E91-BA75-20B3-7444-6F7C6D3F6E0A}"/>
              </a:ext>
            </a:extLst>
          </p:cNvPr>
          <p:cNvGraphicFramePr/>
          <p:nvPr>
            <p:extLst>
              <p:ext uri="{D42A27DB-BD31-4B8C-83A1-F6EECF244321}">
                <p14:modId xmlns:p14="http://schemas.microsoft.com/office/powerpoint/2010/main" val="2849194093"/>
              </p:ext>
            </p:extLst>
          </p:nvPr>
        </p:nvGraphicFramePr>
        <p:xfrm>
          <a:off x="-67471" y="1411983"/>
          <a:ext cx="5323929" cy="2520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sp>
        <p:nvSpPr>
          <p:cNvPr id="1769" name="Google Shape;1769;p39"/>
          <p:cNvSpPr txBox="1">
            <a:spLocks noGrp="1"/>
          </p:cNvSpPr>
          <p:nvPr>
            <p:ph type="ctrTitle"/>
          </p:nvPr>
        </p:nvSpPr>
        <p:spPr>
          <a:xfrm>
            <a:off x="1212781" y="394789"/>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HỢP TÁC VỚI THẦY CÔ</a:t>
            </a:r>
            <a:endParaRPr dirty="0">
              <a:solidFill>
                <a:schemeClr val="dk1"/>
              </a:solidFill>
              <a:latin typeface="+mn-lt"/>
            </a:endParaRPr>
          </a:p>
        </p:txBody>
      </p:sp>
      <p:graphicFrame>
        <p:nvGraphicFramePr>
          <p:cNvPr id="7" name="Diagram 6">
            <a:extLst>
              <a:ext uri="{FF2B5EF4-FFF2-40B4-BE49-F238E27FC236}">
                <a16:creationId xmlns:a16="http://schemas.microsoft.com/office/drawing/2014/main" xmlns="" id="{90B39E91-BA75-20B3-7444-6F7C6D3F6E0A}"/>
              </a:ext>
            </a:extLst>
          </p:cNvPr>
          <p:cNvGraphicFramePr/>
          <p:nvPr>
            <p:extLst>
              <p:ext uri="{D42A27DB-BD31-4B8C-83A1-F6EECF244321}">
                <p14:modId xmlns:p14="http://schemas.microsoft.com/office/powerpoint/2010/main" val="3212410585"/>
              </p:ext>
            </p:extLst>
          </p:nvPr>
        </p:nvGraphicFramePr>
        <p:xfrm>
          <a:off x="354977" y="1750575"/>
          <a:ext cx="4384206" cy="252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0" name="Google Shape;1645;p38">
            <a:extLst>
              <a:ext uri="{FF2B5EF4-FFF2-40B4-BE49-F238E27FC236}">
                <a16:creationId xmlns:a16="http://schemas.microsoft.com/office/drawing/2014/main" xmlns="" id="{5C0E8F06-675F-D9A1-D262-64D6F5CBD0BB}"/>
              </a:ext>
            </a:extLst>
          </p:cNvPr>
          <p:cNvGrpSpPr/>
          <p:nvPr/>
        </p:nvGrpSpPr>
        <p:grpSpPr>
          <a:xfrm>
            <a:off x="4572000" y="1401305"/>
            <a:ext cx="3614927" cy="3151293"/>
            <a:chOff x="4291891" y="1277838"/>
            <a:chExt cx="4150302" cy="3506312"/>
          </a:xfrm>
        </p:grpSpPr>
        <p:sp>
          <p:nvSpPr>
            <p:cNvPr id="221" name="Google Shape;1646;p38">
              <a:extLst>
                <a:ext uri="{FF2B5EF4-FFF2-40B4-BE49-F238E27FC236}">
                  <a16:creationId xmlns:a16="http://schemas.microsoft.com/office/drawing/2014/main" xmlns="" id="{CFEE5D7B-7206-70E7-A9C1-CCC4851004E2}"/>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647;p38">
              <a:extLst>
                <a:ext uri="{FF2B5EF4-FFF2-40B4-BE49-F238E27FC236}">
                  <a16:creationId xmlns:a16="http://schemas.microsoft.com/office/drawing/2014/main" xmlns="" id="{8C915827-E2D0-1207-7E60-8DD248A01C0B}"/>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648;p38">
              <a:extLst>
                <a:ext uri="{FF2B5EF4-FFF2-40B4-BE49-F238E27FC236}">
                  <a16:creationId xmlns:a16="http://schemas.microsoft.com/office/drawing/2014/main" xmlns="" id="{7DF8912E-DE9E-F428-5139-E1E4E9F0C6F5}"/>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649;p38">
              <a:extLst>
                <a:ext uri="{FF2B5EF4-FFF2-40B4-BE49-F238E27FC236}">
                  <a16:creationId xmlns:a16="http://schemas.microsoft.com/office/drawing/2014/main" xmlns="" id="{11278053-B5F8-3D56-0D6B-C1BA32F6AB1B}"/>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650;p38">
              <a:extLst>
                <a:ext uri="{FF2B5EF4-FFF2-40B4-BE49-F238E27FC236}">
                  <a16:creationId xmlns:a16="http://schemas.microsoft.com/office/drawing/2014/main" xmlns="" id="{7F509F84-B843-7C19-9ED0-13AD298246E9}"/>
                </a:ext>
              </a:extLst>
            </p:cNvPr>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1651;p38">
              <a:extLst>
                <a:ext uri="{FF2B5EF4-FFF2-40B4-BE49-F238E27FC236}">
                  <a16:creationId xmlns:a16="http://schemas.microsoft.com/office/drawing/2014/main" xmlns="" id="{A53DC96C-B390-CA05-F085-99B512454915}"/>
                </a:ext>
              </a:extLst>
            </p:cNvPr>
            <p:cNvGrpSpPr/>
            <p:nvPr/>
          </p:nvGrpSpPr>
          <p:grpSpPr>
            <a:xfrm>
              <a:off x="4567724" y="1277838"/>
              <a:ext cx="2130085" cy="3433068"/>
              <a:chOff x="4633351" y="1345102"/>
              <a:chExt cx="2130085" cy="3433068"/>
            </a:xfrm>
          </p:grpSpPr>
          <p:sp>
            <p:nvSpPr>
              <p:cNvPr id="312" name="Google Shape;1652;p38">
                <a:extLst>
                  <a:ext uri="{FF2B5EF4-FFF2-40B4-BE49-F238E27FC236}">
                    <a16:creationId xmlns:a16="http://schemas.microsoft.com/office/drawing/2014/main" xmlns="" id="{7A6638FB-3782-B023-C0E7-EB036B004546}"/>
                  </a:ext>
                </a:extLst>
              </p:cNvPr>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653;p38">
                <a:extLst>
                  <a:ext uri="{FF2B5EF4-FFF2-40B4-BE49-F238E27FC236}">
                    <a16:creationId xmlns:a16="http://schemas.microsoft.com/office/drawing/2014/main" xmlns="" id="{771DBCA0-6BF0-6413-A768-57C37C87EEF8}"/>
                  </a:ext>
                </a:extLst>
              </p:cNvPr>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654;p38">
                <a:extLst>
                  <a:ext uri="{FF2B5EF4-FFF2-40B4-BE49-F238E27FC236}">
                    <a16:creationId xmlns:a16="http://schemas.microsoft.com/office/drawing/2014/main" xmlns="" id="{43E18072-5BB6-2525-9FD4-0AAEA81CBC04}"/>
                  </a:ext>
                </a:extLst>
              </p:cNvPr>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655;p38">
                <a:extLst>
                  <a:ext uri="{FF2B5EF4-FFF2-40B4-BE49-F238E27FC236}">
                    <a16:creationId xmlns:a16="http://schemas.microsoft.com/office/drawing/2014/main" xmlns="" id="{EF86268A-2796-2F12-701F-72D2B4CBFC27}"/>
                  </a:ext>
                </a:extLst>
              </p:cNvPr>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656;p38">
                <a:extLst>
                  <a:ext uri="{FF2B5EF4-FFF2-40B4-BE49-F238E27FC236}">
                    <a16:creationId xmlns:a16="http://schemas.microsoft.com/office/drawing/2014/main" xmlns="" id="{BEFCED22-CB7F-8628-5DD1-55C6F5106113}"/>
                  </a:ext>
                </a:extLst>
              </p:cNvPr>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657;p38">
                <a:extLst>
                  <a:ext uri="{FF2B5EF4-FFF2-40B4-BE49-F238E27FC236}">
                    <a16:creationId xmlns:a16="http://schemas.microsoft.com/office/drawing/2014/main" xmlns="" id="{FA8ADF06-0870-FC46-A079-4033F9FA999A}"/>
                  </a:ext>
                </a:extLst>
              </p:cNvPr>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658;p38">
                <a:extLst>
                  <a:ext uri="{FF2B5EF4-FFF2-40B4-BE49-F238E27FC236}">
                    <a16:creationId xmlns:a16="http://schemas.microsoft.com/office/drawing/2014/main" xmlns="" id="{38AE3121-F92B-1E0B-2BC0-0203FC45F811}"/>
                  </a:ext>
                </a:extLst>
              </p:cNvPr>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659;p38">
                <a:extLst>
                  <a:ext uri="{FF2B5EF4-FFF2-40B4-BE49-F238E27FC236}">
                    <a16:creationId xmlns:a16="http://schemas.microsoft.com/office/drawing/2014/main" xmlns="" id="{175CA932-1083-101E-8629-997E4C842DE6}"/>
                  </a:ext>
                </a:extLst>
              </p:cNvPr>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660;p38">
                <a:extLst>
                  <a:ext uri="{FF2B5EF4-FFF2-40B4-BE49-F238E27FC236}">
                    <a16:creationId xmlns:a16="http://schemas.microsoft.com/office/drawing/2014/main" xmlns="" id="{32394075-A66B-B3C4-05C7-1A406FCBC981}"/>
                  </a:ext>
                </a:extLst>
              </p:cNvPr>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661;p38">
                <a:extLst>
                  <a:ext uri="{FF2B5EF4-FFF2-40B4-BE49-F238E27FC236}">
                    <a16:creationId xmlns:a16="http://schemas.microsoft.com/office/drawing/2014/main" xmlns="" id="{0F1EFA51-C288-B847-D43A-8995B80D25B5}"/>
                  </a:ext>
                </a:extLst>
              </p:cNvPr>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662;p38">
                <a:extLst>
                  <a:ext uri="{FF2B5EF4-FFF2-40B4-BE49-F238E27FC236}">
                    <a16:creationId xmlns:a16="http://schemas.microsoft.com/office/drawing/2014/main" xmlns="" id="{0D593E60-2425-484A-BE31-72A9FD22FEAE}"/>
                  </a:ext>
                </a:extLst>
              </p:cNvPr>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663;p38">
                <a:extLst>
                  <a:ext uri="{FF2B5EF4-FFF2-40B4-BE49-F238E27FC236}">
                    <a16:creationId xmlns:a16="http://schemas.microsoft.com/office/drawing/2014/main" xmlns="" id="{28DFDF9A-3F5E-AFA0-A095-AB15511422CD}"/>
                  </a:ext>
                </a:extLst>
              </p:cNvPr>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664;p38">
                <a:extLst>
                  <a:ext uri="{FF2B5EF4-FFF2-40B4-BE49-F238E27FC236}">
                    <a16:creationId xmlns:a16="http://schemas.microsoft.com/office/drawing/2014/main" xmlns="" id="{D0140752-8B8F-7EE4-175D-8245CD825087}"/>
                  </a:ext>
                </a:extLst>
              </p:cNvPr>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665;p38">
                <a:extLst>
                  <a:ext uri="{FF2B5EF4-FFF2-40B4-BE49-F238E27FC236}">
                    <a16:creationId xmlns:a16="http://schemas.microsoft.com/office/drawing/2014/main" xmlns="" id="{1AA00DBA-C87E-1588-698A-8EA7A7A87CEB}"/>
                  </a:ext>
                </a:extLst>
              </p:cNvPr>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666;p38">
                <a:extLst>
                  <a:ext uri="{FF2B5EF4-FFF2-40B4-BE49-F238E27FC236}">
                    <a16:creationId xmlns:a16="http://schemas.microsoft.com/office/drawing/2014/main" xmlns="" id="{135EFE95-B1A4-2993-B253-D585C2A17CFC}"/>
                  </a:ext>
                </a:extLst>
              </p:cNvPr>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667;p38">
                <a:extLst>
                  <a:ext uri="{FF2B5EF4-FFF2-40B4-BE49-F238E27FC236}">
                    <a16:creationId xmlns:a16="http://schemas.microsoft.com/office/drawing/2014/main" xmlns="" id="{97529B9F-11B6-3F58-340A-E6191F367B80}"/>
                  </a:ext>
                </a:extLst>
              </p:cNvPr>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668;p38">
                <a:extLst>
                  <a:ext uri="{FF2B5EF4-FFF2-40B4-BE49-F238E27FC236}">
                    <a16:creationId xmlns:a16="http://schemas.microsoft.com/office/drawing/2014/main" xmlns="" id="{6AC384CD-E124-2BF9-2D98-420A32490ADE}"/>
                  </a:ext>
                </a:extLst>
              </p:cNvPr>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669;p38">
                <a:extLst>
                  <a:ext uri="{FF2B5EF4-FFF2-40B4-BE49-F238E27FC236}">
                    <a16:creationId xmlns:a16="http://schemas.microsoft.com/office/drawing/2014/main" xmlns="" id="{D1F1B3DD-5294-9D71-2DF1-83092C8838F6}"/>
                  </a:ext>
                </a:extLst>
              </p:cNvPr>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670;p38">
                <a:extLst>
                  <a:ext uri="{FF2B5EF4-FFF2-40B4-BE49-F238E27FC236}">
                    <a16:creationId xmlns:a16="http://schemas.microsoft.com/office/drawing/2014/main" xmlns="" id="{0657F9F4-7800-0B46-01AE-BBF254997CF1}"/>
                  </a:ext>
                </a:extLst>
              </p:cNvPr>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671;p38">
                <a:extLst>
                  <a:ext uri="{FF2B5EF4-FFF2-40B4-BE49-F238E27FC236}">
                    <a16:creationId xmlns:a16="http://schemas.microsoft.com/office/drawing/2014/main" xmlns="" id="{EF87094B-6C71-8356-E252-C8FAFDC20434}"/>
                  </a:ext>
                </a:extLst>
              </p:cNvPr>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672;p38">
                <a:extLst>
                  <a:ext uri="{FF2B5EF4-FFF2-40B4-BE49-F238E27FC236}">
                    <a16:creationId xmlns:a16="http://schemas.microsoft.com/office/drawing/2014/main" xmlns="" id="{224D69EC-5F32-65EE-7BB7-8D0F33F1118D}"/>
                  </a:ext>
                </a:extLst>
              </p:cNvPr>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673;p38">
                <a:extLst>
                  <a:ext uri="{FF2B5EF4-FFF2-40B4-BE49-F238E27FC236}">
                    <a16:creationId xmlns:a16="http://schemas.microsoft.com/office/drawing/2014/main" xmlns="" id="{7C8CC461-41CB-688B-9D24-1375070E1174}"/>
                  </a:ext>
                </a:extLst>
              </p:cNvPr>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674;p38">
                <a:extLst>
                  <a:ext uri="{FF2B5EF4-FFF2-40B4-BE49-F238E27FC236}">
                    <a16:creationId xmlns:a16="http://schemas.microsoft.com/office/drawing/2014/main" xmlns="" id="{F7678362-BD2F-47B5-CE20-7790B7B33AEA}"/>
                  </a:ext>
                </a:extLst>
              </p:cNvPr>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675;p38">
                <a:extLst>
                  <a:ext uri="{FF2B5EF4-FFF2-40B4-BE49-F238E27FC236}">
                    <a16:creationId xmlns:a16="http://schemas.microsoft.com/office/drawing/2014/main" xmlns="" id="{8C267C7C-9889-377E-1169-4081B65A45D2}"/>
                  </a:ext>
                </a:extLst>
              </p:cNvPr>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676;p38">
                <a:extLst>
                  <a:ext uri="{FF2B5EF4-FFF2-40B4-BE49-F238E27FC236}">
                    <a16:creationId xmlns:a16="http://schemas.microsoft.com/office/drawing/2014/main" xmlns="" id="{CC031C17-8D9D-8793-7CF9-BA6C454CC894}"/>
                  </a:ext>
                </a:extLst>
              </p:cNvPr>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1677;p38">
              <a:extLst>
                <a:ext uri="{FF2B5EF4-FFF2-40B4-BE49-F238E27FC236}">
                  <a16:creationId xmlns:a16="http://schemas.microsoft.com/office/drawing/2014/main" xmlns="" id="{733F5C32-47E0-F106-50E3-E25F3769C713}"/>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678;p38">
              <a:extLst>
                <a:ext uri="{FF2B5EF4-FFF2-40B4-BE49-F238E27FC236}">
                  <a16:creationId xmlns:a16="http://schemas.microsoft.com/office/drawing/2014/main" xmlns="" id="{676455D3-5B8D-23D0-A565-0AAB5D32A2AA}"/>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679;p38">
              <a:extLst>
                <a:ext uri="{FF2B5EF4-FFF2-40B4-BE49-F238E27FC236}">
                  <a16:creationId xmlns:a16="http://schemas.microsoft.com/office/drawing/2014/main" xmlns="" id="{D5A70BD8-9014-483E-6024-47BA224FEC36}"/>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680;p38">
              <a:extLst>
                <a:ext uri="{FF2B5EF4-FFF2-40B4-BE49-F238E27FC236}">
                  <a16:creationId xmlns:a16="http://schemas.microsoft.com/office/drawing/2014/main" xmlns="" id="{E054D738-70AC-E146-B104-4FAAD5BED041}"/>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1681;p38">
              <a:extLst>
                <a:ext uri="{FF2B5EF4-FFF2-40B4-BE49-F238E27FC236}">
                  <a16:creationId xmlns:a16="http://schemas.microsoft.com/office/drawing/2014/main" xmlns="" id="{756A820C-7883-B532-F8EE-849DF3EFE90F}"/>
                </a:ext>
              </a:extLst>
            </p:cNvPr>
            <p:cNvGrpSpPr/>
            <p:nvPr/>
          </p:nvGrpSpPr>
          <p:grpSpPr>
            <a:xfrm>
              <a:off x="6108638" y="1591541"/>
              <a:ext cx="2333555" cy="3119355"/>
              <a:chOff x="6283248" y="1922125"/>
              <a:chExt cx="2158900" cy="2886154"/>
            </a:xfrm>
          </p:grpSpPr>
          <p:sp>
            <p:nvSpPr>
              <p:cNvPr id="234" name="Google Shape;1682;p38">
                <a:extLst>
                  <a:ext uri="{FF2B5EF4-FFF2-40B4-BE49-F238E27FC236}">
                    <a16:creationId xmlns:a16="http://schemas.microsoft.com/office/drawing/2014/main" xmlns="" id="{582EB6E8-882D-2C94-D047-AC2ED380C733}"/>
                  </a:ext>
                </a:extLst>
              </p:cNvPr>
              <p:cNvSpPr/>
              <p:nvPr/>
            </p:nvSpPr>
            <p:spPr>
              <a:xfrm rot="5400000">
                <a:off x="69674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1683;p38">
                <a:extLst>
                  <a:ext uri="{FF2B5EF4-FFF2-40B4-BE49-F238E27FC236}">
                    <a16:creationId xmlns:a16="http://schemas.microsoft.com/office/drawing/2014/main" xmlns="" id="{8C81DEEA-F2CD-61DF-9FBD-9AB4D0B55045}"/>
                  </a:ext>
                </a:extLst>
              </p:cNvPr>
              <p:cNvGrpSpPr/>
              <p:nvPr/>
            </p:nvGrpSpPr>
            <p:grpSpPr>
              <a:xfrm>
                <a:off x="6283248" y="2002366"/>
                <a:ext cx="2158900" cy="2805913"/>
                <a:chOff x="6283248" y="2002366"/>
                <a:chExt cx="2158900" cy="2805913"/>
              </a:xfrm>
            </p:grpSpPr>
            <p:grpSp>
              <p:nvGrpSpPr>
                <p:cNvPr id="242" name="Google Shape;1684;p38">
                  <a:extLst>
                    <a:ext uri="{FF2B5EF4-FFF2-40B4-BE49-F238E27FC236}">
                      <a16:creationId xmlns:a16="http://schemas.microsoft.com/office/drawing/2014/main" xmlns="" id="{DF40F481-E7EC-7EF0-9912-6AEFFBC0AC39}"/>
                    </a:ext>
                  </a:extLst>
                </p:cNvPr>
                <p:cNvGrpSpPr/>
                <p:nvPr/>
              </p:nvGrpSpPr>
              <p:grpSpPr>
                <a:xfrm>
                  <a:off x="6283248" y="2002366"/>
                  <a:ext cx="2158900" cy="2805913"/>
                  <a:chOff x="5921198" y="2000316"/>
                  <a:chExt cx="2158900" cy="2805913"/>
                </a:xfrm>
              </p:grpSpPr>
              <p:sp>
                <p:nvSpPr>
                  <p:cNvPr id="247" name="Google Shape;1685;p38">
                    <a:extLst>
                      <a:ext uri="{FF2B5EF4-FFF2-40B4-BE49-F238E27FC236}">
                        <a16:creationId xmlns:a16="http://schemas.microsoft.com/office/drawing/2014/main" xmlns="" id="{5C377922-26B3-8643-9142-E847C226D184}"/>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686;p38">
                    <a:extLst>
                      <a:ext uri="{FF2B5EF4-FFF2-40B4-BE49-F238E27FC236}">
                        <a16:creationId xmlns:a16="http://schemas.microsoft.com/office/drawing/2014/main" xmlns="" id="{C3BB93B7-D818-2FC3-6465-70964824A908}"/>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687;p38">
                    <a:extLst>
                      <a:ext uri="{FF2B5EF4-FFF2-40B4-BE49-F238E27FC236}">
                        <a16:creationId xmlns:a16="http://schemas.microsoft.com/office/drawing/2014/main" xmlns="" id="{8F0BC75B-CEC0-0615-DFE7-D68D5F9247F8}"/>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688;p38">
                    <a:extLst>
                      <a:ext uri="{FF2B5EF4-FFF2-40B4-BE49-F238E27FC236}">
                        <a16:creationId xmlns:a16="http://schemas.microsoft.com/office/drawing/2014/main" xmlns="" id="{92045C3F-1269-46BA-ED6C-C332B359E4A0}"/>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689;p38">
                    <a:extLst>
                      <a:ext uri="{FF2B5EF4-FFF2-40B4-BE49-F238E27FC236}">
                        <a16:creationId xmlns:a16="http://schemas.microsoft.com/office/drawing/2014/main" xmlns="" id="{B6C7A7D4-5090-1730-8538-77FA9E413182}"/>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690;p38">
                    <a:extLst>
                      <a:ext uri="{FF2B5EF4-FFF2-40B4-BE49-F238E27FC236}">
                        <a16:creationId xmlns:a16="http://schemas.microsoft.com/office/drawing/2014/main" xmlns="" id="{4BD5ACCF-A4E9-60EA-9B1C-358885B26F41}"/>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691;p38">
                    <a:extLst>
                      <a:ext uri="{FF2B5EF4-FFF2-40B4-BE49-F238E27FC236}">
                        <a16:creationId xmlns:a16="http://schemas.microsoft.com/office/drawing/2014/main" xmlns="" id="{6D5C4348-0985-803D-B639-41C1DD841F98}"/>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692;p38">
                    <a:extLst>
                      <a:ext uri="{FF2B5EF4-FFF2-40B4-BE49-F238E27FC236}">
                        <a16:creationId xmlns:a16="http://schemas.microsoft.com/office/drawing/2014/main" xmlns="" id="{75D3A14C-E45D-1A41-E6D6-A663B4223C7F}"/>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693;p38">
                    <a:extLst>
                      <a:ext uri="{FF2B5EF4-FFF2-40B4-BE49-F238E27FC236}">
                        <a16:creationId xmlns:a16="http://schemas.microsoft.com/office/drawing/2014/main" xmlns="" id="{F66DC5DE-42CC-0905-1ECE-0B83B4AAADF7}"/>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694;p38">
                    <a:extLst>
                      <a:ext uri="{FF2B5EF4-FFF2-40B4-BE49-F238E27FC236}">
                        <a16:creationId xmlns:a16="http://schemas.microsoft.com/office/drawing/2014/main" xmlns="" id="{096F81E6-BED5-D678-8C7C-4DA15A36915F}"/>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695;p38">
                    <a:extLst>
                      <a:ext uri="{FF2B5EF4-FFF2-40B4-BE49-F238E27FC236}">
                        <a16:creationId xmlns:a16="http://schemas.microsoft.com/office/drawing/2014/main" xmlns="" id="{8BBC8AA6-9BEE-B192-7B46-24401D5C5878}"/>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696;p38">
                    <a:extLst>
                      <a:ext uri="{FF2B5EF4-FFF2-40B4-BE49-F238E27FC236}">
                        <a16:creationId xmlns:a16="http://schemas.microsoft.com/office/drawing/2014/main" xmlns="" id="{7C00E4FC-EC05-541E-16D3-88135A34FFC7}"/>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697;p38">
                    <a:extLst>
                      <a:ext uri="{FF2B5EF4-FFF2-40B4-BE49-F238E27FC236}">
                        <a16:creationId xmlns:a16="http://schemas.microsoft.com/office/drawing/2014/main" xmlns="" id="{6B8056F3-72D7-FC27-52CC-AA532597D416}"/>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698;p38">
                    <a:extLst>
                      <a:ext uri="{FF2B5EF4-FFF2-40B4-BE49-F238E27FC236}">
                        <a16:creationId xmlns:a16="http://schemas.microsoft.com/office/drawing/2014/main" xmlns="" id="{88F88912-F6FB-5531-7ECD-272AFAB46611}"/>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699;p38">
                    <a:extLst>
                      <a:ext uri="{FF2B5EF4-FFF2-40B4-BE49-F238E27FC236}">
                        <a16:creationId xmlns:a16="http://schemas.microsoft.com/office/drawing/2014/main" xmlns="" id="{B8225F05-75C0-73F7-A0C6-EF8C2F91A24E}"/>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700;p38">
                    <a:extLst>
                      <a:ext uri="{FF2B5EF4-FFF2-40B4-BE49-F238E27FC236}">
                        <a16:creationId xmlns:a16="http://schemas.microsoft.com/office/drawing/2014/main" xmlns="" id="{D8F212CE-0751-B34B-C0B7-C2E44D31CFCA}"/>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701;p38">
                    <a:extLst>
                      <a:ext uri="{FF2B5EF4-FFF2-40B4-BE49-F238E27FC236}">
                        <a16:creationId xmlns:a16="http://schemas.microsoft.com/office/drawing/2014/main" xmlns="" id="{AC4DED9B-B367-9816-0339-1FB56401C957}"/>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702;p38">
                    <a:extLst>
                      <a:ext uri="{FF2B5EF4-FFF2-40B4-BE49-F238E27FC236}">
                        <a16:creationId xmlns:a16="http://schemas.microsoft.com/office/drawing/2014/main" xmlns="" id="{9894B8EB-B8D7-A697-38A6-1B9EA6339C19}"/>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703;p38">
                    <a:extLst>
                      <a:ext uri="{FF2B5EF4-FFF2-40B4-BE49-F238E27FC236}">
                        <a16:creationId xmlns:a16="http://schemas.microsoft.com/office/drawing/2014/main" xmlns="" id="{FBC00C7B-EA51-E7EE-A9B6-0666CCDC6C1E}"/>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704;p38">
                    <a:extLst>
                      <a:ext uri="{FF2B5EF4-FFF2-40B4-BE49-F238E27FC236}">
                        <a16:creationId xmlns:a16="http://schemas.microsoft.com/office/drawing/2014/main" xmlns="" id="{D3D5C871-AB6F-4532-0A0B-DD7BD5850331}"/>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705;p38">
                    <a:extLst>
                      <a:ext uri="{FF2B5EF4-FFF2-40B4-BE49-F238E27FC236}">
                        <a16:creationId xmlns:a16="http://schemas.microsoft.com/office/drawing/2014/main" xmlns="" id="{D6459254-03C9-A407-ADB2-265EC46FA16C}"/>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706;p38">
                    <a:extLst>
                      <a:ext uri="{FF2B5EF4-FFF2-40B4-BE49-F238E27FC236}">
                        <a16:creationId xmlns:a16="http://schemas.microsoft.com/office/drawing/2014/main" xmlns="" id="{40F2312B-671F-A514-07FD-D1267E584164}"/>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707;p38">
                    <a:extLst>
                      <a:ext uri="{FF2B5EF4-FFF2-40B4-BE49-F238E27FC236}">
                        <a16:creationId xmlns:a16="http://schemas.microsoft.com/office/drawing/2014/main" xmlns="" id="{91F3CE2A-6F7F-745D-A8BA-6D349F85470D}"/>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708;p38">
                    <a:extLst>
                      <a:ext uri="{FF2B5EF4-FFF2-40B4-BE49-F238E27FC236}">
                        <a16:creationId xmlns:a16="http://schemas.microsoft.com/office/drawing/2014/main" xmlns="" id="{F77E2817-157E-B16D-F256-48CBF5F9A996}"/>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709;p38">
                    <a:extLst>
                      <a:ext uri="{FF2B5EF4-FFF2-40B4-BE49-F238E27FC236}">
                        <a16:creationId xmlns:a16="http://schemas.microsoft.com/office/drawing/2014/main" xmlns="" id="{FE9F5278-9FAE-420A-5829-F72DEA61BA20}"/>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710;p38">
                    <a:extLst>
                      <a:ext uri="{FF2B5EF4-FFF2-40B4-BE49-F238E27FC236}">
                        <a16:creationId xmlns:a16="http://schemas.microsoft.com/office/drawing/2014/main" xmlns="" id="{A44E625A-78DC-4EBB-BA3B-F6DA7137CBA9}"/>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711;p38">
                    <a:extLst>
                      <a:ext uri="{FF2B5EF4-FFF2-40B4-BE49-F238E27FC236}">
                        <a16:creationId xmlns:a16="http://schemas.microsoft.com/office/drawing/2014/main" xmlns="" id="{8621F738-AB98-8199-6553-8D5344322733}"/>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712;p38">
                    <a:extLst>
                      <a:ext uri="{FF2B5EF4-FFF2-40B4-BE49-F238E27FC236}">
                        <a16:creationId xmlns:a16="http://schemas.microsoft.com/office/drawing/2014/main" xmlns="" id="{F2A002CA-8D34-E0B4-D97A-068F0CDD72D8}"/>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713;p38">
                    <a:extLst>
                      <a:ext uri="{FF2B5EF4-FFF2-40B4-BE49-F238E27FC236}">
                        <a16:creationId xmlns:a16="http://schemas.microsoft.com/office/drawing/2014/main" xmlns="" id="{903C8E84-6CD3-3BD8-2E07-908748E2EA45}"/>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714;p38">
                    <a:extLst>
                      <a:ext uri="{FF2B5EF4-FFF2-40B4-BE49-F238E27FC236}">
                        <a16:creationId xmlns:a16="http://schemas.microsoft.com/office/drawing/2014/main" xmlns="" id="{584437E3-744C-E455-730D-3A4717696990}"/>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715;p38">
                    <a:extLst>
                      <a:ext uri="{FF2B5EF4-FFF2-40B4-BE49-F238E27FC236}">
                        <a16:creationId xmlns:a16="http://schemas.microsoft.com/office/drawing/2014/main" xmlns="" id="{989537BF-BF97-0825-7C4A-D4EB181FEF27}"/>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716;p38">
                    <a:extLst>
                      <a:ext uri="{FF2B5EF4-FFF2-40B4-BE49-F238E27FC236}">
                        <a16:creationId xmlns:a16="http://schemas.microsoft.com/office/drawing/2014/main" xmlns="" id="{11A289D2-BD5E-7006-F403-E4842356C673}"/>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717;p38">
                    <a:extLst>
                      <a:ext uri="{FF2B5EF4-FFF2-40B4-BE49-F238E27FC236}">
                        <a16:creationId xmlns:a16="http://schemas.microsoft.com/office/drawing/2014/main" xmlns="" id="{9BB42F74-E76D-8E36-385F-D3FD30838067}"/>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718;p38">
                    <a:extLst>
                      <a:ext uri="{FF2B5EF4-FFF2-40B4-BE49-F238E27FC236}">
                        <a16:creationId xmlns:a16="http://schemas.microsoft.com/office/drawing/2014/main" xmlns="" id="{BEE6EFDD-26E7-8617-DEEC-84C768C6DECD}"/>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719;p38">
                    <a:extLst>
                      <a:ext uri="{FF2B5EF4-FFF2-40B4-BE49-F238E27FC236}">
                        <a16:creationId xmlns:a16="http://schemas.microsoft.com/office/drawing/2014/main" xmlns="" id="{1BF2963C-1187-C3C6-0EFA-9B78FF5920A6}"/>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720;p38">
                    <a:extLst>
                      <a:ext uri="{FF2B5EF4-FFF2-40B4-BE49-F238E27FC236}">
                        <a16:creationId xmlns:a16="http://schemas.microsoft.com/office/drawing/2014/main" xmlns="" id="{E164962B-34A7-5B4B-6AAA-660F32B0CE1C}"/>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721;p38">
                    <a:extLst>
                      <a:ext uri="{FF2B5EF4-FFF2-40B4-BE49-F238E27FC236}">
                        <a16:creationId xmlns:a16="http://schemas.microsoft.com/office/drawing/2014/main" xmlns="" id="{E077E94D-4286-3B23-488A-FCA9BAD00A15}"/>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722;p38">
                    <a:extLst>
                      <a:ext uri="{FF2B5EF4-FFF2-40B4-BE49-F238E27FC236}">
                        <a16:creationId xmlns:a16="http://schemas.microsoft.com/office/drawing/2014/main" xmlns="" id="{FFC5115A-EC67-F01C-7C9E-CBF84112C467}"/>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723;p38">
                    <a:extLst>
                      <a:ext uri="{FF2B5EF4-FFF2-40B4-BE49-F238E27FC236}">
                        <a16:creationId xmlns:a16="http://schemas.microsoft.com/office/drawing/2014/main" xmlns="" id="{A6F8D4A8-5DCC-EE6F-57E6-63EFE22E4754}"/>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724;p38">
                    <a:extLst>
                      <a:ext uri="{FF2B5EF4-FFF2-40B4-BE49-F238E27FC236}">
                        <a16:creationId xmlns:a16="http://schemas.microsoft.com/office/drawing/2014/main" xmlns="" id="{763B2C50-568D-A9B0-1439-176D70EBFAE5}"/>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725;p38">
                    <a:extLst>
                      <a:ext uri="{FF2B5EF4-FFF2-40B4-BE49-F238E27FC236}">
                        <a16:creationId xmlns:a16="http://schemas.microsoft.com/office/drawing/2014/main" xmlns="" id="{2421767C-8012-F813-146C-7C52830F0197}"/>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726;p38">
                    <a:extLst>
                      <a:ext uri="{FF2B5EF4-FFF2-40B4-BE49-F238E27FC236}">
                        <a16:creationId xmlns:a16="http://schemas.microsoft.com/office/drawing/2014/main" xmlns="" id="{A18D31D0-1A7E-67B3-977E-38298AAF8871}"/>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727;p38">
                    <a:extLst>
                      <a:ext uri="{FF2B5EF4-FFF2-40B4-BE49-F238E27FC236}">
                        <a16:creationId xmlns:a16="http://schemas.microsoft.com/office/drawing/2014/main" xmlns="" id="{EA6A4AEA-F594-F668-BC0D-89B0F04A65EB}"/>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728;p38">
                    <a:extLst>
                      <a:ext uri="{FF2B5EF4-FFF2-40B4-BE49-F238E27FC236}">
                        <a16:creationId xmlns:a16="http://schemas.microsoft.com/office/drawing/2014/main" xmlns="" id="{8DA2B11C-A3C7-2D57-1AEE-A33BB028C525}"/>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729;p38">
                    <a:extLst>
                      <a:ext uri="{FF2B5EF4-FFF2-40B4-BE49-F238E27FC236}">
                        <a16:creationId xmlns:a16="http://schemas.microsoft.com/office/drawing/2014/main" xmlns="" id="{9249CC66-BE67-33BE-9000-D5EB65B001D3}"/>
                      </a:ext>
                    </a:extLst>
                  </p:cNvPr>
                  <p:cNvSpPr/>
                  <p:nvPr/>
                </p:nvSpPr>
                <p:spPr>
                  <a:xfrm rot="4341851">
                    <a:off x="7307518" y="318335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730;p38">
                    <a:extLst>
                      <a:ext uri="{FF2B5EF4-FFF2-40B4-BE49-F238E27FC236}">
                        <a16:creationId xmlns:a16="http://schemas.microsoft.com/office/drawing/2014/main" xmlns="" id="{8CDEA7FD-CD6E-4424-65AA-264F7BE22354}"/>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731;p38">
                    <a:extLst>
                      <a:ext uri="{FF2B5EF4-FFF2-40B4-BE49-F238E27FC236}">
                        <a16:creationId xmlns:a16="http://schemas.microsoft.com/office/drawing/2014/main" xmlns="" id="{153ADE59-C96A-E02C-3A80-5706CBB1B221}"/>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732;p38">
                    <a:extLst>
                      <a:ext uri="{FF2B5EF4-FFF2-40B4-BE49-F238E27FC236}">
                        <a16:creationId xmlns:a16="http://schemas.microsoft.com/office/drawing/2014/main" xmlns="" id="{C421DD6C-2445-55A7-3447-48E4B1442EE7}"/>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733;p38">
                    <a:extLst>
                      <a:ext uri="{FF2B5EF4-FFF2-40B4-BE49-F238E27FC236}">
                        <a16:creationId xmlns:a16="http://schemas.microsoft.com/office/drawing/2014/main" xmlns="" id="{6F7199CE-57E7-5EA1-1880-EACD5B63D3DB}"/>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734;p38">
                    <a:extLst>
                      <a:ext uri="{FF2B5EF4-FFF2-40B4-BE49-F238E27FC236}">
                        <a16:creationId xmlns:a16="http://schemas.microsoft.com/office/drawing/2014/main" xmlns="" id="{89199ECB-D7EA-5273-5F70-9BECA47CB534}"/>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735;p38">
                    <a:extLst>
                      <a:ext uri="{FF2B5EF4-FFF2-40B4-BE49-F238E27FC236}">
                        <a16:creationId xmlns:a16="http://schemas.microsoft.com/office/drawing/2014/main" xmlns="" id="{60B3FDC6-E2A7-50E2-BF56-2BF8108B5AC0}"/>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736;p38">
                    <a:extLst>
                      <a:ext uri="{FF2B5EF4-FFF2-40B4-BE49-F238E27FC236}">
                        <a16:creationId xmlns:a16="http://schemas.microsoft.com/office/drawing/2014/main" xmlns="" id="{1B8A7E10-B752-4460-5DE2-34363F074E4C}"/>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737;p38">
                    <a:extLst>
                      <a:ext uri="{FF2B5EF4-FFF2-40B4-BE49-F238E27FC236}">
                        <a16:creationId xmlns:a16="http://schemas.microsoft.com/office/drawing/2014/main" xmlns="" id="{DBF76551-6B3C-BEF1-42E8-BCB353C804F5}"/>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738;p38">
                    <a:extLst>
                      <a:ext uri="{FF2B5EF4-FFF2-40B4-BE49-F238E27FC236}">
                        <a16:creationId xmlns:a16="http://schemas.microsoft.com/office/drawing/2014/main" xmlns="" id="{87D7F772-3D10-8B74-4027-9C86631BAD6E}"/>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739;p38">
                    <a:extLst>
                      <a:ext uri="{FF2B5EF4-FFF2-40B4-BE49-F238E27FC236}">
                        <a16:creationId xmlns:a16="http://schemas.microsoft.com/office/drawing/2014/main" xmlns="" id="{5F90D375-41D7-1DFB-DAF8-109E395A142E}"/>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740;p38">
                    <a:extLst>
                      <a:ext uri="{FF2B5EF4-FFF2-40B4-BE49-F238E27FC236}">
                        <a16:creationId xmlns:a16="http://schemas.microsoft.com/office/drawing/2014/main" xmlns="" id="{22350EF6-BB0B-BE6A-1ACF-DFD006C04DF2}"/>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741;p38">
                    <a:extLst>
                      <a:ext uri="{FF2B5EF4-FFF2-40B4-BE49-F238E27FC236}">
                        <a16:creationId xmlns:a16="http://schemas.microsoft.com/office/drawing/2014/main" xmlns="" id="{7C952F8D-C181-BCC9-452A-5A4500C93D9D}"/>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742;p38">
                    <a:extLst>
                      <a:ext uri="{FF2B5EF4-FFF2-40B4-BE49-F238E27FC236}">
                        <a16:creationId xmlns:a16="http://schemas.microsoft.com/office/drawing/2014/main" xmlns="" id="{D822F125-C5AD-DF8C-A585-050E1C6A1E4F}"/>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743;p38">
                    <a:extLst>
                      <a:ext uri="{FF2B5EF4-FFF2-40B4-BE49-F238E27FC236}">
                        <a16:creationId xmlns:a16="http://schemas.microsoft.com/office/drawing/2014/main" xmlns="" id="{ED31B81A-5A9E-9FBF-1177-171743C3F470}"/>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744;p38">
                    <a:extLst>
                      <a:ext uri="{FF2B5EF4-FFF2-40B4-BE49-F238E27FC236}">
                        <a16:creationId xmlns:a16="http://schemas.microsoft.com/office/drawing/2014/main" xmlns="" id="{FBBCBDB5-1C72-48F3-1C52-1D770A9239A2}"/>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745;p38">
                    <a:extLst>
                      <a:ext uri="{FF2B5EF4-FFF2-40B4-BE49-F238E27FC236}">
                        <a16:creationId xmlns:a16="http://schemas.microsoft.com/office/drawing/2014/main" xmlns="" id="{3025FC82-6DF8-378C-73C9-97D5C1291AB8}"/>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746;p38">
                    <a:extLst>
                      <a:ext uri="{FF2B5EF4-FFF2-40B4-BE49-F238E27FC236}">
                        <a16:creationId xmlns:a16="http://schemas.microsoft.com/office/drawing/2014/main" xmlns="" id="{0AC4884F-5B34-9FE3-BE73-D9CEC62236E8}"/>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747;p38">
                    <a:extLst>
                      <a:ext uri="{FF2B5EF4-FFF2-40B4-BE49-F238E27FC236}">
                        <a16:creationId xmlns:a16="http://schemas.microsoft.com/office/drawing/2014/main" xmlns="" id="{1830CDF1-CE29-7E94-6DA0-3B92AE14175F}"/>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748;p38">
                    <a:extLst>
                      <a:ext uri="{FF2B5EF4-FFF2-40B4-BE49-F238E27FC236}">
                        <a16:creationId xmlns:a16="http://schemas.microsoft.com/office/drawing/2014/main" xmlns="" id="{A1AD0E07-2112-76FA-61C0-FC93565E0FA8}"/>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749;p38">
                    <a:extLst>
                      <a:ext uri="{FF2B5EF4-FFF2-40B4-BE49-F238E27FC236}">
                        <a16:creationId xmlns:a16="http://schemas.microsoft.com/office/drawing/2014/main" xmlns="" id="{2AC5967A-DAA6-84FC-4EB1-02C0F1F964A7}"/>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1750;p38">
                  <a:extLst>
                    <a:ext uri="{FF2B5EF4-FFF2-40B4-BE49-F238E27FC236}">
                      <a16:creationId xmlns:a16="http://schemas.microsoft.com/office/drawing/2014/main" xmlns="" id="{9138F1FC-BC91-6E43-D2E0-D35DE493E3C5}"/>
                    </a:ext>
                  </a:extLst>
                </p:cNvPr>
                <p:cNvGrpSpPr/>
                <p:nvPr/>
              </p:nvGrpSpPr>
              <p:grpSpPr>
                <a:xfrm rot="5400000">
                  <a:off x="7588825" y="3480287"/>
                  <a:ext cx="468295" cy="265172"/>
                  <a:chOff x="4986800" y="2344025"/>
                  <a:chExt cx="741325" cy="419775"/>
                </a:xfrm>
              </p:grpSpPr>
              <p:sp>
                <p:nvSpPr>
                  <p:cNvPr id="244" name="Google Shape;1751;p38">
                    <a:extLst>
                      <a:ext uri="{FF2B5EF4-FFF2-40B4-BE49-F238E27FC236}">
                        <a16:creationId xmlns:a16="http://schemas.microsoft.com/office/drawing/2014/main" xmlns="" id="{409FDED1-7D7E-46BC-B859-227D90B0201B}"/>
                      </a:ext>
                    </a:extLst>
                  </p:cNvPr>
                  <p:cNvSpPr/>
                  <p:nvPr/>
                </p:nvSpPr>
                <p:spPr>
                  <a:xfrm>
                    <a:off x="4986800" y="2344025"/>
                    <a:ext cx="741325" cy="419775"/>
                  </a:xfrm>
                  <a:custGeom>
                    <a:avLst/>
                    <a:gdLst/>
                    <a:ahLst/>
                    <a:cxnLst/>
                    <a:rect l="l" t="t" r="r" b="b"/>
                    <a:pathLst>
                      <a:path w="29653" h="16791" extrusionOk="0">
                        <a:moveTo>
                          <a:pt x="0" y="0"/>
                        </a:moveTo>
                        <a:lnTo>
                          <a:pt x="0" y="16791"/>
                        </a:lnTo>
                        <a:lnTo>
                          <a:pt x="29653" y="16791"/>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52;p38">
                    <a:extLst>
                      <a:ext uri="{FF2B5EF4-FFF2-40B4-BE49-F238E27FC236}">
                        <a16:creationId xmlns:a16="http://schemas.microsoft.com/office/drawing/2014/main" xmlns="" id="{589876D6-1965-DC91-DC6F-2C00A60899D5}"/>
                      </a:ext>
                    </a:extLst>
                  </p:cNvPr>
                  <p:cNvSpPr/>
                  <p:nvPr/>
                </p:nvSpPr>
                <p:spPr>
                  <a:xfrm>
                    <a:off x="5163875" y="2344025"/>
                    <a:ext cx="46950" cy="419775"/>
                  </a:xfrm>
                  <a:custGeom>
                    <a:avLst/>
                    <a:gdLst/>
                    <a:ahLst/>
                    <a:cxnLst/>
                    <a:rect l="l" t="t" r="r" b="b"/>
                    <a:pathLst>
                      <a:path w="1878" h="16791" extrusionOk="0">
                        <a:moveTo>
                          <a:pt x="0" y="0"/>
                        </a:moveTo>
                        <a:lnTo>
                          <a:pt x="0" y="16791"/>
                        </a:lnTo>
                        <a:lnTo>
                          <a:pt x="1877" y="16791"/>
                        </a:lnTo>
                        <a:lnTo>
                          <a:pt x="1877"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753;p38">
                    <a:extLst>
                      <a:ext uri="{FF2B5EF4-FFF2-40B4-BE49-F238E27FC236}">
                        <a16:creationId xmlns:a16="http://schemas.microsoft.com/office/drawing/2014/main" xmlns="" id="{C6B28451-DBBB-EB7F-5828-A2326C8BB858}"/>
                      </a:ext>
                    </a:extLst>
                  </p:cNvPr>
                  <p:cNvSpPr/>
                  <p:nvPr/>
                </p:nvSpPr>
                <p:spPr>
                  <a:xfrm>
                    <a:off x="4986800" y="2530475"/>
                    <a:ext cx="741325" cy="46875"/>
                  </a:xfrm>
                  <a:custGeom>
                    <a:avLst/>
                    <a:gdLst/>
                    <a:ahLst/>
                    <a:cxnLst/>
                    <a:rect l="l" t="t" r="r" b="b"/>
                    <a:pathLst>
                      <a:path w="29653" h="1875" extrusionOk="0">
                        <a:moveTo>
                          <a:pt x="0" y="1"/>
                        </a:moveTo>
                        <a:lnTo>
                          <a:pt x="0" y="1874"/>
                        </a:lnTo>
                        <a:lnTo>
                          <a:pt x="29653" y="1874"/>
                        </a:lnTo>
                        <a:lnTo>
                          <a:pt x="29653"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 name="Google Shape;1754;p38">
                <a:extLst>
                  <a:ext uri="{FF2B5EF4-FFF2-40B4-BE49-F238E27FC236}">
                    <a16:creationId xmlns:a16="http://schemas.microsoft.com/office/drawing/2014/main" xmlns="" id="{16A1ADF9-6B87-7DE4-0D96-F8631285AA1E}"/>
                  </a:ext>
                </a:extLst>
              </p:cNvPr>
              <p:cNvGrpSpPr/>
              <p:nvPr/>
            </p:nvGrpSpPr>
            <p:grpSpPr>
              <a:xfrm>
                <a:off x="6940160" y="1922125"/>
                <a:ext cx="790690" cy="731600"/>
                <a:chOff x="6940160" y="1922125"/>
                <a:chExt cx="790690" cy="731600"/>
              </a:xfrm>
            </p:grpSpPr>
            <p:sp>
              <p:nvSpPr>
                <p:cNvPr id="239" name="Google Shape;1755;p38">
                  <a:extLst>
                    <a:ext uri="{FF2B5EF4-FFF2-40B4-BE49-F238E27FC236}">
                      <a16:creationId xmlns:a16="http://schemas.microsoft.com/office/drawing/2014/main" xmlns="" id="{FC882118-127B-6026-26F3-3907E0A6F1CF}"/>
                    </a:ext>
                  </a:extLst>
                </p:cNvPr>
                <p:cNvSpPr/>
                <p:nvPr/>
              </p:nvSpPr>
              <p:spPr>
                <a:xfrm>
                  <a:off x="7315750" y="2071175"/>
                  <a:ext cx="227700" cy="22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756;p38">
                  <a:extLst>
                    <a:ext uri="{FF2B5EF4-FFF2-40B4-BE49-F238E27FC236}">
                      <a16:creationId xmlns:a16="http://schemas.microsoft.com/office/drawing/2014/main" xmlns="" id="{878331EB-0CEE-994C-1255-3A5A074DE2B7}"/>
                    </a:ext>
                  </a:extLst>
                </p:cNvPr>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757;p38">
                  <a:extLst>
                    <a:ext uri="{FF2B5EF4-FFF2-40B4-BE49-F238E27FC236}">
                      <a16:creationId xmlns:a16="http://schemas.microsoft.com/office/drawing/2014/main" xmlns="" id="{732754B0-E8D1-D3F3-C048-492FE3B6ED3F}"/>
                    </a:ext>
                  </a:extLst>
                </p:cNvPr>
                <p:cNvSpPr/>
                <p:nvPr/>
              </p:nvSpPr>
              <p:spPr>
                <a:xfrm rot="5400000">
                  <a:off x="72873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1758;p38">
                <a:extLst>
                  <a:ext uri="{FF2B5EF4-FFF2-40B4-BE49-F238E27FC236}">
                    <a16:creationId xmlns:a16="http://schemas.microsoft.com/office/drawing/2014/main" xmlns="" id="{A178AC64-AD82-F2E6-EC62-A2DE563FD682}"/>
                  </a:ext>
                </a:extLst>
              </p:cNvPr>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759;p38">
                <a:extLst>
                  <a:ext uri="{FF2B5EF4-FFF2-40B4-BE49-F238E27FC236}">
                    <a16:creationId xmlns:a16="http://schemas.microsoft.com/office/drawing/2014/main" xmlns="" id="{E67D255D-D210-2AF5-72D4-54BC9824C1E9}"/>
                  </a:ext>
                </a:extLst>
              </p:cNvPr>
              <p:cNvSpPr/>
              <p:nvPr/>
            </p:nvSpPr>
            <p:spPr>
              <a:xfrm rot="1240465">
                <a:off x="7084766" y="2307853"/>
                <a:ext cx="67978" cy="40344"/>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1760;p38">
              <a:extLst>
                <a:ext uri="{FF2B5EF4-FFF2-40B4-BE49-F238E27FC236}">
                  <a16:creationId xmlns:a16="http://schemas.microsoft.com/office/drawing/2014/main" xmlns="" id="{794EED04-2B22-BF2F-B996-1B1FB5056DF6}"/>
                </a:ext>
              </a:extLst>
            </p:cNvPr>
            <p:cNvSpPr/>
            <p:nvPr/>
          </p:nvSpPr>
          <p:spPr>
            <a:xfrm>
              <a:off x="7160350" y="2080875"/>
              <a:ext cx="110400" cy="80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761;p38">
              <a:extLst>
                <a:ext uri="{FF2B5EF4-FFF2-40B4-BE49-F238E27FC236}">
                  <a16:creationId xmlns:a16="http://schemas.microsoft.com/office/drawing/2014/main" xmlns="" id="{886C413A-F012-E13F-9C89-52E5231B28A0}"/>
                </a:ext>
              </a:extLst>
            </p:cNvPr>
            <p:cNvSpPr/>
            <p:nvPr/>
          </p:nvSpPr>
          <p:spPr>
            <a:xfrm>
              <a:off x="6849100" y="2043525"/>
              <a:ext cx="87300" cy="71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262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541946" cy="830997"/>
          </a:xfrm>
          <a:prstGeom prst="rect">
            <a:avLst/>
          </a:prstGeom>
        </p:spPr>
        <p:txBody>
          <a:bodyPr wrap="square">
            <a:spAutoFit/>
          </a:bodyPr>
          <a:lstStyle/>
          <a:p>
            <a:r>
              <a:rPr lang="de-DE" sz="2400" b="1" dirty="0">
                <a:solidFill>
                  <a:srgbClr val="006600"/>
                </a:solidFill>
                <a:latin typeface="+mn-lt"/>
              </a:rPr>
              <a:t>2. Tìm hiểu cách hợp tác khi thực hiện nhiệm vụ chung, giải quyết những vấn đề nảy </a:t>
            </a:r>
            <a:r>
              <a:rPr lang="de-DE" sz="2400" b="1" dirty="0" smtClean="0">
                <a:solidFill>
                  <a:srgbClr val="006600"/>
                </a:solidFill>
                <a:latin typeface="+mn-lt"/>
              </a:rPr>
              <a:t>sinh.</a:t>
            </a:r>
            <a:endParaRPr lang="en-US" sz="2400" dirty="0">
              <a:solidFill>
                <a:srgbClr val="006600"/>
              </a:solidFill>
              <a:latin typeface="+mn-lt"/>
            </a:endParaRPr>
          </a:p>
        </p:txBody>
      </p:sp>
      <p:sp>
        <p:nvSpPr>
          <p:cNvPr id="9" name="Rectangle 8"/>
          <p:cNvSpPr/>
          <p:nvPr/>
        </p:nvSpPr>
        <p:spPr>
          <a:xfrm>
            <a:off x="339504" y="1241831"/>
            <a:ext cx="8406144" cy="830997"/>
          </a:xfrm>
          <a:prstGeom prst="rect">
            <a:avLst/>
          </a:prstGeom>
        </p:spPr>
        <p:txBody>
          <a:bodyPr wrap="square">
            <a:spAutoFit/>
          </a:bodyPr>
          <a:lstStyle/>
          <a:p>
            <a:r>
              <a:rPr lang="de-DE" sz="2400" dirty="0">
                <a:latin typeface="+mn-lt"/>
              </a:rPr>
              <a:t>- </a:t>
            </a:r>
            <a:r>
              <a:rPr lang="de-DE" sz="2400" b="1" dirty="0">
                <a:latin typeface="+mn-lt"/>
              </a:rPr>
              <a:t>Cách thức hợp tác với thầy cô và giải quyết các vấn đề nảy sinh:</a:t>
            </a:r>
            <a:endParaRPr lang="en-US" sz="2400" b="1" dirty="0">
              <a:latin typeface="+mn-lt"/>
            </a:endParaRPr>
          </a:p>
        </p:txBody>
      </p:sp>
      <p:sp>
        <p:nvSpPr>
          <p:cNvPr id="10" name="Rectangle 9"/>
          <p:cNvSpPr/>
          <p:nvPr/>
        </p:nvSpPr>
        <p:spPr>
          <a:xfrm>
            <a:off x="377981" y="2058185"/>
            <a:ext cx="8329189" cy="2472472"/>
          </a:xfrm>
          <a:prstGeom prst="rect">
            <a:avLst/>
          </a:prstGeom>
        </p:spPr>
        <p:txBody>
          <a:bodyPr wrap="square">
            <a:spAutoFit/>
          </a:bodyPr>
          <a:lstStyle/>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Luôn lắng nghe thầy cô hướng dẫn</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Chủ động xin ý kiến của thầy cô khi gặp những điều chưa hiểu hay các vấn đề nảy sinh trong việc thực hiện nhiệm vụ.</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Chia sẻ về tính cách, sở thích, ưu điểm, hạn chế của mình với thầy cô.</a:t>
            </a:r>
            <a:endParaRPr lang="en-US" sz="2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73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541946" cy="830997"/>
          </a:xfrm>
          <a:prstGeom prst="rect">
            <a:avLst/>
          </a:prstGeom>
        </p:spPr>
        <p:txBody>
          <a:bodyPr wrap="square">
            <a:spAutoFit/>
          </a:bodyPr>
          <a:lstStyle/>
          <a:p>
            <a:r>
              <a:rPr lang="de-DE" sz="2400" b="1" dirty="0">
                <a:solidFill>
                  <a:srgbClr val="006600"/>
                </a:solidFill>
                <a:latin typeface="+mn-lt"/>
              </a:rPr>
              <a:t>2. Tìm hiểu cách hợp tác khi thực hiện nhiệm vụ chung, giải quyết những vấn đề nảy </a:t>
            </a:r>
            <a:r>
              <a:rPr lang="de-DE" sz="2400" b="1" dirty="0" smtClean="0">
                <a:solidFill>
                  <a:srgbClr val="006600"/>
                </a:solidFill>
                <a:latin typeface="+mn-lt"/>
              </a:rPr>
              <a:t>sinh.</a:t>
            </a:r>
            <a:endParaRPr lang="en-US" sz="2400" dirty="0">
              <a:solidFill>
                <a:srgbClr val="006600"/>
              </a:solidFill>
              <a:latin typeface="+mn-lt"/>
            </a:endParaRPr>
          </a:p>
        </p:txBody>
      </p:sp>
      <p:sp>
        <p:nvSpPr>
          <p:cNvPr id="2" name="Rectangle 1"/>
          <p:cNvSpPr/>
          <p:nvPr/>
        </p:nvSpPr>
        <p:spPr>
          <a:xfrm>
            <a:off x="339504" y="1049032"/>
            <a:ext cx="8397090" cy="517065"/>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mn-lt"/>
                <a:ea typeface="Calibri" panose="020F0502020204030204" pitchFamily="34" charset="0"/>
                <a:cs typeface="Times New Roman" panose="02020603050405020304" pitchFamily="18" charset="0"/>
              </a:rPr>
              <a:t>- </a:t>
            </a:r>
            <a:r>
              <a:rPr lang="de-DE" sz="2400" b="1" dirty="0">
                <a:latin typeface="+mn-lt"/>
                <a:ea typeface="Calibri" panose="020F0502020204030204" pitchFamily="34" charset="0"/>
                <a:cs typeface="Times New Roman" panose="02020603050405020304" pitchFamily="18" charset="0"/>
              </a:rPr>
              <a:t>Cách thức hợp tác với các bạn và giải quyết vấn đề nảy sinh</a:t>
            </a:r>
            <a:r>
              <a:rPr lang="de-DE" sz="2400" dirty="0" smtClean="0">
                <a:latin typeface="+mn-lt"/>
                <a:ea typeface="Calibri" panose="020F0502020204030204" pitchFamily="34" charset="0"/>
                <a:cs typeface="Times New Roman" panose="02020603050405020304" pitchFamily="18" charset="0"/>
              </a:rPr>
              <a:t>:</a:t>
            </a:r>
            <a:endParaRPr lang="en-US" sz="2400" dirty="0">
              <a:latin typeface="+mn-lt"/>
              <a:ea typeface="Calibri" panose="020F0502020204030204" pitchFamily="34" charset="0"/>
              <a:cs typeface="Times New Roman" panose="02020603050405020304" pitchFamily="18" charset="0"/>
            </a:endParaRPr>
          </a:p>
        </p:txBody>
      </p:sp>
      <p:sp>
        <p:nvSpPr>
          <p:cNvPr id="3" name="Rectangle 2"/>
          <p:cNvSpPr/>
          <p:nvPr/>
        </p:nvSpPr>
        <p:spPr>
          <a:xfrm>
            <a:off x="339504" y="1529306"/>
            <a:ext cx="8397090" cy="3098284"/>
          </a:xfrm>
          <a:prstGeom prst="rect">
            <a:avLst/>
          </a:prstGeom>
        </p:spPr>
        <p:txBody>
          <a:bodyPr wrap="square">
            <a:spAutoFit/>
          </a:bodyPr>
          <a:lstStyle/>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Cùng nhau xây dựng kế hoạch và phân công nhiệm vụ</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Tôn trọng, lắng nghe ý kiến của các bạn</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Có trách nhiệm với công việc được giao, vô tư, ngay thẳng, không ghen tỵ khi hợp tác và làm việc nhóm</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Phát ngôn tích cực, giao tiếp cởi mở, tin tưởng </a:t>
            </a:r>
            <a:r>
              <a:rPr lang="de-DE" sz="2400" i="1" dirty="0" smtClean="0">
                <a:latin typeface="+mn-lt"/>
                <a:ea typeface="Calibri" panose="020F0502020204030204" pitchFamily="34" charset="0"/>
                <a:cs typeface="Times New Roman" panose="02020603050405020304" pitchFamily="18" charset="0"/>
              </a:rPr>
              <a:t>lẫn </a:t>
            </a:r>
            <a:r>
              <a:rPr lang="de-DE" sz="2400" i="1" dirty="0">
                <a:latin typeface="+mn-lt"/>
                <a:ea typeface="Calibri" panose="020F0502020204030204" pitchFamily="34" charset="0"/>
                <a:cs typeface="Times New Roman" panose="02020603050405020304" pitchFamily="18" charset="0"/>
              </a:rPr>
              <a:t>nhau</a:t>
            </a:r>
            <a:endParaRPr lang="en-US" sz="2400" dirty="0">
              <a:latin typeface="+mn-lt"/>
              <a:ea typeface="Calibri" panose="020F0502020204030204" pitchFamily="34" charset="0"/>
              <a:cs typeface="Times New Roman" panose="02020603050405020304" pitchFamily="18" charset="0"/>
            </a:endParaRPr>
          </a:p>
          <a:p>
            <a:r>
              <a:rPr lang="de-DE" sz="2400" i="1" dirty="0">
                <a:latin typeface="+mn-lt"/>
                <a:ea typeface="Calibri" panose="020F0502020204030204" pitchFamily="34" charset="0"/>
              </a:rPr>
              <a:t>+ Tìm kiếm sở thích chung và tôn trọng sự khác biệt.</a:t>
            </a:r>
            <a:endParaRPr lang="en-US" sz="2400" dirty="0">
              <a:latin typeface="+mn-lt"/>
            </a:endParaRPr>
          </a:p>
        </p:txBody>
      </p:sp>
    </p:spTree>
    <p:extLst>
      <p:ext uri="{BB962C8B-B14F-4D97-AF65-F5344CB8AC3E}">
        <p14:creationId xmlns:p14="http://schemas.microsoft.com/office/powerpoint/2010/main" val="75501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subTitle" idx="1"/>
          </p:nvPr>
        </p:nvSpPr>
        <p:spPr>
          <a:xfrm>
            <a:off x="872886" y="2979918"/>
            <a:ext cx="4352100" cy="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dirty="0">
                <a:latin typeface="Barlow Condensed"/>
                <a:ea typeface="Barlow Condensed"/>
                <a:cs typeface="Barlow Condensed"/>
                <a:sym typeface="Barlow Condensed"/>
              </a:rPr>
              <a:t>GVTH: </a:t>
            </a:r>
            <a:r>
              <a:rPr lang="es" sz="2400" dirty="0" smtClean="0">
                <a:latin typeface="Barlow Condensed"/>
                <a:ea typeface="Barlow Condensed"/>
                <a:cs typeface="Barlow Condensed"/>
                <a:sym typeface="Barlow Condensed"/>
              </a:rPr>
              <a:t>BÌNH LÊ</a:t>
            </a:r>
            <a:endParaRPr sz="2400" dirty="0">
              <a:latin typeface="Barlow Condensed"/>
              <a:ea typeface="Barlow Condensed"/>
              <a:cs typeface="Barlow Condensed"/>
              <a:sym typeface="Barlow Condensed"/>
            </a:endParaRPr>
          </a:p>
        </p:txBody>
      </p:sp>
      <p:sp>
        <p:nvSpPr>
          <p:cNvPr id="183" name="Google Shape;183;p23"/>
          <p:cNvSpPr txBox="1">
            <a:spLocks noGrp="1"/>
          </p:cNvSpPr>
          <p:nvPr>
            <p:ph type="ctrTitle"/>
          </p:nvPr>
        </p:nvSpPr>
        <p:spPr>
          <a:xfrm>
            <a:off x="764739" y="1074179"/>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dirty="0">
                <a:solidFill>
                  <a:schemeClr val="dk1"/>
                </a:solidFill>
                <a:latin typeface="+mn-lt"/>
              </a:rPr>
              <a:t>EM VỚI </a:t>
            </a:r>
            <a:br>
              <a:rPr lang="vi-VN" sz="5500" dirty="0">
                <a:solidFill>
                  <a:schemeClr val="dk1"/>
                </a:solidFill>
                <a:latin typeface="+mn-lt"/>
              </a:rPr>
            </a:br>
            <a:r>
              <a:rPr lang="vi-VN" sz="5500" dirty="0">
                <a:solidFill>
                  <a:schemeClr val="dk1"/>
                </a:solidFill>
                <a:latin typeface="+mn-lt"/>
              </a:rPr>
              <a:t>NHÀ TRƯỜNG</a:t>
            </a:r>
            <a:endParaRPr sz="550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316871" y="396532"/>
            <a:ext cx="1367073" cy="523220"/>
          </a:xfrm>
          <a:prstGeom prst="rect">
            <a:avLst/>
          </a:prstGeom>
          <a:noFill/>
        </p:spPr>
        <p:txBody>
          <a:bodyPr wrap="square" rtlCol="0">
            <a:spAutoFit/>
          </a:bodyPr>
          <a:lstStyle/>
          <a:p>
            <a:r>
              <a:rPr lang="en-US" sz="2800" b="1" dirty="0" smtClean="0">
                <a:solidFill>
                  <a:srgbClr val="002060"/>
                </a:solidFill>
                <a:effectLst>
                  <a:outerShdw blurRad="38100" dist="38100" dir="2700000" algn="tl">
                    <a:srgbClr val="000000">
                      <a:alpha val="43137"/>
                    </a:srgbClr>
                  </a:outerShdw>
                </a:effectLst>
                <a:latin typeface="+mn-lt"/>
              </a:rPr>
              <a:t>TIẾT 2</a:t>
            </a:r>
            <a:endParaRPr lang="en-US" sz="28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24869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665838" y="2843121"/>
            <a:ext cx="5290669"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XỬ LÝ TÌNH HUỐNG VÀ ĐỀ XUẤT CÁCH ĐỂ PHÁT TRIỂN MỐI QUAN HỆ HOÀ ĐỒNG, HỢP TÁC VỚI THẦY CÔ BẠN BÈ</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230585" y="959666"/>
            <a:ext cx="6523803" cy="161208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smtClean="0">
                <a:solidFill>
                  <a:schemeClr val="dk1"/>
                </a:solidFill>
                <a:latin typeface="+mn-lt"/>
              </a:rPr>
              <a:t> </a:t>
            </a:r>
            <a:r>
              <a:rPr lang="es" sz="3200" dirty="0">
                <a:solidFill>
                  <a:schemeClr val="dk1"/>
                </a:solidFill>
                <a:latin typeface="+mn-lt"/>
              </a:rPr>
              <a:t/>
            </a:r>
            <a:br>
              <a:rPr lang="es" sz="3200" dirty="0">
                <a:solidFill>
                  <a:schemeClr val="dk1"/>
                </a:solidFill>
                <a:latin typeface="+mn-lt"/>
              </a:rPr>
            </a:br>
            <a:r>
              <a:rPr lang="es" sz="3200" dirty="0">
                <a:solidFill>
                  <a:schemeClr val="dk1"/>
                </a:solidFill>
                <a:latin typeface="+mn-lt"/>
                <a:cs typeface="Gisha" panose="020B0502040204020203" pitchFamily="34" charset="-79"/>
              </a:rPr>
              <a:t>RÈN LUYỆN ĐỂ PHÁT TRIỂN MỐI QUAN HỆ HOÀ ĐỒNG HỢP TÁC VỚI THẦY CÔ</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xmlns="" id="{8B8FA00F-FF62-13B5-11F8-46A6197B1C21}"/>
              </a:ext>
            </a:extLst>
          </p:cNvPr>
          <p:cNvSpPr/>
          <p:nvPr/>
        </p:nvSpPr>
        <p:spPr>
          <a:xfrm>
            <a:off x="7387650" y="4224587"/>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xmlns="" id="{6BB8377C-FB2A-4141-DF9A-61F7AB02BFA9}"/>
              </a:ext>
            </a:extLst>
          </p:cNvPr>
          <p:cNvSpPr/>
          <p:nvPr/>
        </p:nvSpPr>
        <p:spPr>
          <a:xfrm>
            <a:off x="7423011" y="4272438"/>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xmlns="" id="{AAAD9BAA-F0F8-DC24-E020-2B807E281885}"/>
              </a:ext>
            </a:extLst>
          </p:cNvPr>
          <p:cNvSpPr/>
          <p:nvPr/>
        </p:nvSpPr>
        <p:spPr>
          <a:xfrm>
            <a:off x="7458484" y="4502262"/>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xmlns="" id="{D8448839-230E-BDFE-0B70-F6E523752944}"/>
              </a:ext>
            </a:extLst>
          </p:cNvPr>
          <p:cNvSpPr/>
          <p:nvPr/>
        </p:nvSpPr>
        <p:spPr>
          <a:xfrm>
            <a:off x="7440370" y="4399124"/>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xmlns="" id="{C21D1CD8-D536-2AE4-063A-CE7E9DA8D80A}"/>
              </a:ext>
            </a:extLst>
          </p:cNvPr>
          <p:cNvSpPr/>
          <p:nvPr/>
        </p:nvSpPr>
        <p:spPr>
          <a:xfrm>
            <a:off x="7443427" y="4336442"/>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xmlns="" id="{A4D77CFA-0256-59EA-FE7C-F88E82E6139A}"/>
              </a:ext>
            </a:extLst>
          </p:cNvPr>
          <p:cNvSpPr/>
          <p:nvPr/>
        </p:nvSpPr>
        <p:spPr>
          <a:xfrm>
            <a:off x="7352441" y="3839509"/>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xmlns="" id="{1B403C7D-E6B7-0C2B-BB48-4B095DAD78DF}"/>
              </a:ext>
            </a:extLst>
          </p:cNvPr>
          <p:cNvSpPr/>
          <p:nvPr/>
        </p:nvSpPr>
        <p:spPr>
          <a:xfrm>
            <a:off x="7419916" y="3886606"/>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xmlns="" id="{01241B85-1431-88DE-E199-6FA5C5DB09C7}"/>
              </a:ext>
            </a:extLst>
          </p:cNvPr>
          <p:cNvSpPr/>
          <p:nvPr/>
        </p:nvSpPr>
        <p:spPr>
          <a:xfrm>
            <a:off x="7724801" y="4117675"/>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xmlns="" id="{976C8029-F821-3EE0-BF14-DF21EAF42F33}"/>
              </a:ext>
            </a:extLst>
          </p:cNvPr>
          <p:cNvGrpSpPr/>
          <p:nvPr/>
        </p:nvGrpSpPr>
        <p:grpSpPr>
          <a:xfrm>
            <a:off x="7852416" y="3351918"/>
            <a:ext cx="581215" cy="545249"/>
            <a:chOff x="7811084" y="3019633"/>
            <a:chExt cx="581215" cy="545249"/>
          </a:xfrm>
        </p:grpSpPr>
        <p:sp>
          <p:nvSpPr>
            <p:cNvPr id="13" name="Google Shape;2322;p42">
              <a:extLst>
                <a:ext uri="{FF2B5EF4-FFF2-40B4-BE49-F238E27FC236}">
                  <a16:creationId xmlns:a16="http://schemas.microsoft.com/office/drawing/2014/main" xmlns="" id="{37202F2A-2FCE-0D0A-4085-F7E9759218EA}"/>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xmlns="" id="{5A58A1C8-8C52-C479-F726-CF4AFB471C15}"/>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xmlns="" id="{F8E61768-9208-6C88-158A-35B19BB7F789}"/>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xmlns="" id="{2CA4A990-BB47-69B2-E62C-2556059843A9}"/>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xmlns="" id="{22AB5103-56DF-FB6E-3838-080E4F471FAA}"/>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xmlns="" id="{E440904B-C510-33E3-C55D-9ABCC83346F4}"/>
              </a:ext>
            </a:extLst>
          </p:cNvPr>
          <p:cNvSpPr/>
          <p:nvPr/>
        </p:nvSpPr>
        <p:spPr>
          <a:xfrm>
            <a:off x="7616946" y="4035897"/>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xmlns="" id="{9BF54097-6865-A057-691C-45CF82857240}"/>
              </a:ext>
            </a:extLst>
          </p:cNvPr>
          <p:cNvSpPr/>
          <p:nvPr/>
        </p:nvSpPr>
        <p:spPr>
          <a:xfrm>
            <a:off x="7747859" y="3926306"/>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xmlns="" id="{E8ADCA9B-057A-B700-75DE-0CB84183EF1D}"/>
              </a:ext>
            </a:extLst>
          </p:cNvPr>
          <p:cNvSpPr/>
          <p:nvPr/>
        </p:nvSpPr>
        <p:spPr>
          <a:xfrm>
            <a:off x="7285456" y="3444809"/>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xmlns="" id="{79B79339-0A4B-C8CE-1C4A-2251407EC37B}"/>
              </a:ext>
            </a:extLst>
          </p:cNvPr>
          <p:cNvSpPr/>
          <p:nvPr/>
        </p:nvSpPr>
        <p:spPr>
          <a:xfrm>
            <a:off x="7340704" y="3479565"/>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xmlns="" id="{C6B02363-1744-93E9-E3F8-36455C9824DE}"/>
              </a:ext>
            </a:extLst>
          </p:cNvPr>
          <p:cNvSpPr/>
          <p:nvPr/>
        </p:nvSpPr>
        <p:spPr>
          <a:xfrm>
            <a:off x="7444182" y="3320538"/>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xmlns="" id="{73711467-A463-07EE-8F65-9FD49C0704F0}"/>
              </a:ext>
            </a:extLst>
          </p:cNvPr>
          <p:cNvSpPr/>
          <p:nvPr/>
        </p:nvSpPr>
        <p:spPr>
          <a:xfrm>
            <a:off x="7640947" y="3557645"/>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xmlns="" id="{646E3C9B-BCFE-ED52-8327-276BB04B0C03}"/>
              </a:ext>
            </a:extLst>
          </p:cNvPr>
          <p:cNvSpPr/>
          <p:nvPr/>
        </p:nvSpPr>
        <p:spPr>
          <a:xfrm>
            <a:off x="7666458" y="3581986"/>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xmlns="" id="{7B5615BD-927B-1B1C-0B8C-DD9CD85F841C}"/>
              </a:ext>
            </a:extLst>
          </p:cNvPr>
          <p:cNvSpPr/>
          <p:nvPr/>
        </p:nvSpPr>
        <p:spPr>
          <a:xfrm>
            <a:off x="7671553" y="3604063"/>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xmlns="" id="{229B52A2-FA51-5D42-0A96-8CC9FA61D4CB}"/>
              </a:ext>
            </a:extLst>
          </p:cNvPr>
          <p:cNvSpPr/>
          <p:nvPr/>
        </p:nvSpPr>
        <p:spPr>
          <a:xfrm>
            <a:off x="7754010" y="3569872"/>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xmlns="" id="{ADE5FF0A-9383-D244-576F-093227E35E93}"/>
              </a:ext>
            </a:extLst>
          </p:cNvPr>
          <p:cNvSpPr/>
          <p:nvPr/>
        </p:nvSpPr>
        <p:spPr>
          <a:xfrm>
            <a:off x="7595398" y="3586854"/>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xmlns="" id="{BB494067-8E52-54BF-D272-432DED7CF8D8}"/>
              </a:ext>
            </a:extLst>
          </p:cNvPr>
          <p:cNvSpPr/>
          <p:nvPr/>
        </p:nvSpPr>
        <p:spPr>
          <a:xfrm>
            <a:off x="7758312" y="3356804"/>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xmlns="" id="{FCB5AEFB-C059-B9F8-BF68-595983CB9EF4}"/>
              </a:ext>
            </a:extLst>
          </p:cNvPr>
          <p:cNvSpPr/>
          <p:nvPr/>
        </p:nvSpPr>
        <p:spPr>
          <a:xfrm>
            <a:off x="7553924" y="3086186"/>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xmlns="" id="{062EB795-77DA-EFFC-A5E5-608E45F8448A}"/>
              </a:ext>
            </a:extLst>
          </p:cNvPr>
          <p:cNvSpPr/>
          <p:nvPr/>
        </p:nvSpPr>
        <p:spPr>
          <a:xfrm>
            <a:off x="7594869" y="2931423"/>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xmlns="" id="{FAAA7A83-D832-6433-2B7B-938CD1041C2B}"/>
              </a:ext>
            </a:extLst>
          </p:cNvPr>
          <p:cNvSpPr/>
          <p:nvPr/>
        </p:nvSpPr>
        <p:spPr>
          <a:xfrm>
            <a:off x="7713555" y="3815697"/>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xmlns="" id="{0D0F1D22-EC3F-DC90-45DF-4CBBEBDCAAB2}"/>
              </a:ext>
            </a:extLst>
          </p:cNvPr>
          <p:cNvSpPr/>
          <p:nvPr/>
        </p:nvSpPr>
        <p:spPr>
          <a:xfrm>
            <a:off x="7610078" y="3718937"/>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xmlns="" id="{3FB4B033-AE7B-BD47-88EF-AD0E41D4B07F}"/>
              </a:ext>
            </a:extLst>
          </p:cNvPr>
          <p:cNvSpPr/>
          <p:nvPr/>
        </p:nvSpPr>
        <p:spPr>
          <a:xfrm>
            <a:off x="7643363" y="3725654"/>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xmlns="" id="{90CE7764-4760-B198-3538-A82EBD0407DC}"/>
              </a:ext>
            </a:extLst>
          </p:cNvPr>
          <p:cNvSpPr/>
          <p:nvPr/>
        </p:nvSpPr>
        <p:spPr>
          <a:xfrm>
            <a:off x="7411614" y="3498132"/>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xmlns="" id="{0025FD85-70EF-4C34-6089-E6289F78D9F0}"/>
              </a:ext>
            </a:extLst>
          </p:cNvPr>
          <p:cNvSpPr/>
          <p:nvPr/>
        </p:nvSpPr>
        <p:spPr>
          <a:xfrm>
            <a:off x="7517959" y="3526058"/>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xmlns="" id="{3579E188-EB78-00F6-2372-6A5C2F151695}"/>
              </a:ext>
            </a:extLst>
          </p:cNvPr>
          <p:cNvSpPr/>
          <p:nvPr/>
        </p:nvSpPr>
        <p:spPr>
          <a:xfrm>
            <a:off x="7890508" y="3502585"/>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xmlns="" id="{9D82A018-A3FC-4625-3E23-AFF0F6A5C5E5}"/>
              </a:ext>
            </a:extLst>
          </p:cNvPr>
          <p:cNvSpPr/>
          <p:nvPr/>
        </p:nvSpPr>
        <p:spPr>
          <a:xfrm>
            <a:off x="7930775" y="3434355"/>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xmlns="" id="{45575BEB-015F-30EB-7F64-D8CA31C9C8EF}"/>
              </a:ext>
            </a:extLst>
          </p:cNvPr>
          <p:cNvGrpSpPr/>
          <p:nvPr/>
        </p:nvGrpSpPr>
        <p:grpSpPr>
          <a:xfrm>
            <a:off x="7082421" y="2116421"/>
            <a:ext cx="1236591" cy="796212"/>
            <a:chOff x="6953214" y="1887823"/>
            <a:chExt cx="1236591" cy="796212"/>
          </a:xfrm>
        </p:grpSpPr>
        <p:sp>
          <p:nvSpPr>
            <p:cNvPr id="39" name="Google Shape;2348;p42">
              <a:extLst>
                <a:ext uri="{FF2B5EF4-FFF2-40B4-BE49-F238E27FC236}">
                  <a16:creationId xmlns:a16="http://schemas.microsoft.com/office/drawing/2014/main" xmlns="" id="{D7A59E26-B918-8673-E023-0F34ADE73B3C}"/>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xmlns="" id="{63F1840E-524C-C9B2-4677-CF66559C9FF9}"/>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41" name="TextBox 40"/>
          <p:cNvSpPr txBox="1"/>
          <p:nvPr/>
        </p:nvSpPr>
        <p:spPr>
          <a:xfrm>
            <a:off x="398352" y="434566"/>
            <a:ext cx="2471597"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3:</a:t>
            </a:r>
            <a:endParaRPr lang="en-US" sz="24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46544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4"/>
          <p:cNvSpPr txBox="1">
            <a:spLocks noGrp="1"/>
          </p:cNvSpPr>
          <p:nvPr>
            <p:ph type="ctrTitle" idx="3"/>
          </p:nvPr>
        </p:nvSpPr>
        <p:spPr>
          <a:xfrm>
            <a:off x="438935" y="973476"/>
            <a:ext cx="3440700" cy="196460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latin typeface="+mn-lt"/>
              </a:rPr>
              <a:t>NỘI DUNG</a:t>
            </a:r>
            <a:endParaRPr dirty="0">
              <a:latin typeface="+mn-lt"/>
            </a:endParaRPr>
          </a:p>
        </p:txBody>
      </p:sp>
      <p:sp>
        <p:nvSpPr>
          <p:cNvPr id="368" name="Google Shape;368;p24"/>
          <p:cNvSpPr txBox="1">
            <a:spLocks noGrp="1"/>
          </p:cNvSpPr>
          <p:nvPr>
            <p:ph type="ctrTitle"/>
          </p:nvPr>
        </p:nvSpPr>
        <p:spPr>
          <a:xfrm>
            <a:off x="5068416" y="459266"/>
            <a:ext cx="2951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RÈN LUYỆN</a:t>
            </a:r>
            <a:endParaRPr dirty="0">
              <a:latin typeface="+mn-lt"/>
              <a:cs typeface="Calibri" panose="020F0502020204030204" pitchFamily="34" charset="0"/>
            </a:endParaRPr>
          </a:p>
        </p:txBody>
      </p:sp>
      <p:sp>
        <p:nvSpPr>
          <p:cNvPr id="369" name="Google Shape;369;p24"/>
          <p:cNvSpPr txBox="1">
            <a:spLocks noGrp="1"/>
          </p:cNvSpPr>
          <p:nvPr>
            <p:ph type="subTitle" idx="1"/>
          </p:nvPr>
        </p:nvSpPr>
        <p:spPr>
          <a:xfrm>
            <a:off x="5041634" y="878595"/>
            <a:ext cx="4121697"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sz="1400" dirty="0">
                <a:solidFill>
                  <a:srgbClr val="5F8374"/>
                </a:solidFill>
                <a:latin typeface="+mn-lt"/>
              </a:rPr>
              <a:t>CÁCH PHÁT TRIỂN MQH VỚI THẦY CÔ BẠN BÈ</a:t>
            </a:r>
            <a:endParaRPr sz="1400" dirty="0">
              <a:solidFill>
                <a:srgbClr val="5F8374"/>
              </a:solidFill>
              <a:latin typeface="+mn-lt"/>
            </a:endParaRPr>
          </a:p>
          <a:p>
            <a:pPr marL="0" lvl="0" indent="0" algn="l" rtl="0">
              <a:spcBef>
                <a:spcPts val="0"/>
              </a:spcBef>
              <a:spcAft>
                <a:spcPts val="0"/>
              </a:spcAft>
              <a:buNone/>
            </a:pPr>
            <a:endParaRPr sz="1400" dirty="0">
              <a:solidFill>
                <a:srgbClr val="5F8374"/>
              </a:solidFill>
              <a:latin typeface="+mn-lt"/>
            </a:endParaRPr>
          </a:p>
        </p:txBody>
      </p:sp>
      <p:sp>
        <p:nvSpPr>
          <p:cNvPr id="370" name="Google Shape;370;p24"/>
          <p:cNvSpPr txBox="1">
            <a:spLocks noGrp="1"/>
          </p:cNvSpPr>
          <p:nvPr>
            <p:ph type="sldNum" idx="12"/>
          </p:nvPr>
        </p:nvSpPr>
        <p:spPr>
          <a:xfrm>
            <a:off x="8556784" y="3136707"/>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s"/>
              <a:t>2</a:t>
            </a:fld>
            <a:endParaRPr/>
          </a:p>
        </p:txBody>
      </p:sp>
      <p:sp>
        <p:nvSpPr>
          <p:cNvPr id="371" name="Google Shape;371;p24"/>
          <p:cNvSpPr txBox="1">
            <a:spLocks noGrp="1"/>
          </p:cNvSpPr>
          <p:nvPr>
            <p:ph type="title" idx="2"/>
          </p:nvPr>
        </p:nvSpPr>
        <p:spPr>
          <a:xfrm>
            <a:off x="3432343" y="648362"/>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01</a:t>
            </a:r>
            <a:endParaRPr dirty="0"/>
          </a:p>
        </p:txBody>
      </p:sp>
      <p:sp>
        <p:nvSpPr>
          <p:cNvPr id="372" name="Google Shape;372;p24"/>
          <p:cNvSpPr txBox="1">
            <a:spLocks noGrp="1"/>
          </p:cNvSpPr>
          <p:nvPr>
            <p:ph type="ctrTitle" idx="4"/>
          </p:nvPr>
        </p:nvSpPr>
        <p:spPr>
          <a:xfrm>
            <a:off x="5186143" y="1266741"/>
            <a:ext cx="2951400" cy="36149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RÈN LUYỆN</a:t>
            </a:r>
            <a:endParaRPr dirty="0">
              <a:latin typeface="+mn-lt"/>
              <a:cs typeface="Calibri" panose="020F0502020204030204" pitchFamily="34" charset="0"/>
            </a:endParaRPr>
          </a:p>
        </p:txBody>
      </p:sp>
      <p:sp>
        <p:nvSpPr>
          <p:cNvPr id="373" name="Google Shape;373;p24"/>
          <p:cNvSpPr txBox="1">
            <a:spLocks noGrp="1"/>
          </p:cNvSpPr>
          <p:nvPr>
            <p:ph type="subTitle" idx="5"/>
          </p:nvPr>
        </p:nvSpPr>
        <p:spPr>
          <a:xfrm>
            <a:off x="5186143" y="1518039"/>
            <a:ext cx="3977188"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CÁCH GIẢI QUYẾT CÁC VẤN ĐỀ NẢY SINH </a:t>
            </a:r>
            <a:endParaRPr sz="1400" dirty="0">
              <a:solidFill>
                <a:srgbClr val="5F8374"/>
              </a:solidFill>
              <a:latin typeface="+mn-lt"/>
            </a:endParaRPr>
          </a:p>
        </p:txBody>
      </p:sp>
      <p:sp>
        <p:nvSpPr>
          <p:cNvPr id="374" name="Google Shape;374;p24"/>
          <p:cNvSpPr txBox="1">
            <a:spLocks noGrp="1"/>
          </p:cNvSpPr>
          <p:nvPr>
            <p:ph type="title" idx="6"/>
          </p:nvPr>
        </p:nvSpPr>
        <p:spPr>
          <a:xfrm>
            <a:off x="3543896" y="1259586"/>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02</a:t>
            </a:r>
            <a:endParaRPr/>
          </a:p>
        </p:txBody>
      </p:sp>
      <p:sp>
        <p:nvSpPr>
          <p:cNvPr id="375" name="Google Shape;375;p24"/>
          <p:cNvSpPr txBox="1">
            <a:spLocks noGrp="1"/>
          </p:cNvSpPr>
          <p:nvPr>
            <p:ph type="ctrTitle" idx="7"/>
          </p:nvPr>
        </p:nvSpPr>
        <p:spPr>
          <a:xfrm>
            <a:off x="5186143" y="1922427"/>
            <a:ext cx="2951400" cy="3586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TÌM HIỂU</a:t>
            </a:r>
            <a:endParaRPr dirty="0">
              <a:latin typeface="+mn-lt"/>
              <a:cs typeface="Calibri" panose="020F0502020204030204" pitchFamily="34" charset="0"/>
            </a:endParaRPr>
          </a:p>
        </p:txBody>
      </p:sp>
      <p:sp>
        <p:nvSpPr>
          <p:cNvPr id="376" name="Google Shape;376;p24"/>
          <p:cNvSpPr txBox="1">
            <a:spLocks noGrp="1"/>
          </p:cNvSpPr>
          <p:nvPr>
            <p:ph type="subTitle" idx="8"/>
          </p:nvPr>
        </p:nvSpPr>
        <p:spPr>
          <a:xfrm>
            <a:off x="5186143" y="2130315"/>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TRUYỀN THỐNG TRƯỜNG EM</a:t>
            </a:r>
            <a:endParaRPr sz="1400" dirty="0">
              <a:solidFill>
                <a:srgbClr val="5F8374"/>
              </a:solidFill>
              <a:latin typeface="+mn-lt"/>
            </a:endParaRPr>
          </a:p>
        </p:txBody>
      </p:sp>
      <p:sp>
        <p:nvSpPr>
          <p:cNvPr id="377" name="Google Shape;377;p24"/>
          <p:cNvSpPr txBox="1">
            <a:spLocks noGrp="1"/>
          </p:cNvSpPr>
          <p:nvPr>
            <p:ph type="title" idx="9"/>
          </p:nvPr>
        </p:nvSpPr>
        <p:spPr>
          <a:xfrm>
            <a:off x="3543896" y="1884961"/>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03</a:t>
            </a:r>
            <a:endParaRPr/>
          </a:p>
        </p:txBody>
      </p:sp>
      <p:sp>
        <p:nvSpPr>
          <p:cNvPr id="378" name="Google Shape;378;p24"/>
          <p:cNvSpPr txBox="1">
            <a:spLocks noGrp="1"/>
          </p:cNvSpPr>
          <p:nvPr>
            <p:ph type="ctrTitle" idx="13"/>
          </p:nvPr>
        </p:nvSpPr>
        <p:spPr>
          <a:xfrm>
            <a:off x="5186143" y="2533173"/>
            <a:ext cx="2951400" cy="34333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GIỚI THIỆU</a:t>
            </a:r>
            <a:endParaRPr dirty="0">
              <a:latin typeface="+mn-lt"/>
              <a:cs typeface="Calibri" panose="020F0502020204030204" pitchFamily="34" charset="0"/>
            </a:endParaRPr>
          </a:p>
        </p:txBody>
      </p:sp>
      <p:sp>
        <p:nvSpPr>
          <p:cNvPr id="379" name="Google Shape;379;p24"/>
          <p:cNvSpPr txBox="1">
            <a:spLocks noGrp="1"/>
          </p:cNvSpPr>
          <p:nvPr>
            <p:ph type="subTitle" idx="14"/>
          </p:nvPr>
        </p:nvSpPr>
        <p:spPr>
          <a:xfrm>
            <a:off x="5208647" y="2750533"/>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NHỮNG NÉT NỔI BẬT VỀ TRƯỜNG</a:t>
            </a:r>
            <a:endParaRPr sz="1400" dirty="0">
              <a:solidFill>
                <a:srgbClr val="5F8374"/>
              </a:solidFill>
              <a:latin typeface="+mn-lt"/>
            </a:endParaRPr>
          </a:p>
        </p:txBody>
      </p:sp>
      <p:sp>
        <p:nvSpPr>
          <p:cNvPr id="380" name="Google Shape;380;p24"/>
          <p:cNvSpPr txBox="1">
            <a:spLocks noGrp="1"/>
          </p:cNvSpPr>
          <p:nvPr>
            <p:ph type="title" idx="15"/>
          </p:nvPr>
        </p:nvSpPr>
        <p:spPr>
          <a:xfrm>
            <a:off x="3507684" y="2510336"/>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04</a:t>
            </a:r>
            <a:endParaRPr dirty="0"/>
          </a:p>
        </p:txBody>
      </p:sp>
      <p:sp>
        <p:nvSpPr>
          <p:cNvPr id="381" name="Google Shape;381;p24"/>
          <p:cNvSpPr txBox="1">
            <a:spLocks noGrp="1"/>
          </p:cNvSpPr>
          <p:nvPr>
            <p:ph type="ctrTitle" idx="16"/>
          </p:nvPr>
        </p:nvSpPr>
        <p:spPr>
          <a:xfrm>
            <a:off x="5261484" y="3121560"/>
            <a:ext cx="2951400" cy="38210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BÁO CÁO</a:t>
            </a:r>
            <a:endParaRPr dirty="0">
              <a:latin typeface="+mn-lt"/>
              <a:cs typeface="Calibri" panose="020F0502020204030204" pitchFamily="34" charset="0"/>
            </a:endParaRPr>
          </a:p>
        </p:txBody>
      </p:sp>
      <p:sp>
        <p:nvSpPr>
          <p:cNvPr id="382" name="Google Shape;382;p24"/>
          <p:cNvSpPr txBox="1">
            <a:spLocks noGrp="1"/>
          </p:cNvSpPr>
          <p:nvPr>
            <p:ph type="subTitle" idx="17"/>
          </p:nvPr>
        </p:nvSpPr>
        <p:spPr>
          <a:xfrm>
            <a:off x="5279590" y="3381989"/>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rgbClr val="5F8374"/>
                </a:solidFill>
                <a:latin typeface="+mn-lt"/>
              </a:rPr>
              <a:t>KẾT QUẢ RÈN LUYỆN CỦA CHUYÊN ĐỀ</a:t>
            </a:r>
            <a:endParaRPr sz="1400" dirty="0">
              <a:solidFill>
                <a:srgbClr val="5F8374"/>
              </a:solidFill>
              <a:latin typeface="+mn-lt"/>
            </a:endParaRPr>
          </a:p>
        </p:txBody>
      </p:sp>
      <p:sp>
        <p:nvSpPr>
          <p:cNvPr id="383" name="Google Shape;383;p24"/>
          <p:cNvSpPr txBox="1">
            <a:spLocks noGrp="1"/>
          </p:cNvSpPr>
          <p:nvPr>
            <p:ph type="title" idx="18"/>
          </p:nvPr>
        </p:nvSpPr>
        <p:spPr>
          <a:xfrm>
            <a:off x="3525790" y="3134111"/>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05</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circle(in)">
                                      <p:cBhvr>
                                        <p:cTn id="7" dur="2000"/>
                                        <p:tgtEl>
                                          <p:spTgt spid="36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71"/>
                                        </p:tgtEl>
                                        <p:attrNameLst>
                                          <p:attrName>style.visibility</p:attrName>
                                        </p:attrNameLst>
                                      </p:cBhvr>
                                      <p:to>
                                        <p:strVal val="visible"/>
                                      </p:to>
                                    </p:set>
                                    <p:animEffect transition="in" filter="circle(in)">
                                      <p:cBhvr>
                                        <p:cTn id="10" dur="2000"/>
                                        <p:tgtEl>
                                          <p:spTgt spid="37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69">
                                            <p:txEl>
                                              <p:pRg st="0" end="0"/>
                                            </p:txEl>
                                          </p:spTgt>
                                        </p:tgtEl>
                                        <p:attrNameLst>
                                          <p:attrName>style.visibility</p:attrName>
                                        </p:attrNameLst>
                                      </p:cBhvr>
                                      <p:to>
                                        <p:strVal val="visible"/>
                                      </p:to>
                                    </p:set>
                                    <p:animEffect transition="in" filter="circle(in)">
                                      <p:cBhvr>
                                        <p:cTn id="13" dur="2000"/>
                                        <p:tgtEl>
                                          <p:spTgt spid="36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73">
                                            <p:txEl>
                                              <p:pRg st="0" end="0"/>
                                            </p:txEl>
                                          </p:spTgt>
                                        </p:tgtEl>
                                        <p:attrNameLst>
                                          <p:attrName>style.visibility</p:attrName>
                                        </p:attrNameLst>
                                      </p:cBhvr>
                                      <p:to>
                                        <p:strVal val="visible"/>
                                      </p:to>
                                    </p:set>
                                    <p:animEffect transition="in" filter="wipe(down)">
                                      <p:cBhvr>
                                        <p:cTn id="18" dur="500"/>
                                        <p:tgtEl>
                                          <p:spTgt spid="373">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72"/>
                                        </p:tgtEl>
                                        <p:attrNameLst>
                                          <p:attrName>style.visibility</p:attrName>
                                        </p:attrNameLst>
                                      </p:cBhvr>
                                      <p:to>
                                        <p:strVal val="visible"/>
                                      </p:to>
                                    </p:set>
                                    <p:animEffect transition="in" filter="wipe(down)">
                                      <p:cBhvr>
                                        <p:cTn id="21" dur="500"/>
                                        <p:tgtEl>
                                          <p:spTgt spid="37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74"/>
                                        </p:tgtEl>
                                        <p:attrNameLst>
                                          <p:attrName>style.visibility</p:attrName>
                                        </p:attrNameLst>
                                      </p:cBhvr>
                                      <p:to>
                                        <p:strVal val="visible"/>
                                      </p:to>
                                    </p:set>
                                    <p:animEffect transition="in" filter="wipe(down)">
                                      <p:cBhvr>
                                        <p:cTn id="24" dur="500"/>
                                        <p:tgtEl>
                                          <p:spTgt spid="37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5"/>
                                        </p:tgtEl>
                                        <p:attrNameLst>
                                          <p:attrName>style.visibility</p:attrName>
                                        </p:attrNameLst>
                                      </p:cBhvr>
                                      <p:to>
                                        <p:strVal val="visible"/>
                                      </p:to>
                                    </p:set>
                                    <p:animEffect transition="in" filter="barn(inVertical)">
                                      <p:cBhvr>
                                        <p:cTn id="29" dur="500"/>
                                        <p:tgtEl>
                                          <p:spTgt spid="37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76">
                                            <p:txEl>
                                              <p:pRg st="0" end="0"/>
                                            </p:txEl>
                                          </p:spTgt>
                                        </p:tgtEl>
                                        <p:attrNameLst>
                                          <p:attrName>style.visibility</p:attrName>
                                        </p:attrNameLst>
                                      </p:cBhvr>
                                      <p:to>
                                        <p:strVal val="visible"/>
                                      </p:to>
                                    </p:set>
                                    <p:animEffect transition="in" filter="barn(inVertical)">
                                      <p:cBhvr>
                                        <p:cTn id="32" dur="500"/>
                                        <p:tgtEl>
                                          <p:spTgt spid="376">
                                            <p:txEl>
                                              <p:pRg st="0" end="0"/>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77"/>
                                        </p:tgtEl>
                                        <p:attrNameLst>
                                          <p:attrName>style.visibility</p:attrName>
                                        </p:attrNameLst>
                                      </p:cBhvr>
                                      <p:to>
                                        <p:strVal val="visible"/>
                                      </p:to>
                                    </p:set>
                                    <p:animEffect transition="in" filter="barn(inVertical)">
                                      <p:cBhvr>
                                        <p:cTn id="35" dur="500"/>
                                        <p:tgtEl>
                                          <p:spTgt spid="37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78"/>
                                        </p:tgtEl>
                                        <p:attrNameLst>
                                          <p:attrName>style.visibility</p:attrName>
                                        </p:attrNameLst>
                                      </p:cBhvr>
                                      <p:to>
                                        <p:strVal val="visible"/>
                                      </p:to>
                                    </p:set>
                                    <p:animEffect transition="in" filter="fade">
                                      <p:cBhvr>
                                        <p:cTn id="40" dur="1000"/>
                                        <p:tgtEl>
                                          <p:spTgt spid="378"/>
                                        </p:tgtEl>
                                      </p:cBhvr>
                                    </p:animEffect>
                                    <p:anim calcmode="lin" valueType="num">
                                      <p:cBhvr>
                                        <p:cTn id="41" dur="1000" fill="hold"/>
                                        <p:tgtEl>
                                          <p:spTgt spid="378"/>
                                        </p:tgtEl>
                                        <p:attrNameLst>
                                          <p:attrName>ppt_x</p:attrName>
                                        </p:attrNameLst>
                                      </p:cBhvr>
                                      <p:tavLst>
                                        <p:tav tm="0">
                                          <p:val>
                                            <p:strVal val="#ppt_x"/>
                                          </p:val>
                                        </p:tav>
                                        <p:tav tm="100000">
                                          <p:val>
                                            <p:strVal val="#ppt_x"/>
                                          </p:val>
                                        </p:tav>
                                      </p:tavLst>
                                    </p:anim>
                                    <p:anim calcmode="lin" valueType="num">
                                      <p:cBhvr>
                                        <p:cTn id="42" dur="1000" fill="hold"/>
                                        <p:tgtEl>
                                          <p:spTgt spid="37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79">
                                            <p:txEl>
                                              <p:pRg st="0" end="0"/>
                                            </p:txEl>
                                          </p:spTgt>
                                        </p:tgtEl>
                                        <p:attrNameLst>
                                          <p:attrName>style.visibility</p:attrName>
                                        </p:attrNameLst>
                                      </p:cBhvr>
                                      <p:to>
                                        <p:strVal val="visible"/>
                                      </p:to>
                                    </p:set>
                                    <p:animEffect transition="in" filter="fade">
                                      <p:cBhvr>
                                        <p:cTn id="45" dur="1000"/>
                                        <p:tgtEl>
                                          <p:spTgt spid="379">
                                            <p:txEl>
                                              <p:pRg st="0" end="0"/>
                                            </p:txEl>
                                          </p:spTgt>
                                        </p:tgtEl>
                                      </p:cBhvr>
                                    </p:animEffect>
                                    <p:anim calcmode="lin" valueType="num">
                                      <p:cBhvr>
                                        <p:cTn id="46" dur="1000" fill="hold"/>
                                        <p:tgtEl>
                                          <p:spTgt spid="379">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379">
                                            <p:txEl>
                                              <p:pRg st="0" end="0"/>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80"/>
                                        </p:tgtEl>
                                        <p:attrNameLst>
                                          <p:attrName>style.visibility</p:attrName>
                                        </p:attrNameLst>
                                      </p:cBhvr>
                                      <p:to>
                                        <p:strVal val="visible"/>
                                      </p:to>
                                    </p:set>
                                    <p:animEffect transition="in" filter="fade">
                                      <p:cBhvr>
                                        <p:cTn id="50" dur="1000"/>
                                        <p:tgtEl>
                                          <p:spTgt spid="380"/>
                                        </p:tgtEl>
                                      </p:cBhvr>
                                    </p:animEffect>
                                    <p:anim calcmode="lin" valueType="num">
                                      <p:cBhvr>
                                        <p:cTn id="51" dur="1000" fill="hold"/>
                                        <p:tgtEl>
                                          <p:spTgt spid="380"/>
                                        </p:tgtEl>
                                        <p:attrNameLst>
                                          <p:attrName>ppt_x</p:attrName>
                                        </p:attrNameLst>
                                      </p:cBhvr>
                                      <p:tavLst>
                                        <p:tav tm="0">
                                          <p:val>
                                            <p:strVal val="#ppt_x"/>
                                          </p:val>
                                        </p:tav>
                                        <p:tav tm="100000">
                                          <p:val>
                                            <p:strVal val="#ppt_x"/>
                                          </p:val>
                                        </p:tav>
                                      </p:tavLst>
                                    </p:anim>
                                    <p:anim calcmode="lin" valueType="num">
                                      <p:cBhvr>
                                        <p:cTn id="52" dur="1000" fill="hold"/>
                                        <p:tgtEl>
                                          <p:spTgt spid="38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81"/>
                                        </p:tgtEl>
                                        <p:attrNameLst>
                                          <p:attrName>style.visibility</p:attrName>
                                        </p:attrNameLst>
                                      </p:cBhvr>
                                      <p:to>
                                        <p:strVal val="visible"/>
                                      </p:to>
                                    </p:set>
                                    <p:anim calcmode="lin" valueType="num">
                                      <p:cBhvr additive="base">
                                        <p:cTn id="57" dur="500" fill="hold"/>
                                        <p:tgtEl>
                                          <p:spTgt spid="381"/>
                                        </p:tgtEl>
                                        <p:attrNameLst>
                                          <p:attrName>ppt_x</p:attrName>
                                        </p:attrNameLst>
                                      </p:cBhvr>
                                      <p:tavLst>
                                        <p:tav tm="0">
                                          <p:val>
                                            <p:strVal val="#ppt_x"/>
                                          </p:val>
                                        </p:tav>
                                        <p:tav tm="100000">
                                          <p:val>
                                            <p:strVal val="#ppt_x"/>
                                          </p:val>
                                        </p:tav>
                                      </p:tavLst>
                                    </p:anim>
                                    <p:anim calcmode="lin" valueType="num">
                                      <p:cBhvr additive="base">
                                        <p:cTn id="58" dur="500" fill="hold"/>
                                        <p:tgtEl>
                                          <p:spTgt spid="38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82">
                                            <p:txEl>
                                              <p:pRg st="0" end="0"/>
                                            </p:txEl>
                                          </p:spTgt>
                                        </p:tgtEl>
                                        <p:attrNameLst>
                                          <p:attrName>style.visibility</p:attrName>
                                        </p:attrNameLst>
                                      </p:cBhvr>
                                      <p:to>
                                        <p:strVal val="visible"/>
                                      </p:to>
                                    </p:set>
                                    <p:anim calcmode="lin" valueType="num">
                                      <p:cBhvr additive="base">
                                        <p:cTn id="61" dur="500" fill="hold"/>
                                        <p:tgtEl>
                                          <p:spTgt spid="382">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82">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83"/>
                                        </p:tgtEl>
                                        <p:attrNameLst>
                                          <p:attrName>style.visibility</p:attrName>
                                        </p:attrNameLst>
                                      </p:cBhvr>
                                      <p:to>
                                        <p:strVal val="visible"/>
                                      </p:to>
                                    </p:set>
                                    <p:anim calcmode="lin" valueType="num">
                                      <p:cBhvr additive="base">
                                        <p:cTn id="65" dur="500" fill="hold"/>
                                        <p:tgtEl>
                                          <p:spTgt spid="383"/>
                                        </p:tgtEl>
                                        <p:attrNameLst>
                                          <p:attrName>ppt_x</p:attrName>
                                        </p:attrNameLst>
                                      </p:cBhvr>
                                      <p:tavLst>
                                        <p:tav tm="0">
                                          <p:val>
                                            <p:strVal val="#ppt_x"/>
                                          </p:val>
                                        </p:tav>
                                        <p:tav tm="100000">
                                          <p:val>
                                            <p:strVal val="#ppt_x"/>
                                          </p:val>
                                        </p:tav>
                                      </p:tavLst>
                                    </p:anim>
                                    <p:anim calcmode="lin" valueType="num">
                                      <p:cBhvr additive="base">
                                        <p:cTn id="66" dur="500" fill="hold"/>
                                        <p:tgtEl>
                                          <p:spTgt spid="3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p:bldP spid="369" grpId="0" build="p"/>
      <p:bldP spid="371" grpId="0"/>
      <p:bldP spid="372" grpId="0"/>
      <p:bldP spid="373" grpId="0" build="p"/>
      <p:bldP spid="374" grpId="0"/>
      <p:bldP spid="375" grpId="0"/>
      <p:bldP spid="376" grpId="0" build="p"/>
      <p:bldP spid="377" grpId="0"/>
      <p:bldP spid="378" grpId="0"/>
      <p:bldP spid="379" grpId="0" build="p"/>
      <p:bldP spid="380" grpId="0"/>
      <p:bldP spid="381" grpId="0"/>
      <p:bldP spid="382" grpId="0" build="p"/>
      <p:bldP spid="3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grpSp>
        <p:nvGrpSpPr>
          <p:cNvPr id="1101" name="Google Shape;1101;p34"/>
          <p:cNvGrpSpPr/>
          <p:nvPr/>
        </p:nvGrpSpPr>
        <p:grpSpPr>
          <a:xfrm>
            <a:off x="1371731" y="1601110"/>
            <a:ext cx="510431" cy="580347"/>
            <a:chOff x="1507400" y="238125"/>
            <a:chExt cx="4598475" cy="5228350"/>
          </a:xfrm>
        </p:grpSpPr>
        <p:sp>
          <p:nvSpPr>
            <p:cNvPr id="110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34"/>
          <p:cNvGrpSpPr/>
          <p:nvPr/>
        </p:nvGrpSpPr>
        <p:grpSpPr>
          <a:xfrm>
            <a:off x="7228278" y="1624251"/>
            <a:ext cx="540689" cy="557342"/>
            <a:chOff x="1272100" y="238125"/>
            <a:chExt cx="5072125" cy="5228350"/>
          </a:xfrm>
        </p:grpSpPr>
        <p:sp>
          <p:nvSpPr>
            <p:cNvPr id="110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4"/>
          <p:cNvGrpSpPr/>
          <p:nvPr/>
        </p:nvGrpSpPr>
        <p:grpSpPr>
          <a:xfrm>
            <a:off x="4294701" y="1623994"/>
            <a:ext cx="540542" cy="557865"/>
            <a:chOff x="1272100" y="238125"/>
            <a:chExt cx="5066000" cy="5228350"/>
          </a:xfrm>
        </p:grpSpPr>
        <p:sp>
          <p:nvSpPr>
            <p:cNvPr id="111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2" name="Google Shape;1122;p34"/>
          <p:cNvSpPr txBox="1">
            <a:spLocks noGrp="1"/>
          </p:cNvSpPr>
          <p:nvPr>
            <p:ph type="subTitle" idx="1"/>
          </p:nvPr>
        </p:nvSpPr>
        <p:spPr>
          <a:xfrm flipH="1">
            <a:off x="416459" y="2887587"/>
            <a:ext cx="2435383" cy="186548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Trong tiết thực hành môn KHTN, các bạn chung nhóm với Thanh đang làm thí nghiệm thì Thanh mang bài tập toán ra làm.</a:t>
            </a:r>
            <a:endParaRPr sz="1800" dirty="0">
              <a:latin typeface="+mn-lt"/>
            </a:endParaRPr>
          </a:p>
        </p:txBody>
      </p:sp>
      <p:sp>
        <p:nvSpPr>
          <p:cNvPr id="1123" name="Google Shape;1123;p34"/>
          <p:cNvSpPr txBox="1">
            <a:spLocks noGrp="1"/>
          </p:cNvSpPr>
          <p:nvPr>
            <p:ph type="subTitle" idx="2"/>
          </p:nvPr>
        </p:nvSpPr>
        <p:spPr>
          <a:xfrm flipH="1">
            <a:off x="553961" y="2306950"/>
            <a:ext cx="2202900" cy="41793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000">
                <a:solidFill>
                  <a:schemeClr val="dk1"/>
                </a:solidFill>
                <a:latin typeface="+mn-lt"/>
              </a:rPr>
              <a:t>TH1</a:t>
            </a:r>
            <a:endParaRPr sz="2000">
              <a:solidFill>
                <a:schemeClr val="dk1"/>
              </a:solidFill>
              <a:latin typeface="+mn-lt"/>
            </a:endParaRPr>
          </a:p>
        </p:txBody>
      </p:sp>
      <p:sp>
        <p:nvSpPr>
          <p:cNvPr id="1124" name="Google Shape;1124;p34"/>
          <p:cNvSpPr txBox="1">
            <a:spLocks noGrp="1"/>
          </p:cNvSpPr>
          <p:nvPr>
            <p:ph type="subTitle" idx="3"/>
          </p:nvPr>
        </p:nvSpPr>
        <p:spPr>
          <a:xfrm flipH="1">
            <a:off x="3331674" y="2685554"/>
            <a:ext cx="2480649" cy="206751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Nhóm của Hà được lớp giao NV chuẩn bị một bài tiểu phẩm để biểu diễn. </a:t>
            </a:r>
            <a:r>
              <a:rPr lang="en-US" sz="1800" dirty="0">
                <a:latin typeface="+mn-lt"/>
              </a:rPr>
              <a:t>T</a:t>
            </a:r>
            <a:r>
              <a:rPr lang="es" sz="1800" dirty="0">
                <a:latin typeface="+mn-lt"/>
              </a:rPr>
              <a:t>rong tiết SHDC. Tuy nhiên, ngay trước ngày biểu diễn thì 1 thành viên bị ốm</a:t>
            </a:r>
            <a:endParaRPr sz="1800" dirty="0">
              <a:latin typeface="+mn-lt"/>
            </a:endParaRPr>
          </a:p>
        </p:txBody>
      </p:sp>
      <p:sp>
        <p:nvSpPr>
          <p:cNvPr id="1125" name="Google Shape;1125;p34"/>
          <p:cNvSpPr txBox="1">
            <a:spLocks noGrp="1"/>
          </p:cNvSpPr>
          <p:nvPr>
            <p:ph type="subTitle" idx="4"/>
          </p:nvPr>
        </p:nvSpPr>
        <p:spPr>
          <a:xfrm flipH="1">
            <a:off x="3460927" y="2311869"/>
            <a:ext cx="2202900" cy="41793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solidFill>
                  <a:schemeClr val="dk1"/>
                </a:solidFill>
                <a:latin typeface="+mn-lt"/>
              </a:rPr>
              <a:t>TH2</a:t>
            </a:r>
            <a:endParaRPr sz="1800" dirty="0">
              <a:solidFill>
                <a:schemeClr val="dk1"/>
              </a:solidFill>
              <a:latin typeface="+mn-lt"/>
            </a:endParaRPr>
          </a:p>
        </p:txBody>
      </p:sp>
      <p:sp>
        <p:nvSpPr>
          <p:cNvPr id="1126" name="Google Shape;1126;p34"/>
          <p:cNvSpPr txBox="1">
            <a:spLocks noGrp="1"/>
          </p:cNvSpPr>
          <p:nvPr>
            <p:ph type="subTitle" idx="5"/>
          </p:nvPr>
        </p:nvSpPr>
        <p:spPr>
          <a:xfrm flipH="1">
            <a:off x="6292154" y="2631236"/>
            <a:ext cx="2462545" cy="21489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mn-lt"/>
              </a:rPr>
              <a:t>Minh là một HS mới chuyển đến lớp 7B. Tuy nhiên, M là người nhút nhát nên giờ ra chơi thường ngồi một mình trong lớp không chơi cùng các bạn.</a:t>
            </a:r>
            <a:endParaRPr sz="1800" dirty="0">
              <a:latin typeface="+mn-lt"/>
            </a:endParaRPr>
          </a:p>
        </p:txBody>
      </p:sp>
      <p:sp>
        <p:nvSpPr>
          <p:cNvPr id="1127" name="Google Shape;1127;p34"/>
          <p:cNvSpPr txBox="1">
            <a:spLocks noGrp="1"/>
          </p:cNvSpPr>
          <p:nvPr>
            <p:ph type="subTitle" idx="6"/>
          </p:nvPr>
        </p:nvSpPr>
        <p:spPr>
          <a:xfrm flipH="1">
            <a:off x="6421976" y="2356114"/>
            <a:ext cx="2202900" cy="32944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latin typeface="+mn-lt"/>
              </a:rPr>
              <a:t>TH3</a:t>
            </a:r>
            <a:endParaRPr sz="1800" dirty="0">
              <a:solidFill>
                <a:schemeClr val="dk1"/>
              </a:solidFill>
              <a:latin typeface="+mn-lt"/>
            </a:endParaRPr>
          </a:p>
        </p:txBody>
      </p:sp>
      <p:sp>
        <p:nvSpPr>
          <p:cNvPr id="1128" name="Google Shape;1128;p34"/>
          <p:cNvSpPr txBox="1">
            <a:spLocks noGrp="1"/>
          </p:cNvSpPr>
          <p:nvPr>
            <p:ph type="ctrTitle"/>
          </p:nvPr>
        </p:nvSpPr>
        <p:spPr>
          <a:xfrm>
            <a:off x="2756861" y="397650"/>
            <a:ext cx="32832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THẢO LUẬN NHÓM</a:t>
            </a:r>
            <a:endParaRPr dirty="0">
              <a:solidFill>
                <a:schemeClr val="dk1"/>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grpSp>
        <p:nvGrpSpPr>
          <p:cNvPr id="1101" name="Google Shape;1101;p34"/>
          <p:cNvGrpSpPr/>
          <p:nvPr/>
        </p:nvGrpSpPr>
        <p:grpSpPr>
          <a:xfrm>
            <a:off x="1371731" y="1601110"/>
            <a:ext cx="510431" cy="580347"/>
            <a:chOff x="1507400" y="238125"/>
            <a:chExt cx="4598475" cy="5228350"/>
          </a:xfrm>
        </p:grpSpPr>
        <p:sp>
          <p:nvSpPr>
            <p:cNvPr id="110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34"/>
          <p:cNvGrpSpPr/>
          <p:nvPr/>
        </p:nvGrpSpPr>
        <p:grpSpPr>
          <a:xfrm>
            <a:off x="7228278" y="1624251"/>
            <a:ext cx="540689" cy="557342"/>
            <a:chOff x="1272100" y="238125"/>
            <a:chExt cx="5072125" cy="5228350"/>
          </a:xfrm>
        </p:grpSpPr>
        <p:sp>
          <p:nvSpPr>
            <p:cNvPr id="110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4"/>
          <p:cNvGrpSpPr/>
          <p:nvPr/>
        </p:nvGrpSpPr>
        <p:grpSpPr>
          <a:xfrm>
            <a:off x="4294701" y="1623994"/>
            <a:ext cx="540542" cy="557865"/>
            <a:chOff x="1272100" y="238125"/>
            <a:chExt cx="5066000" cy="5228350"/>
          </a:xfrm>
        </p:grpSpPr>
        <p:sp>
          <p:nvSpPr>
            <p:cNvPr id="111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34"/>
          <p:cNvSpPr txBox="1">
            <a:spLocks noGrp="1"/>
          </p:cNvSpPr>
          <p:nvPr>
            <p:ph type="subTitle" idx="2"/>
          </p:nvPr>
        </p:nvSpPr>
        <p:spPr>
          <a:xfrm flipH="1">
            <a:off x="622740" y="1015982"/>
            <a:ext cx="2202900" cy="41793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000" dirty="0">
                <a:solidFill>
                  <a:schemeClr val="dk1"/>
                </a:solidFill>
                <a:latin typeface="+mn-lt"/>
              </a:rPr>
              <a:t>TH1</a:t>
            </a:r>
            <a:endParaRPr sz="2000" dirty="0">
              <a:solidFill>
                <a:schemeClr val="dk1"/>
              </a:solidFill>
              <a:latin typeface="+mn-lt"/>
            </a:endParaRPr>
          </a:p>
        </p:txBody>
      </p:sp>
      <p:sp>
        <p:nvSpPr>
          <p:cNvPr id="1125" name="Google Shape;1125;p34"/>
          <p:cNvSpPr txBox="1">
            <a:spLocks noGrp="1"/>
          </p:cNvSpPr>
          <p:nvPr>
            <p:ph type="subTitle" idx="4"/>
          </p:nvPr>
        </p:nvSpPr>
        <p:spPr>
          <a:xfrm flipH="1">
            <a:off x="3470548" y="999369"/>
            <a:ext cx="2202900" cy="41793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solidFill>
                  <a:schemeClr val="dk1"/>
                </a:solidFill>
                <a:latin typeface="+mn-lt"/>
              </a:rPr>
              <a:t>TH2</a:t>
            </a:r>
            <a:endParaRPr sz="1800" dirty="0">
              <a:solidFill>
                <a:schemeClr val="dk1"/>
              </a:solidFill>
              <a:latin typeface="+mn-lt"/>
            </a:endParaRPr>
          </a:p>
        </p:txBody>
      </p:sp>
      <p:sp>
        <p:nvSpPr>
          <p:cNvPr id="1127" name="Google Shape;1127;p34"/>
          <p:cNvSpPr txBox="1">
            <a:spLocks noGrp="1"/>
          </p:cNvSpPr>
          <p:nvPr>
            <p:ph type="subTitle" idx="6"/>
          </p:nvPr>
        </p:nvSpPr>
        <p:spPr>
          <a:xfrm flipH="1">
            <a:off x="6495619" y="988650"/>
            <a:ext cx="2202900" cy="32944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latin typeface="+mn-lt"/>
              </a:rPr>
              <a:t>TH3</a:t>
            </a:r>
            <a:endParaRPr sz="1800" dirty="0">
              <a:solidFill>
                <a:schemeClr val="dk1"/>
              </a:solidFill>
              <a:latin typeface="+mn-lt"/>
            </a:endParaRPr>
          </a:p>
        </p:txBody>
      </p:sp>
      <p:sp>
        <p:nvSpPr>
          <p:cNvPr id="1128" name="Google Shape;1128;p34"/>
          <p:cNvSpPr txBox="1">
            <a:spLocks noGrp="1"/>
          </p:cNvSpPr>
          <p:nvPr>
            <p:ph type="ctrTitle"/>
          </p:nvPr>
        </p:nvSpPr>
        <p:spPr>
          <a:xfrm>
            <a:off x="2756861" y="397650"/>
            <a:ext cx="32832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THẢO LUẬN NHÓM</a:t>
            </a:r>
            <a:endParaRPr dirty="0">
              <a:solidFill>
                <a:schemeClr val="dk1"/>
              </a:solidFill>
              <a:latin typeface="+mn-lt"/>
            </a:endParaRPr>
          </a:p>
        </p:txBody>
      </p:sp>
      <p:grpSp>
        <p:nvGrpSpPr>
          <p:cNvPr id="51" name="Google Shape;1101;p34"/>
          <p:cNvGrpSpPr/>
          <p:nvPr/>
        </p:nvGrpSpPr>
        <p:grpSpPr>
          <a:xfrm>
            <a:off x="1440510" y="1309388"/>
            <a:ext cx="510431" cy="580347"/>
            <a:chOff x="1507400" y="238125"/>
            <a:chExt cx="4598475" cy="5228350"/>
          </a:xfrm>
        </p:grpSpPr>
        <p:sp>
          <p:nvSpPr>
            <p:cNvPr id="5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grpSp>
        <p:nvGrpSpPr>
          <p:cNvPr id="58" name="Google Shape;1108;p34"/>
          <p:cNvGrpSpPr/>
          <p:nvPr/>
        </p:nvGrpSpPr>
        <p:grpSpPr>
          <a:xfrm>
            <a:off x="7353701" y="1333064"/>
            <a:ext cx="540689" cy="557342"/>
            <a:chOff x="1272100" y="238125"/>
            <a:chExt cx="5072125" cy="5228350"/>
          </a:xfrm>
        </p:grpSpPr>
        <p:sp>
          <p:nvSpPr>
            <p:cNvPr id="5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grpSp>
        <p:nvGrpSpPr>
          <p:cNvPr id="65" name="Google Shape;1115;p34"/>
          <p:cNvGrpSpPr/>
          <p:nvPr/>
        </p:nvGrpSpPr>
        <p:grpSpPr>
          <a:xfrm>
            <a:off x="4304546" y="1333064"/>
            <a:ext cx="540542" cy="557865"/>
            <a:chOff x="1272100" y="238125"/>
            <a:chExt cx="5066000" cy="5228350"/>
          </a:xfrm>
        </p:grpSpPr>
        <p:sp>
          <p:nvSpPr>
            <p:cNvPr id="6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7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7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sp>
        <p:nvSpPr>
          <p:cNvPr id="5" name="Rectangle 4"/>
          <p:cNvSpPr/>
          <p:nvPr/>
        </p:nvSpPr>
        <p:spPr>
          <a:xfrm>
            <a:off x="328208" y="1909094"/>
            <a:ext cx="2477467" cy="2622769"/>
          </a:xfrm>
          <a:prstGeom prst="rect">
            <a:avLst/>
          </a:prstGeom>
        </p:spPr>
        <p:txBody>
          <a:bodyPr wrap="square">
            <a:spAutoFit/>
          </a:bodyPr>
          <a:lstStyle/>
          <a:p>
            <a:pPr algn="just">
              <a:lnSpc>
                <a:spcPct val="115000"/>
              </a:lnSpc>
              <a:spcAft>
                <a:spcPts val="1000"/>
              </a:spcAft>
            </a:pP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Nhẹ</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nhàng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nhở</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vì</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304514" y="1906183"/>
            <a:ext cx="2534971" cy="2923877"/>
          </a:xfrm>
          <a:prstGeom prst="rect">
            <a:avLst/>
          </a:prstGeom>
        </p:spPr>
        <p:txBody>
          <a:bodyPr wrap="square">
            <a:spAutoFit/>
          </a:bodyPr>
          <a:lstStyle/>
          <a:p>
            <a:pPr algn="just">
              <a:lnSpc>
                <a:spcPct val="115000"/>
              </a:lnSpc>
              <a:spcAft>
                <a:spcPts val="100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Thăm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ốm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nghỉ</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1600" dirty="0">
                <a:latin typeface="Times New Roman" panose="02020603050405020304" pitchFamily="18" charset="0"/>
                <a:ea typeface="Calibri" panose="020F0502020204030204" pitchFamily="34" charset="0"/>
                <a:cs typeface="Times New Roman" panose="02020603050405020304" pitchFamily="18" charset="0"/>
              </a:rPr>
              <a:t> dung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204160" y="1909094"/>
            <a:ext cx="2534971" cy="1477328"/>
          </a:xfrm>
          <a:prstGeom prst="rect">
            <a:avLst/>
          </a:prstGeom>
        </p:spPr>
        <p:txBody>
          <a:bodyPr wrap="square">
            <a:spAutoFit/>
          </a:bodyPr>
          <a:lstStyle/>
          <a:p>
            <a:pPr algn="just"/>
            <a:r>
              <a:rPr lang="en-US" sz="1800" dirty="0" err="1">
                <a:latin typeface="Times New Roman" panose="02020603050405020304" pitchFamily="18" charset="0"/>
                <a:ea typeface="Calibri" panose="020F0502020204030204" pitchFamily="34" charset="0"/>
              </a:rPr>
              <a:t>Thiết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kế</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một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trò</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gồm</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nhiều</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thành</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viên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mời</a:t>
            </a:r>
            <a:r>
              <a:rPr lang="en-US" sz="1800" dirty="0">
                <a:latin typeface="Times New Roman" panose="02020603050405020304" pitchFamily="18" charset="0"/>
                <a:ea typeface="Calibri" panose="020F0502020204030204" pitchFamily="34" charset="0"/>
              </a:rPr>
              <a:t> Minh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cùng</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vì</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có</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một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vị</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trí</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đang</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thiếu</a:t>
            </a:r>
            <a:r>
              <a:rPr lang="en-US" sz="1800" dirty="0">
                <a:latin typeface="Times New Roman" panose="02020603050405020304" pitchFamily="18" charset="0"/>
                <a:ea typeface="Calibri" panose="020F0502020204030204" pitchFamily="34" charset="0"/>
              </a:rPr>
              <a:t>.</a:t>
            </a:r>
            <a:endParaRPr lang="en-US" sz="1800" dirty="0"/>
          </a:p>
        </p:txBody>
      </p:sp>
    </p:spTree>
    <p:extLst>
      <p:ext uri="{BB962C8B-B14F-4D97-AF65-F5344CB8AC3E}">
        <p14:creationId xmlns:p14="http://schemas.microsoft.com/office/powerpoint/2010/main" val="13010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circle(in)">
                                      <p:cBhvr>
                                        <p:cTn id="10" dur="20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barn(inVertical)">
                                      <p:cBhvr>
                                        <p:cTn id="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991762" y="2843121"/>
            <a:ext cx="4676775"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XÂY DỰNG TIÊU CHÍ XÂY DỰNG </a:t>
            </a:r>
          </a:p>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LỚP HỌC HẠNH PHÚC</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1285592"/>
            <a:ext cx="5400000" cy="128615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latin typeface="+mn-lt"/>
              </a:rPr>
              <a:t/>
            </a:r>
            <a:br>
              <a:rPr lang="es" sz="3200" dirty="0">
                <a:solidFill>
                  <a:schemeClr val="dk1"/>
                </a:solidFill>
                <a:latin typeface="+mn-lt"/>
              </a:rPr>
            </a:br>
            <a:r>
              <a:rPr lang="es" sz="3200" dirty="0">
                <a:solidFill>
                  <a:schemeClr val="dk1"/>
                </a:solidFill>
                <a:latin typeface="+mn-lt"/>
                <a:cs typeface="Gisha" panose="020B0502040204020203" pitchFamily="34" charset="-79"/>
              </a:rPr>
              <a:t>XÂY DỰNG TIÊU CHÍ</a:t>
            </a:r>
            <a:br>
              <a:rPr lang="es" sz="3200" dirty="0">
                <a:solidFill>
                  <a:schemeClr val="dk1"/>
                </a:solidFill>
                <a:latin typeface="+mn-lt"/>
                <a:cs typeface="Gisha" panose="020B0502040204020203" pitchFamily="34" charset="-79"/>
              </a:rPr>
            </a:br>
            <a:r>
              <a:rPr lang="es" sz="3200" dirty="0">
                <a:solidFill>
                  <a:schemeClr val="dk1"/>
                </a:solidFill>
                <a:latin typeface="+mn-lt"/>
                <a:cs typeface="Gisha" panose="020B0502040204020203" pitchFamily="34" charset="-79"/>
              </a:rPr>
              <a:t>“LỚP HỌC HẠNH PHÚC”</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xmlns="" id="{54F340F9-21D7-B69D-134F-CA65AA53D602}"/>
              </a:ext>
            </a:extLst>
          </p:cNvPr>
          <p:cNvSpPr/>
          <p:nvPr/>
        </p:nvSpPr>
        <p:spPr>
          <a:xfrm>
            <a:off x="7437345" y="4184830"/>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xmlns="" id="{58915074-3F0B-F938-A5AC-E3C118D4185D}"/>
              </a:ext>
            </a:extLst>
          </p:cNvPr>
          <p:cNvSpPr/>
          <p:nvPr/>
        </p:nvSpPr>
        <p:spPr>
          <a:xfrm>
            <a:off x="7472706" y="4232681"/>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xmlns="" id="{6B7AB30E-8C58-D465-3C77-B9671F06BD72}"/>
              </a:ext>
            </a:extLst>
          </p:cNvPr>
          <p:cNvSpPr/>
          <p:nvPr/>
        </p:nvSpPr>
        <p:spPr>
          <a:xfrm>
            <a:off x="7508179" y="4462505"/>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xmlns="" id="{6638560B-E9A7-5908-14EF-39340185A17B}"/>
              </a:ext>
            </a:extLst>
          </p:cNvPr>
          <p:cNvSpPr/>
          <p:nvPr/>
        </p:nvSpPr>
        <p:spPr>
          <a:xfrm>
            <a:off x="7490065" y="4359367"/>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xmlns="" id="{6417B140-F739-2BBE-D0E4-63634CCA1B1F}"/>
              </a:ext>
            </a:extLst>
          </p:cNvPr>
          <p:cNvSpPr/>
          <p:nvPr/>
        </p:nvSpPr>
        <p:spPr>
          <a:xfrm>
            <a:off x="7493122" y="4296685"/>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xmlns="" id="{F1DC5EDA-FEBB-0355-8840-1EF50EF1F9A9}"/>
              </a:ext>
            </a:extLst>
          </p:cNvPr>
          <p:cNvSpPr/>
          <p:nvPr/>
        </p:nvSpPr>
        <p:spPr>
          <a:xfrm>
            <a:off x="7402136" y="3799752"/>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xmlns="" id="{735AE830-7C00-13B0-0FC2-3654BF3144DD}"/>
              </a:ext>
            </a:extLst>
          </p:cNvPr>
          <p:cNvSpPr/>
          <p:nvPr/>
        </p:nvSpPr>
        <p:spPr>
          <a:xfrm>
            <a:off x="7469611" y="3846849"/>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xmlns="" id="{3A1D0212-B112-B87C-F9DF-0903128C11BC}"/>
              </a:ext>
            </a:extLst>
          </p:cNvPr>
          <p:cNvSpPr/>
          <p:nvPr/>
        </p:nvSpPr>
        <p:spPr>
          <a:xfrm>
            <a:off x="7774496" y="4077918"/>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xmlns="" id="{1851678B-CC5F-72B4-A0FB-168A5CBBE7E0}"/>
              </a:ext>
            </a:extLst>
          </p:cNvPr>
          <p:cNvGrpSpPr/>
          <p:nvPr/>
        </p:nvGrpSpPr>
        <p:grpSpPr>
          <a:xfrm>
            <a:off x="7902111" y="3312161"/>
            <a:ext cx="581215" cy="545249"/>
            <a:chOff x="7811084" y="3019633"/>
            <a:chExt cx="581215" cy="545249"/>
          </a:xfrm>
        </p:grpSpPr>
        <p:sp>
          <p:nvSpPr>
            <p:cNvPr id="13" name="Google Shape;2322;p42">
              <a:extLst>
                <a:ext uri="{FF2B5EF4-FFF2-40B4-BE49-F238E27FC236}">
                  <a16:creationId xmlns:a16="http://schemas.microsoft.com/office/drawing/2014/main" xmlns="" id="{7174B850-43A8-7FE4-0B95-59BEDCA8E598}"/>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xmlns="" id="{D62EDFC2-40E3-E9EE-E5D1-D1B88ED0C35A}"/>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xmlns="" id="{12C0DE1F-A2C6-28C9-1EF6-E5A01270B30D}"/>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xmlns="" id="{C26B5FAB-EED9-EA6F-6202-E068D4E82CD5}"/>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xmlns="" id="{BF50B667-7D51-D051-2CDE-357FB04799A9}"/>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xmlns="" id="{FA7C796C-E106-E010-8AC9-DC5CDC3C2C83}"/>
              </a:ext>
            </a:extLst>
          </p:cNvPr>
          <p:cNvSpPr/>
          <p:nvPr/>
        </p:nvSpPr>
        <p:spPr>
          <a:xfrm>
            <a:off x="7666641" y="3996140"/>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xmlns="" id="{8C6C8D26-38EA-E66D-6B37-4AA0755E12A7}"/>
              </a:ext>
            </a:extLst>
          </p:cNvPr>
          <p:cNvSpPr/>
          <p:nvPr/>
        </p:nvSpPr>
        <p:spPr>
          <a:xfrm>
            <a:off x="7797554" y="3886549"/>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xmlns="" id="{D76B1F61-8795-D691-9926-453E2623FE7B}"/>
              </a:ext>
            </a:extLst>
          </p:cNvPr>
          <p:cNvSpPr/>
          <p:nvPr/>
        </p:nvSpPr>
        <p:spPr>
          <a:xfrm>
            <a:off x="7335151" y="3405052"/>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xmlns="" id="{A4373464-21E8-8FB0-B698-1A5CF4C6CEEE}"/>
              </a:ext>
            </a:extLst>
          </p:cNvPr>
          <p:cNvSpPr/>
          <p:nvPr/>
        </p:nvSpPr>
        <p:spPr>
          <a:xfrm>
            <a:off x="7390399" y="3439808"/>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xmlns="" id="{9C95BF53-D354-822C-5DA1-6BE793408D13}"/>
              </a:ext>
            </a:extLst>
          </p:cNvPr>
          <p:cNvSpPr/>
          <p:nvPr/>
        </p:nvSpPr>
        <p:spPr>
          <a:xfrm>
            <a:off x="7493877" y="3280781"/>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xmlns="" id="{EB25F9DC-AB77-6FFE-F959-9B0D7FCF58BB}"/>
              </a:ext>
            </a:extLst>
          </p:cNvPr>
          <p:cNvSpPr/>
          <p:nvPr/>
        </p:nvSpPr>
        <p:spPr>
          <a:xfrm>
            <a:off x="7690642" y="3517888"/>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xmlns="" id="{5AD399BC-1C59-F232-2A25-849F52252020}"/>
              </a:ext>
            </a:extLst>
          </p:cNvPr>
          <p:cNvSpPr/>
          <p:nvPr/>
        </p:nvSpPr>
        <p:spPr>
          <a:xfrm>
            <a:off x="7716153" y="3542229"/>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xmlns="" id="{D848BF7D-CFDE-7D02-E665-F4217A3AE5C7}"/>
              </a:ext>
            </a:extLst>
          </p:cNvPr>
          <p:cNvSpPr/>
          <p:nvPr/>
        </p:nvSpPr>
        <p:spPr>
          <a:xfrm>
            <a:off x="7721248" y="3564306"/>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xmlns="" id="{20A7D24E-90AD-EB6D-885C-E378920D6D1F}"/>
              </a:ext>
            </a:extLst>
          </p:cNvPr>
          <p:cNvSpPr/>
          <p:nvPr/>
        </p:nvSpPr>
        <p:spPr>
          <a:xfrm>
            <a:off x="7803705" y="3530115"/>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xmlns="" id="{028BBD1E-5B75-8B4B-A42C-8E87A941EAD8}"/>
              </a:ext>
            </a:extLst>
          </p:cNvPr>
          <p:cNvSpPr/>
          <p:nvPr/>
        </p:nvSpPr>
        <p:spPr>
          <a:xfrm>
            <a:off x="7645093" y="3547097"/>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xmlns="" id="{31B9ACB8-7942-A392-7575-8FE1FB082445}"/>
              </a:ext>
            </a:extLst>
          </p:cNvPr>
          <p:cNvSpPr/>
          <p:nvPr/>
        </p:nvSpPr>
        <p:spPr>
          <a:xfrm>
            <a:off x="7808007" y="3317047"/>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xmlns="" id="{ED58FEEB-CA32-7DBD-F021-270627E5F9AB}"/>
              </a:ext>
            </a:extLst>
          </p:cNvPr>
          <p:cNvSpPr/>
          <p:nvPr/>
        </p:nvSpPr>
        <p:spPr>
          <a:xfrm>
            <a:off x="7603619" y="3046429"/>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xmlns="" id="{D87DCCEA-C05C-E25A-975C-CAA457438678}"/>
              </a:ext>
            </a:extLst>
          </p:cNvPr>
          <p:cNvSpPr/>
          <p:nvPr/>
        </p:nvSpPr>
        <p:spPr>
          <a:xfrm>
            <a:off x="7644564" y="2891666"/>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xmlns="" id="{C44D6342-7A2C-94EA-EDA9-0ED811E6B387}"/>
              </a:ext>
            </a:extLst>
          </p:cNvPr>
          <p:cNvSpPr/>
          <p:nvPr/>
        </p:nvSpPr>
        <p:spPr>
          <a:xfrm>
            <a:off x="7763250" y="3775940"/>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xmlns="" id="{C956B37D-BD95-4ED3-EE03-40DD833E36BF}"/>
              </a:ext>
            </a:extLst>
          </p:cNvPr>
          <p:cNvSpPr/>
          <p:nvPr/>
        </p:nvSpPr>
        <p:spPr>
          <a:xfrm>
            <a:off x="7659773" y="3679180"/>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xmlns="" id="{3C8C30AC-8929-4367-FDA6-5E0CB85D43D1}"/>
              </a:ext>
            </a:extLst>
          </p:cNvPr>
          <p:cNvSpPr/>
          <p:nvPr/>
        </p:nvSpPr>
        <p:spPr>
          <a:xfrm>
            <a:off x="7693058" y="3685897"/>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xmlns="" id="{B50E7C80-3590-DFA0-F20D-097F00618A83}"/>
              </a:ext>
            </a:extLst>
          </p:cNvPr>
          <p:cNvSpPr/>
          <p:nvPr/>
        </p:nvSpPr>
        <p:spPr>
          <a:xfrm>
            <a:off x="7461309" y="3458375"/>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xmlns="" id="{549C4DD5-8F2C-78C6-8326-622222617C7E}"/>
              </a:ext>
            </a:extLst>
          </p:cNvPr>
          <p:cNvSpPr/>
          <p:nvPr/>
        </p:nvSpPr>
        <p:spPr>
          <a:xfrm>
            <a:off x="7567654" y="3486301"/>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xmlns="" id="{4CE85C6F-1C4A-D119-AB27-E674B7F519E1}"/>
              </a:ext>
            </a:extLst>
          </p:cNvPr>
          <p:cNvSpPr/>
          <p:nvPr/>
        </p:nvSpPr>
        <p:spPr>
          <a:xfrm>
            <a:off x="7940203" y="3462828"/>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xmlns="" id="{D4D4A3D9-1E5A-EEF5-7395-EF8F8E544CDB}"/>
              </a:ext>
            </a:extLst>
          </p:cNvPr>
          <p:cNvSpPr/>
          <p:nvPr/>
        </p:nvSpPr>
        <p:spPr>
          <a:xfrm>
            <a:off x="7980470" y="3394598"/>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xmlns="" id="{60C30DD3-6738-22E2-1404-A68292A8C550}"/>
              </a:ext>
            </a:extLst>
          </p:cNvPr>
          <p:cNvGrpSpPr/>
          <p:nvPr/>
        </p:nvGrpSpPr>
        <p:grpSpPr>
          <a:xfrm>
            <a:off x="7132116" y="2076664"/>
            <a:ext cx="1236591" cy="796212"/>
            <a:chOff x="6953214" y="1887823"/>
            <a:chExt cx="1236591" cy="796212"/>
          </a:xfrm>
        </p:grpSpPr>
        <p:sp>
          <p:nvSpPr>
            <p:cNvPr id="39" name="Google Shape;2348;p42">
              <a:extLst>
                <a:ext uri="{FF2B5EF4-FFF2-40B4-BE49-F238E27FC236}">
                  <a16:creationId xmlns:a16="http://schemas.microsoft.com/office/drawing/2014/main" xmlns="" id="{3826E24F-E746-57A1-D29A-52933A18954E}"/>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xmlns="" id="{C4B7AC42-F522-E1AD-4544-A695897D7819}"/>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41" name="TextBox 40"/>
          <p:cNvSpPr txBox="1"/>
          <p:nvPr/>
        </p:nvSpPr>
        <p:spPr>
          <a:xfrm>
            <a:off x="398352" y="434566"/>
            <a:ext cx="2471597"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4:</a:t>
            </a:r>
            <a:endParaRPr lang="en-US" sz="24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25026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46" name="Google Shape;841;p30">
            <a:extLst>
              <a:ext uri="{FF2B5EF4-FFF2-40B4-BE49-F238E27FC236}">
                <a16:creationId xmlns:a16="http://schemas.microsoft.com/office/drawing/2014/main" xmlns="" id="{8E541AFD-FCF8-33E2-4AAA-692BFDB3C953}"/>
              </a:ext>
            </a:extLst>
          </p:cNvPr>
          <p:cNvSpPr txBox="1">
            <a:spLocks noGrp="1"/>
          </p:cNvSpPr>
          <p:nvPr>
            <p:ph type="ctrTitle"/>
          </p:nvPr>
        </p:nvSpPr>
        <p:spPr>
          <a:xfrm>
            <a:off x="5072742" y="908307"/>
            <a:ext cx="3643289" cy="591000"/>
          </a:xfrm>
          <a:prstGeom prst="rect">
            <a:avLst/>
          </a:prstGeom>
          <a:solidFill>
            <a:schemeClr val="tx1"/>
          </a:solidFill>
        </p:spPr>
        <p:txBody>
          <a:bodyPr spcFirstLastPara="1" wrap="square" lIns="91425" tIns="91425" rIns="91425" bIns="91425" anchor="ctr" anchorCtr="0">
            <a:noAutofit/>
          </a:bodyPr>
          <a:lstStyle/>
          <a:p>
            <a:pPr marL="0" lvl="0" indent="0" algn="ctr" rtl="0">
              <a:spcBef>
                <a:spcPts val="0"/>
              </a:spcBef>
              <a:spcAft>
                <a:spcPts val="0"/>
              </a:spcAft>
              <a:buNone/>
            </a:pPr>
            <a:r>
              <a:rPr lang="es" sz="3200" dirty="0">
                <a:solidFill>
                  <a:schemeClr val="tx2"/>
                </a:solidFill>
                <a:latin typeface="+mn-lt"/>
              </a:rPr>
              <a:t>CÂY HẠNH PHÚC</a:t>
            </a:r>
            <a:endParaRPr sz="3200" dirty="0">
              <a:solidFill>
                <a:schemeClr val="tx2"/>
              </a:solidFill>
              <a:latin typeface="+mn-lt"/>
            </a:endParaRPr>
          </a:p>
        </p:txBody>
      </p:sp>
      <p:sp>
        <p:nvSpPr>
          <p:cNvPr id="447" name="Google Shape;1420;p36">
            <a:extLst>
              <a:ext uri="{FF2B5EF4-FFF2-40B4-BE49-F238E27FC236}">
                <a16:creationId xmlns:a16="http://schemas.microsoft.com/office/drawing/2014/main" xmlns="" id="{8FB9163C-8759-6881-84A8-DD4D7A38A270}"/>
              </a:ext>
            </a:extLst>
          </p:cNvPr>
          <p:cNvSpPr txBox="1">
            <a:spLocks/>
          </p:cNvSpPr>
          <p:nvPr/>
        </p:nvSpPr>
        <p:spPr>
          <a:xfrm flipH="1">
            <a:off x="5205077" y="2035315"/>
            <a:ext cx="3361537" cy="205685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chemeClr val="tx1"/>
                </a:solidFill>
                <a:latin typeface="+mn-lt"/>
                <a:cs typeface="Calibri" panose="020F0502020204030204" pitchFamily="34" charset="0"/>
              </a:rPr>
              <a:t>GVBM VẼ 1 CÂY TRÊN BẢNG VÀ CÁC NHÓM CÙNG NHAU TẠO NÊN CÂY HẠNH PHÚC CHO LỚP HỌC CỦA CHÚNG TA NHÉ!</a:t>
            </a:r>
          </a:p>
        </p:txBody>
      </p:sp>
      <p:pic>
        <p:nvPicPr>
          <p:cNvPr id="10" name="Picture 9" descr="Map&#10;&#10;Description automatically generated">
            <a:extLst>
              <a:ext uri="{FF2B5EF4-FFF2-40B4-BE49-F238E27FC236}">
                <a16:creationId xmlns:a16="http://schemas.microsoft.com/office/drawing/2014/main" xmlns="" id="{D178C793-E860-9573-91EE-0FE8810AD4A0}"/>
              </a:ext>
            </a:extLst>
          </p:cNvPr>
          <p:cNvPicPr>
            <a:picLocks noChangeAspect="1"/>
          </p:cNvPicPr>
          <p:nvPr/>
        </p:nvPicPr>
        <p:blipFill>
          <a:blip r:embed="rId3"/>
          <a:stretch>
            <a:fillRect/>
          </a:stretch>
        </p:blipFill>
        <p:spPr>
          <a:xfrm>
            <a:off x="350600" y="793837"/>
            <a:ext cx="4722142" cy="3947710"/>
          </a:xfrm>
          <a:prstGeom prst="rect">
            <a:avLst/>
          </a:prstGeom>
        </p:spPr>
      </p:pic>
    </p:spTree>
    <p:extLst>
      <p:ext uri="{BB962C8B-B14F-4D97-AF65-F5344CB8AC3E}">
        <p14:creationId xmlns:p14="http://schemas.microsoft.com/office/powerpoint/2010/main" val="2494204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 name="Rectangle 3"/>
          <p:cNvSpPr/>
          <p:nvPr/>
        </p:nvSpPr>
        <p:spPr>
          <a:xfrm>
            <a:off x="361741" y="362574"/>
            <a:ext cx="8400421" cy="417871"/>
          </a:xfrm>
          <a:prstGeom prst="rect">
            <a:avLst/>
          </a:prstGeom>
        </p:spPr>
        <p:txBody>
          <a:bodyPr wrap="square">
            <a:spAutoFit/>
          </a:bodyPr>
          <a:lstStyle/>
          <a:p>
            <a:pPr algn="just">
              <a:lnSpc>
                <a:spcPct val="115000"/>
              </a:lnSpc>
              <a:spcAft>
                <a:spcPts val="1000"/>
              </a:spcAft>
            </a:pPr>
            <a:r>
              <a:rPr lang="en-US" sz="2000" b="1" dirty="0">
                <a:solidFill>
                  <a:srgbClr val="006600"/>
                </a:solidFill>
                <a:latin typeface="+mn-lt"/>
                <a:ea typeface="Calibri" panose="020F0502020204030204" pitchFamily="34" charset="0"/>
                <a:cs typeface="Times New Roman" panose="02020603050405020304" pitchFamily="18" charset="0"/>
              </a:rPr>
              <a:t>4. </a:t>
            </a:r>
            <a:r>
              <a:rPr lang="en-US" sz="2000" b="1" dirty="0" err="1">
                <a:solidFill>
                  <a:srgbClr val="006600"/>
                </a:solidFill>
                <a:latin typeface="+mn-lt"/>
                <a:ea typeface="Calibri" panose="020F0502020204030204" pitchFamily="34" charset="0"/>
                <a:cs typeface="Times New Roman" panose="02020603050405020304" pitchFamily="18" charset="0"/>
              </a:rPr>
              <a:t>Xây</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dựng</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tiêu</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chí</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Lớp</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học</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hạnh</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phúc</a:t>
            </a:r>
            <a:r>
              <a:rPr lang="en-US" sz="2000" b="1" dirty="0" smtClean="0">
                <a:solidFill>
                  <a:srgbClr val="006600"/>
                </a:solidFill>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5" name="Rectangle 4"/>
          <p:cNvSpPr/>
          <p:nvPr/>
        </p:nvSpPr>
        <p:spPr>
          <a:xfrm>
            <a:off x="361740" y="787167"/>
            <a:ext cx="8400421" cy="1154162"/>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Yêu</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thương</a:t>
            </a:r>
            <a:r>
              <a:rPr lang="en-US" sz="2000" b="1" dirty="0">
                <a:latin typeface="+mn-lt"/>
                <a:ea typeface="Calibri" panose="020F0502020204030204" pitchFamily="34" charset="0"/>
                <a:cs typeface="Times New Roman" panose="02020603050405020304" pitchFamily="18" charset="0"/>
              </a:rPr>
              <a:t>:</a:t>
            </a:r>
            <a:r>
              <a:rPr lang="en-US" sz="2000" dirty="0">
                <a:latin typeface="+mn-lt"/>
                <a:ea typeface="Calibri" panose="020F0502020204030204" pitchFamily="34" charset="0"/>
                <a:cs typeface="Times New Roman" panose="02020603050405020304" pitchFamily="18" charset="0"/>
              </a:rPr>
              <a:t> HS </a:t>
            </a:r>
            <a:r>
              <a:rPr lang="en-US" sz="2000" dirty="0" err="1">
                <a:latin typeface="+mn-lt"/>
                <a:ea typeface="Calibri" panose="020F0502020204030204" pitchFamily="34" charset="0"/>
                <a:cs typeface="Times New Roman" panose="02020603050405020304" pitchFamily="18" charset="0"/>
              </a:rPr>
              <a:t>yêu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thương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động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quan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tâm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hỗ</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trợ</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đỡ</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nhau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đặc</a:t>
            </a:r>
            <a:r>
              <a:rPr lang="en-US" sz="2000" dirty="0">
                <a:latin typeface="+mn-lt"/>
                <a:ea typeface="Calibri" panose="020F0502020204030204" pitchFamily="34" charset="0"/>
                <a:cs typeface="Times New Roman" panose="02020603050405020304" pitchFamily="18" charset="0"/>
              </a:rPr>
              <a:t> </a:t>
            </a:r>
            <a:r>
              <a:rPr lang="en-US" sz="2000" dirty="0" err="1" smtClean="0">
                <a:latin typeface="+mn-lt"/>
                <a:ea typeface="Calibri" panose="020F0502020204030204" pitchFamily="34" charset="0"/>
                <a:cs typeface="Times New Roman" panose="02020603050405020304" pitchFamily="18" charset="0"/>
              </a:rPr>
              <a:t>biệt</a:t>
            </a:r>
            <a:r>
              <a:rPr lang="en-US" sz="2000" dirty="0" smtClean="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đỡ</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có</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hoàn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cảnh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khó</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khăn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khuyết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tật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thành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lập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duy</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trì</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nhóm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đôi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cùng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tiến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nhau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tiến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bộ</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trong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học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tập</a:t>
            </a:r>
            <a:r>
              <a:rPr lang="en-US" sz="2000" dirty="0" smtClean="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6" name="Rectangle 5"/>
          <p:cNvSpPr/>
          <p:nvPr/>
        </p:nvSpPr>
        <p:spPr>
          <a:xfrm>
            <a:off x="361741" y="2076285"/>
            <a:ext cx="8400420" cy="1154162"/>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Tôn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trọng</a:t>
            </a:r>
            <a:r>
              <a:rPr lang="en-US" sz="2000" b="1" dirty="0">
                <a:latin typeface="+mn-lt"/>
                <a:ea typeface="Calibri" panose="020F0502020204030204" pitchFamily="34" charset="0"/>
                <a:cs typeface="Times New Roman" panose="02020603050405020304" pitchFamily="18" charset="0"/>
              </a:rPr>
              <a: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Mọi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thành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đều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được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tôn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trọng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đảm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bảo</a:t>
            </a:r>
            <a:r>
              <a:rPr lang="en-US" sz="2000" dirty="0">
                <a:latin typeface="+mn-lt"/>
                <a:ea typeface="Calibri" panose="020F0502020204030204" pitchFamily="34" charset="0"/>
                <a:cs typeface="Times New Roman" panose="02020603050405020304" pitchFamily="18" charset="0"/>
              </a:rPr>
              <a:t> an </a:t>
            </a:r>
            <a:r>
              <a:rPr lang="en-US" sz="2000" dirty="0" err="1">
                <a:latin typeface="+mn-lt"/>
                <a:ea typeface="Calibri" panose="020F0502020204030204" pitchFamily="34" charset="0"/>
                <a:cs typeface="Times New Roman" panose="02020603050405020304" pitchFamily="18" charset="0"/>
              </a:rPr>
              <a:t>toàn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không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phân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biệt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đối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xử</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kì</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thị</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mọi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hoạt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động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quan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lớp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học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đều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đưa</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ra</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thảo</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luận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lắng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nghe</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thấu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hiểu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đối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thoại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tích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cực</a:t>
            </a:r>
            <a:r>
              <a:rPr lang="en-US" sz="2000" dirty="0" smtClean="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8" name="Rectangle 7"/>
          <p:cNvSpPr/>
          <p:nvPr/>
        </p:nvSpPr>
        <p:spPr>
          <a:xfrm>
            <a:off x="361741" y="3365403"/>
            <a:ext cx="8400420" cy="1015663"/>
          </a:xfrm>
          <a:prstGeom prst="rect">
            <a:avLst/>
          </a:prstGeom>
        </p:spPr>
        <p:txBody>
          <a:bodyPr wrap="square">
            <a:spAutoFit/>
          </a:bodyPr>
          <a:lstStyle/>
          <a:p>
            <a:r>
              <a:rPr lang="en-US" sz="2000" b="1" dirty="0">
                <a:latin typeface="+mn-lt"/>
                <a:ea typeface="Calibri" panose="020F0502020204030204" pitchFamily="34" charset="0"/>
              </a:rPr>
              <a:t>+ Chia </a:t>
            </a:r>
            <a:r>
              <a:rPr lang="en-US" sz="2000" b="1" dirty="0" err="1">
                <a:latin typeface="+mn-lt"/>
                <a:ea typeface="Calibri" panose="020F0502020204030204" pitchFamily="34" charset="0"/>
              </a:rPr>
              <a:t>sẻ</a:t>
            </a:r>
            <a:r>
              <a:rPr lang="en-US" sz="2000" b="1" dirty="0">
                <a:latin typeface="+mn-lt"/>
                <a:ea typeface="Calibri" panose="020F0502020204030204" pitchFamily="34" charset="0"/>
              </a:rPr>
              <a:t>:</a:t>
            </a:r>
            <a:r>
              <a:rPr lang="en-US" sz="2000" dirty="0">
                <a:latin typeface="+mn-lt"/>
                <a:ea typeface="Calibri" panose="020F0502020204030204" pitchFamily="34" charset="0"/>
              </a:rPr>
              <a:t> Chia </a:t>
            </a:r>
            <a:r>
              <a:rPr lang="en-US" sz="2000" dirty="0" err="1">
                <a:latin typeface="+mn-lt"/>
                <a:ea typeface="Calibri" panose="020F0502020204030204" pitchFamily="34" charset="0"/>
              </a:rPr>
              <a:t>sẻ</a:t>
            </a:r>
            <a:r>
              <a:rPr lang="en-US" sz="2000" dirty="0">
                <a:latin typeface="+mn-lt"/>
                <a:ea typeface="Calibri" panose="020F0502020204030204" pitchFamily="34" charset="0"/>
              </a:rPr>
              <a:t> </a:t>
            </a:r>
            <a:r>
              <a:rPr lang="en-US" sz="2000" dirty="0" err="1">
                <a:latin typeface="+mn-lt"/>
                <a:ea typeface="Calibri" panose="020F0502020204030204" pitchFamily="34" charset="0"/>
              </a:rPr>
              <a:t>với</a:t>
            </a:r>
            <a:r>
              <a:rPr lang="en-US" sz="2000" dirty="0">
                <a:latin typeface="+mn-lt"/>
                <a:ea typeface="Calibri" panose="020F0502020204030204" pitchFamily="34" charset="0"/>
              </a:rPr>
              <a:t> </a:t>
            </a:r>
            <a:r>
              <a:rPr lang="en-US" sz="2000" dirty="0" err="1">
                <a:latin typeface="+mn-lt"/>
                <a:ea typeface="Calibri" panose="020F0502020204030204" pitchFamily="34" charset="0"/>
              </a:rPr>
              <a:t>những</a:t>
            </a:r>
            <a:r>
              <a:rPr lang="en-US" sz="2000" dirty="0">
                <a:latin typeface="+mn-lt"/>
                <a:ea typeface="Calibri" panose="020F0502020204030204" pitchFamily="34" charset="0"/>
              </a:rPr>
              <a:t> </a:t>
            </a:r>
            <a:r>
              <a:rPr lang="en-US" sz="2000" dirty="0" err="1">
                <a:latin typeface="+mn-lt"/>
                <a:ea typeface="Calibri" panose="020F0502020204030204" pitchFamily="34" charset="0"/>
              </a:rPr>
              <a:t>bạn</a:t>
            </a:r>
            <a:r>
              <a:rPr lang="en-US" sz="2000" dirty="0">
                <a:latin typeface="+mn-lt"/>
                <a:ea typeface="Calibri" panose="020F0502020204030204" pitchFamily="34" charset="0"/>
              </a:rPr>
              <a:t> </a:t>
            </a:r>
            <a:r>
              <a:rPr lang="en-US" sz="2000" dirty="0" err="1">
                <a:latin typeface="+mn-lt"/>
                <a:ea typeface="Calibri" panose="020F0502020204030204" pitchFamily="34" charset="0"/>
              </a:rPr>
              <a:t>có</a:t>
            </a:r>
            <a:r>
              <a:rPr lang="en-US" sz="2000" dirty="0">
                <a:latin typeface="+mn-lt"/>
                <a:ea typeface="Calibri" panose="020F0502020204030204" pitchFamily="34" charset="0"/>
              </a:rPr>
              <a:t> </a:t>
            </a:r>
            <a:r>
              <a:rPr lang="en-US" sz="2000" dirty="0" err="1">
                <a:latin typeface="+mn-lt"/>
                <a:ea typeface="Calibri" panose="020F0502020204030204" pitchFamily="34" charset="0"/>
              </a:rPr>
              <a:t>hoàn</a:t>
            </a:r>
            <a:r>
              <a:rPr lang="en-US" sz="2000" dirty="0">
                <a:latin typeface="+mn-lt"/>
                <a:ea typeface="Calibri" panose="020F0502020204030204" pitchFamily="34" charset="0"/>
              </a:rPr>
              <a:t> </a:t>
            </a:r>
            <a:r>
              <a:rPr lang="en-US" sz="2000" dirty="0" err="1">
                <a:latin typeface="+mn-lt"/>
                <a:ea typeface="Calibri" panose="020F0502020204030204" pitchFamily="34" charset="0"/>
              </a:rPr>
              <a:t>cảnh</a:t>
            </a:r>
            <a:r>
              <a:rPr lang="en-US" sz="2000" dirty="0">
                <a:latin typeface="+mn-lt"/>
                <a:ea typeface="Calibri" panose="020F0502020204030204" pitchFamily="34" charset="0"/>
              </a:rPr>
              <a:t> </a:t>
            </a:r>
            <a:r>
              <a:rPr lang="en-US" sz="2000" dirty="0" err="1">
                <a:latin typeface="+mn-lt"/>
                <a:ea typeface="Calibri" panose="020F0502020204030204" pitchFamily="34" charset="0"/>
              </a:rPr>
              <a:t>khó</a:t>
            </a:r>
            <a:r>
              <a:rPr lang="en-US" sz="2000" dirty="0">
                <a:latin typeface="+mn-lt"/>
                <a:ea typeface="Calibri" panose="020F0502020204030204" pitchFamily="34" charset="0"/>
              </a:rPr>
              <a:t> </a:t>
            </a:r>
            <a:r>
              <a:rPr lang="en-US" sz="2000" dirty="0" err="1">
                <a:latin typeface="+mn-lt"/>
                <a:ea typeface="Calibri" panose="020F0502020204030204" pitchFamily="34" charset="0"/>
              </a:rPr>
              <a:t>khăn</a:t>
            </a:r>
            <a:r>
              <a:rPr lang="en-US" sz="2000" dirty="0">
                <a:latin typeface="+mn-lt"/>
                <a:ea typeface="Calibri" panose="020F0502020204030204" pitchFamily="34" charset="0"/>
              </a:rPr>
              <a:t>, </a:t>
            </a:r>
            <a:r>
              <a:rPr lang="en-US" sz="2000" dirty="0" err="1">
                <a:latin typeface="+mn-lt"/>
                <a:ea typeface="Calibri" panose="020F0502020204030204" pitchFamily="34" charset="0"/>
              </a:rPr>
              <a:t>tâm</a:t>
            </a:r>
            <a:r>
              <a:rPr lang="en-US" sz="2000" dirty="0">
                <a:latin typeface="+mn-lt"/>
                <a:ea typeface="Calibri" panose="020F0502020204030204" pitchFamily="34" charset="0"/>
              </a:rPr>
              <a:t> </a:t>
            </a:r>
            <a:r>
              <a:rPr lang="en-US" sz="2000" dirty="0" err="1">
                <a:latin typeface="+mn-lt"/>
                <a:ea typeface="Calibri" panose="020F0502020204030204" pitchFamily="34" charset="0"/>
              </a:rPr>
              <a:t>tư</a:t>
            </a:r>
            <a:r>
              <a:rPr lang="en-US" sz="2000" dirty="0">
                <a:latin typeface="+mn-lt"/>
                <a:ea typeface="Calibri" panose="020F0502020204030204" pitchFamily="34" charset="0"/>
              </a:rPr>
              <a:t> </a:t>
            </a:r>
            <a:r>
              <a:rPr lang="en-US" sz="2000" dirty="0" err="1">
                <a:latin typeface="+mn-lt"/>
                <a:ea typeface="Calibri" panose="020F0502020204030204" pitchFamily="34" charset="0"/>
              </a:rPr>
              <a:t>tình</a:t>
            </a:r>
            <a:r>
              <a:rPr lang="en-US" sz="2000" dirty="0">
                <a:latin typeface="+mn-lt"/>
                <a:ea typeface="Calibri" panose="020F0502020204030204" pitchFamily="34" charset="0"/>
              </a:rPr>
              <a:t> </a:t>
            </a:r>
            <a:r>
              <a:rPr lang="en-US" sz="2000" dirty="0" err="1">
                <a:latin typeface="+mn-lt"/>
                <a:ea typeface="Calibri" panose="020F0502020204030204" pitchFamily="34" charset="0"/>
              </a:rPr>
              <a:t>cảm</a:t>
            </a:r>
            <a:r>
              <a:rPr lang="en-US" sz="2000" dirty="0">
                <a:latin typeface="+mn-lt"/>
                <a:ea typeface="Calibri" panose="020F0502020204030204" pitchFamily="34" charset="0"/>
              </a:rPr>
              <a:t> </a:t>
            </a:r>
            <a:r>
              <a:rPr lang="en-US" sz="2000" dirty="0" err="1">
                <a:latin typeface="+mn-lt"/>
                <a:ea typeface="Calibri" panose="020F0502020204030204" pitchFamily="34" charset="0"/>
              </a:rPr>
              <a:t>với</a:t>
            </a:r>
            <a:r>
              <a:rPr lang="en-US" sz="2000" dirty="0">
                <a:latin typeface="+mn-lt"/>
                <a:ea typeface="Calibri" panose="020F0502020204030204" pitchFamily="34" charset="0"/>
              </a:rPr>
              <a:t> </a:t>
            </a:r>
            <a:r>
              <a:rPr lang="en-US" sz="2000" dirty="0" err="1">
                <a:latin typeface="+mn-lt"/>
                <a:ea typeface="Calibri" panose="020F0502020204030204" pitchFamily="34" charset="0"/>
              </a:rPr>
              <a:t>thầy</a:t>
            </a:r>
            <a:r>
              <a:rPr lang="en-US" sz="2000" dirty="0">
                <a:latin typeface="+mn-lt"/>
                <a:ea typeface="Calibri" panose="020F0502020204030204" pitchFamily="34" charset="0"/>
              </a:rPr>
              <a:t> </a:t>
            </a:r>
            <a:r>
              <a:rPr lang="en-US" sz="2000" dirty="0" err="1">
                <a:latin typeface="+mn-lt"/>
                <a:ea typeface="Calibri" panose="020F0502020204030204" pitchFamily="34" charset="0"/>
              </a:rPr>
              <a:t>cô</a:t>
            </a:r>
            <a:r>
              <a:rPr lang="en-US" sz="2000" dirty="0">
                <a:latin typeface="+mn-lt"/>
                <a:ea typeface="Calibri" panose="020F0502020204030204" pitchFamily="34" charset="0"/>
              </a:rPr>
              <a:t>, </a:t>
            </a:r>
            <a:r>
              <a:rPr lang="en-US" sz="2000" dirty="0" err="1">
                <a:latin typeface="+mn-lt"/>
                <a:ea typeface="Calibri" panose="020F0502020204030204" pitchFamily="34" charset="0"/>
              </a:rPr>
              <a:t>các</a:t>
            </a:r>
            <a:r>
              <a:rPr lang="en-US" sz="2000" dirty="0">
                <a:latin typeface="+mn-lt"/>
                <a:ea typeface="Calibri" panose="020F0502020204030204" pitchFamily="34" charset="0"/>
              </a:rPr>
              <a:t> </a:t>
            </a:r>
            <a:r>
              <a:rPr lang="en-US" sz="2000" dirty="0" err="1">
                <a:latin typeface="+mn-lt"/>
                <a:ea typeface="Calibri" panose="020F0502020204030204" pitchFamily="34" charset="0"/>
              </a:rPr>
              <a:t>bạn</a:t>
            </a:r>
            <a:r>
              <a:rPr lang="en-US" sz="2000" dirty="0">
                <a:latin typeface="+mn-lt"/>
                <a:ea typeface="Calibri" panose="020F0502020204030204" pitchFamily="34" charset="0"/>
              </a:rPr>
              <a:t>; </a:t>
            </a:r>
            <a:r>
              <a:rPr lang="en-US" sz="2000" dirty="0" err="1">
                <a:latin typeface="+mn-lt"/>
                <a:ea typeface="Calibri" panose="020F0502020204030204" pitchFamily="34" charset="0"/>
              </a:rPr>
              <a:t>tích</a:t>
            </a:r>
            <a:r>
              <a:rPr lang="en-US" sz="2000" dirty="0">
                <a:latin typeface="+mn-lt"/>
                <a:ea typeface="Calibri" panose="020F0502020204030204" pitchFamily="34" charset="0"/>
              </a:rPr>
              <a:t> </a:t>
            </a:r>
            <a:r>
              <a:rPr lang="en-US" sz="2000" dirty="0" err="1">
                <a:latin typeface="+mn-lt"/>
                <a:ea typeface="Calibri" panose="020F0502020204030204" pitchFamily="34" charset="0"/>
              </a:rPr>
              <a:t>cực</a:t>
            </a:r>
            <a:r>
              <a:rPr lang="en-US" sz="2000" dirty="0">
                <a:latin typeface="+mn-lt"/>
                <a:ea typeface="Calibri" panose="020F0502020204030204" pitchFamily="34" charset="0"/>
              </a:rPr>
              <a:t> </a:t>
            </a:r>
            <a:r>
              <a:rPr lang="en-US" sz="2000" dirty="0" err="1">
                <a:latin typeface="+mn-lt"/>
                <a:ea typeface="Calibri" panose="020F0502020204030204" pitchFamily="34" charset="0"/>
              </a:rPr>
              <a:t>tham</a:t>
            </a:r>
            <a:r>
              <a:rPr lang="en-US" sz="2000" dirty="0">
                <a:latin typeface="+mn-lt"/>
                <a:ea typeface="Calibri" panose="020F0502020204030204" pitchFamily="34" charset="0"/>
              </a:rPr>
              <a:t> </a:t>
            </a:r>
            <a:r>
              <a:rPr lang="en-US" sz="2000" dirty="0" err="1">
                <a:latin typeface="+mn-lt"/>
                <a:ea typeface="Calibri" panose="020F0502020204030204" pitchFamily="34" charset="0"/>
              </a:rPr>
              <a:t>gia</a:t>
            </a:r>
            <a:r>
              <a:rPr lang="en-US" sz="2000" dirty="0">
                <a:latin typeface="+mn-lt"/>
                <a:ea typeface="Calibri" panose="020F0502020204030204" pitchFamily="34" charset="0"/>
              </a:rPr>
              <a:t> </a:t>
            </a:r>
            <a:r>
              <a:rPr lang="en-US" sz="2000" dirty="0" err="1">
                <a:latin typeface="+mn-lt"/>
                <a:ea typeface="Calibri" panose="020F0502020204030204" pitchFamily="34" charset="0"/>
              </a:rPr>
              <a:t>các</a:t>
            </a:r>
            <a:r>
              <a:rPr lang="en-US" sz="2000" dirty="0">
                <a:latin typeface="+mn-lt"/>
                <a:ea typeface="Calibri" panose="020F0502020204030204" pitchFamily="34" charset="0"/>
              </a:rPr>
              <a:t> </a:t>
            </a:r>
            <a:r>
              <a:rPr lang="en-US" sz="2000" dirty="0" err="1">
                <a:latin typeface="+mn-lt"/>
                <a:ea typeface="Calibri" panose="020F0502020204030204" pitchFamily="34" charset="0"/>
              </a:rPr>
              <a:t>hoạt</a:t>
            </a:r>
            <a:r>
              <a:rPr lang="en-US" sz="2000" dirty="0">
                <a:latin typeface="+mn-lt"/>
                <a:ea typeface="Calibri" panose="020F0502020204030204" pitchFamily="34" charset="0"/>
              </a:rPr>
              <a:t> </a:t>
            </a:r>
            <a:r>
              <a:rPr lang="en-US" sz="2000" dirty="0" err="1">
                <a:latin typeface="+mn-lt"/>
                <a:ea typeface="Calibri" panose="020F0502020204030204" pitchFamily="34" charset="0"/>
              </a:rPr>
              <a:t>động</a:t>
            </a:r>
            <a:r>
              <a:rPr lang="en-US" sz="2000" dirty="0">
                <a:latin typeface="+mn-lt"/>
                <a:ea typeface="Calibri" panose="020F0502020204030204" pitchFamily="34" charset="0"/>
              </a:rPr>
              <a:t> </a:t>
            </a:r>
            <a:r>
              <a:rPr lang="en-US" sz="2000" dirty="0" err="1">
                <a:latin typeface="+mn-lt"/>
                <a:ea typeface="Calibri" panose="020F0502020204030204" pitchFamily="34" charset="0"/>
              </a:rPr>
              <a:t>để</a:t>
            </a:r>
            <a:r>
              <a:rPr lang="en-US" sz="2000" dirty="0">
                <a:latin typeface="+mn-lt"/>
                <a:ea typeface="Calibri" panose="020F0502020204030204" pitchFamily="34" charset="0"/>
              </a:rPr>
              <a:t> </a:t>
            </a:r>
            <a:r>
              <a:rPr lang="en-US" sz="2000" dirty="0" err="1">
                <a:latin typeface="+mn-lt"/>
                <a:ea typeface="Calibri" panose="020F0502020204030204" pitchFamily="34" charset="0"/>
              </a:rPr>
              <a:t>thấu</a:t>
            </a:r>
            <a:r>
              <a:rPr lang="en-US" sz="2000" dirty="0">
                <a:latin typeface="+mn-lt"/>
                <a:ea typeface="Calibri" panose="020F0502020204030204" pitchFamily="34" charset="0"/>
              </a:rPr>
              <a:t> </a:t>
            </a:r>
            <a:r>
              <a:rPr lang="en-US" sz="2000" dirty="0" err="1">
                <a:latin typeface="+mn-lt"/>
                <a:ea typeface="Calibri" panose="020F0502020204030204" pitchFamily="34" charset="0"/>
              </a:rPr>
              <a:t>hiểu</a:t>
            </a:r>
            <a:r>
              <a:rPr lang="en-US" sz="2000" dirty="0">
                <a:latin typeface="+mn-lt"/>
                <a:ea typeface="Calibri" panose="020F0502020204030204" pitchFamily="34" charset="0"/>
              </a:rPr>
              <a:t>, </a:t>
            </a:r>
            <a:r>
              <a:rPr lang="en-US" sz="2000" dirty="0" err="1">
                <a:latin typeface="+mn-lt"/>
                <a:ea typeface="Calibri" panose="020F0502020204030204" pitchFamily="34" charset="0"/>
              </a:rPr>
              <a:t>yêu</a:t>
            </a:r>
            <a:r>
              <a:rPr lang="en-US" sz="2000" dirty="0">
                <a:latin typeface="+mn-lt"/>
                <a:ea typeface="Calibri" panose="020F0502020204030204" pitchFamily="34" charset="0"/>
              </a:rPr>
              <a:t> </a:t>
            </a:r>
            <a:r>
              <a:rPr lang="en-US" sz="2000" dirty="0" err="1">
                <a:latin typeface="+mn-lt"/>
                <a:ea typeface="Calibri" panose="020F0502020204030204" pitchFamily="34" charset="0"/>
              </a:rPr>
              <a:t>thương</a:t>
            </a:r>
            <a:r>
              <a:rPr lang="en-US" sz="2000" dirty="0">
                <a:latin typeface="+mn-lt"/>
                <a:ea typeface="Calibri" panose="020F0502020204030204" pitchFamily="34" charset="0"/>
              </a:rPr>
              <a:t> </a:t>
            </a:r>
            <a:r>
              <a:rPr lang="en-US" sz="2000" dirty="0" err="1">
                <a:latin typeface="+mn-lt"/>
                <a:ea typeface="Calibri" panose="020F0502020204030204" pitchFamily="34" charset="0"/>
              </a:rPr>
              <a:t>và</a:t>
            </a:r>
            <a:r>
              <a:rPr lang="en-US" sz="2000" dirty="0">
                <a:latin typeface="+mn-lt"/>
                <a:ea typeface="Calibri" panose="020F0502020204030204" pitchFamily="34" charset="0"/>
              </a:rPr>
              <a:t> chia </a:t>
            </a:r>
            <a:r>
              <a:rPr lang="en-US" sz="2000" dirty="0" err="1">
                <a:latin typeface="+mn-lt"/>
                <a:ea typeface="Calibri" panose="020F0502020204030204" pitchFamily="34" charset="0"/>
              </a:rPr>
              <a:t>sẻ</a:t>
            </a:r>
            <a:r>
              <a:rPr lang="en-US" sz="2000" dirty="0">
                <a:latin typeface="+mn-lt"/>
                <a:ea typeface="Calibri" panose="020F0502020204030204" pitchFamily="34" charset="0"/>
              </a:rPr>
              <a:t> </a:t>
            </a:r>
            <a:r>
              <a:rPr lang="en-US" sz="2000" dirty="0" err="1">
                <a:latin typeface="+mn-lt"/>
                <a:ea typeface="Calibri" panose="020F0502020204030204" pitchFamily="34" charset="0"/>
              </a:rPr>
              <a:t>cùng</a:t>
            </a:r>
            <a:r>
              <a:rPr lang="en-US" sz="2000" dirty="0">
                <a:latin typeface="+mn-lt"/>
                <a:ea typeface="Calibri" panose="020F0502020204030204" pitchFamily="34" charset="0"/>
              </a:rPr>
              <a:t> </a:t>
            </a:r>
            <a:r>
              <a:rPr lang="en-US" sz="2000" dirty="0" err="1">
                <a:latin typeface="+mn-lt"/>
                <a:ea typeface="Calibri" panose="020F0502020204030204" pitchFamily="34" charset="0"/>
              </a:rPr>
              <a:t>nhau</a:t>
            </a:r>
            <a:r>
              <a:rPr lang="en-US" sz="2000" dirty="0">
                <a:latin typeface="+mn-lt"/>
                <a:ea typeface="Calibri" panose="020F0502020204030204" pitchFamily="34" charset="0"/>
              </a:rPr>
              <a:t>.</a:t>
            </a:r>
            <a:endParaRPr lang="en-US" sz="2000" dirty="0">
              <a:latin typeface="+mn-lt"/>
            </a:endParaRPr>
          </a:p>
        </p:txBody>
      </p:sp>
    </p:spTree>
    <p:extLst>
      <p:ext uri="{BB962C8B-B14F-4D97-AF65-F5344CB8AC3E}">
        <p14:creationId xmlns:p14="http://schemas.microsoft.com/office/powerpoint/2010/main" val="14163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subTitle" idx="1"/>
          </p:nvPr>
        </p:nvSpPr>
        <p:spPr>
          <a:xfrm>
            <a:off x="892419" y="3239458"/>
            <a:ext cx="4352100" cy="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dirty="0">
                <a:latin typeface="Barlow Condensed"/>
                <a:ea typeface="Barlow Condensed"/>
                <a:cs typeface="Barlow Condensed"/>
                <a:sym typeface="Barlow Condensed"/>
              </a:rPr>
              <a:t>GVTH: </a:t>
            </a:r>
            <a:r>
              <a:rPr lang="es" sz="2400" dirty="0" smtClean="0">
                <a:latin typeface="Barlow Condensed"/>
                <a:ea typeface="Barlow Condensed"/>
                <a:cs typeface="Barlow Condensed"/>
                <a:sym typeface="Barlow Condensed"/>
              </a:rPr>
              <a:t>BÌNH LÊ</a:t>
            </a:r>
            <a:endParaRPr sz="2400" dirty="0">
              <a:latin typeface="Barlow Condensed"/>
              <a:ea typeface="Barlow Condensed"/>
              <a:cs typeface="Barlow Condensed"/>
              <a:sym typeface="Barlow Condensed"/>
            </a:endParaRPr>
          </a:p>
        </p:txBody>
      </p:sp>
      <p:sp>
        <p:nvSpPr>
          <p:cNvPr id="183" name="Google Shape;183;p23"/>
          <p:cNvSpPr txBox="1">
            <a:spLocks noGrp="1"/>
          </p:cNvSpPr>
          <p:nvPr>
            <p:ph type="ctrTitle"/>
          </p:nvPr>
        </p:nvSpPr>
        <p:spPr>
          <a:xfrm>
            <a:off x="369758" y="1362443"/>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b="0" dirty="0">
                <a:solidFill>
                  <a:schemeClr val="dk1"/>
                </a:solidFill>
                <a:latin typeface="+mn-lt"/>
              </a:rPr>
              <a:t>EM VỚI </a:t>
            </a:r>
            <a:br>
              <a:rPr lang="vi-VN" sz="5500" b="0" dirty="0">
                <a:solidFill>
                  <a:schemeClr val="dk1"/>
                </a:solidFill>
                <a:latin typeface="+mn-lt"/>
              </a:rPr>
            </a:br>
            <a:r>
              <a:rPr lang="vi-VN" sz="5500" b="0" dirty="0">
                <a:solidFill>
                  <a:schemeClr val="dk1"/>
                </a:solidFill>
                <a:latin typeface="+mn-lt"/>
              </a:rPr>
              <a:t>NHÀ TRƯỜNG </a:t>
            </a:r>
            <a:endParaRPr sz="5500" b="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299420" y="370053"/>
            <a:ext cx="1459042" cy="523220"/>
          </a:xfrm>
          <a:prstGeom prst="rect">
            <a:avLst/>
          </a:prstGeom>
          <a:noFill/>
        </p:spPr>
        <p:txBody>
          <a:bodyPr wrap="square" rtlCol="0">
            <a:spAutoFit/>
          </a:bodyPr>
          <a:lstStyle/>
          <a:p>
            <a:r>
              <a:rPr lang="en-US" sz="2800" b="1" dirty="0" smtClean="0">
                <a:solidFill>
                  <a:srgbClr val="002060"/>
                </a:solidFill>
                <a:effectLst>
                  <a:outerShdw blurRad="38100" dist="38100" dir="2700000" algn="tl">
                    <a:srgbClr val="000000">
                      <a:alpha val="43137"/>
                    </a:srgbClr>
                  </a:outerShdw>
                </a:effectLst>
                <a:latin typeface="+mn-lt"/>
              </a:rPr>
              <a:t>TIẾT 3</a:t>
            </a:r>
            <a:endParaRPr lang="en-US" sz="28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953366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8"/>
          <p:cNvSpPr txBox="1">
            <a:spLocks noGrp="1"/>
          </p:cNvSpPr>
          <p:nvPr>
            <p:ph type="ctrTitle"/>
          </p:nvPr>
        </p:nvSpPr>
        <p:spPr>
          <a:xfrm>
            <a:off x="4375642" y="1031928"/>
            <a:ext cx="4768358" cy="262803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3600" b="1" dirty="0">
                <a:solidFill>
                  <a:srgbClr val="002060"/>
                </a:solidFill>
                <a:effectLst>
                  <a:outerShdw blurRad="38100" dist="38100" dir="2700000" algn="tl">
                    <a:srgbClr val="000000">
                      <a:alpha val="43137"/>
                    </a:srgbClr>
                  </a:outerShdw>
                </a:effectLst>
                <a:latin typeface="+mn-lt"/>
              </a:rPr>
              <a:t>TỰ HÀO </a:t>
            </a:r>
            <a:br>
              <a:rPr lang="es" sz="3600" b="1" dirty="0">
                <a:solidFill>
                  <a:srgbClr val="002060"/>
                </a:solidFill>
                <a:effectLst>
                  <a:outerShdw blurRad="38100" dist="38100" dir="2700000" algn="tl">
                    <a:srgbClr val="000000">
                      <a:alpha val="43137"/>
                    </a:srgbClr>
                  </a:outerShdw>
                </a:effectLst>
                <a:latin typeface="+mn-lt"/>
              </a:rPr>
            </a:br>
            <a:r>
              <a:rPr lang="es" sz="3600" b="1" dirty="0">
                <a:solidFill>
                  <a:srgbClr val="002060"/>
                </a:solidFill>
                <a:effectLst>
                  <a:outerShdw blurRad="38100" dist="38100" dir="2700000" algn="tl">
                    <a:srgbClr val="000000">
                      <a:alpha val="43137"/>
                    </a:srgbClr>
                  </a:outerShdw>
                </a:effectLst>
                <a:latin typeface="+mn-lt"/>
              </a:rPr>
              <a:t>TRUYỀN THỐNG </a:t>
            </a:r>
            <a:br>
              <a:rPr lang="es" sz="3600" b="1" dirty="0">
                <a:solidFill>
                  <a:srgbClr val="002060"/>
                </a:solidFill>
                <a:effectLst>
                  <a:outerShdw blurRad="38100" dist="38100" dir="2700000" algn="tl">
                    <a:srgbClr val="000000">
                      <a:alpha val="43137"/>
                    </a:srgbClr>
                  </a:outerShdw>
                </a:effectLst>
                <a:latin typeface="+mn-lt"/>
              </a:rPr>
            </a:br>
            <a:r>
              <a:rPr lang="es" sz="3600" b="1" dirty="0">
                <a:solidFill>
                  <a:srgbClr val="002060"/>
                </a:solidFill>
                <a:effectLst>
                  <a:outerShdw blurRad="38100" dist="38100" dir="2700000" algn="tl">
                    <a:srgbClr val="000000">
                      <a:alpha val="43137"/>
                    </a:srgbClr>
                  </a:outerShdw>
                </a:effectLst>
                <a:latin typeface="+mn-lt"/>
              </a:rPr>
              <a:t>TRƯỜNG </a:t>
            </a:r>
            <a:r>
              <a:rPr lang="es" sz="3600" b="1" dirty="0" smtClean="0">
                <a:solidFill>
                  <a:srgbClr val="002060"/>
                </a:solidFill>
                <a:effectLst>
                  <a:outerShdw blurRad="38100" dist="38100" dir="2700000" algn="tl">
                    <a:srgbClr val="000000">
                      <a:alpha val="43137"/>
                    </a:srgbClr>
                  </a:outerShdw>
                </a:effectLst>
                <a:latin typeface="+mn-lt"/>
              </a:rPr>
              <a:t>EM</a:t>
            </a:r>
            <a:br>
              <a:rPr lang="es" sz="3600" b="1" dirty="0" smtClean="0">
                <a:solidFill>
                  <a:srgbClr val="002060"/>
                </a:solidFill>
                <a:effectLst>
                  <a:outerShdw blurRad="38100" dist="38100" dir="2700000" algn="tl">
                    <a:srgbClr val="000000">
                      <a:alpha val="43137"/>
                    </a:srgbClr>
                  </a:outerShdw>
                </a:effectLst>
                <a:latin typeface="+mn-lt"/>
              </a:rPr>
            </a:br>
            <a:r>
              <a:rPr lang="es" sz="3600" dirty="0" smtClean="0">
                <a:solidFill>
                  <a:srgbClr val="002060"/>
                </a:solidFill>
                <a:latin typeface="+mn-lt"/>
              </a:rPr>
              <a:t>                          </a:t>
            </a:r>
            <a:r>
              <a:rPr lang="es" sz="2400" dirty="0" smtClean="0">
                <a:solidFill>
                  <a:srgbClr val="002060"/>
                </a:solidFill>
                <a:latin typeface="+mn-lt"/>
              </a:rPr>
              <a:t>(1 tiết)</a:t>
            </a:r>
            <a:endParaRPr sz="2400" dirty="0">
              <a:solidFill>
                <a:srgbClr val="002060"/>
              </a:solidFill>
              <a:latin typeface="+mn-lt"/>
            </a:endParaRPr>
          </a:p>
        </p:txBody>
      </p:sp>
      <p:sp>
        <p:nvSpPr>
          <p:cNvPr id="766" name="Google Shape;766;p28"/>
          <p:cNvSpPr txBox="1">
            <a:spLocks noGrp="1"/>
          </p:cNvSpPr>
          <p:nvPr>
            <p:ph type="title" idx="2"/>
          </p:nvPr>
        </p:nvSpPr>
        <p:spPr>
          <a:xfrm>
            <a:off x="5202229" y="355624"/>
            <a:ext cx="2651065" cy="4987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dirty="0" smtClean="0">
                <a:solidFill>
                  <a:srgbClr val="002060"/>
                </a:solidFill>
                <a:latin typeface="+mn-lt"/>
              </a:rPr>
              <a:t>NỘI DUNG 02</a:t>
            </a:r>
            <a:endParaRPr sz="2800" dirty="0">
              <a:solidFill>
                <a:srgbClr val="002060"/>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96" y="348634"/>
            <a:ext cx="3938953" cy="375109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149790" y="2843121"/>
            <a:ext cx="6164392" cy="131431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dirty="0">
                <a:latin typeface="+mn-lt"/>
                <a:ea typeface="Barlow Semi Condensed Light"/>
                <a:cs typeface="Barlow Semi Condensed Light"/>
                <a:sym typeface="Barlow Semi Condensed Light"/>
              </a:rPr>
              <a:t>HỌC SINH SẼ TÌM HIỂU TRUYỀN THỐNG CỦA NHÀ TRƯỜNG TẠI PHÒNG TRUYỀN THỐNG CỦA NHÀ TRƯỜNG VÀ CHIA SẺ CÁC NÉT NỔI BẬT, TỰ HÀO CỦA NHÀ TRƯỜNG. SAU ĐÓ HỌC SINH SẼ CHIA SẺ CÁCH GIỮ GÌN, PHÁT HUY TT NHÀ TRƯỜNG. </a:t>
            </a:r>
          </a:p>
          <a:p>
            <a:pPr marL="0" lvl="0" indent="0" algn="just" rtl="0">
              <a:spcBef>
                <a:spcPts val="0"/>
              </a:spcBef>
              <a:spcAft>
                <a:spcPts val="0"/>
              </a:spcAft>
              <a:buNone/>
            </a:pPr>
            <a:r>
              <a:rPr lang="es" dirty="0">
                <a:latin typeface="+mn-lt"/>
                <a:ea typeface="Barlow Semi Condensed Light"/>
                <a:cs typeface="Barlow Semi Condensed Light"/>
                <a:sym typeface="Barlow Semi Condensed Light"/>
              </a:rPr>
              <a:t>(TỔ CHỨC TẠI PHÒNG TRUYỀN THỐNG CỦA NHÀ TRƯỜNG)</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789450"/>
            <a:ext cx="5400000"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smtClean="0">
                <a:solidFill>
                  <a:schemeClr val="dk1"/>
                </a:solidFill>
              </a:rPr>
              <a:t> </a:t>
            </a:r>
            <a:r>
              <a:rPr lang="es" sz="3200" dirty="0">
                <a:solidFill>
                  <a:schemeClr val="dk1"/>
                </a:solidFill>
              </a:rPr>
              <a:t/>
            </a:r>
            <a:br>
              <a:rPr lang="es" sz="3200" dirty="0">
                <a:solidFill>
                  <a:schemeClr val="dk1"/>
                </a:solidFill>
              </a:rPr>
            </a:br>
            <a:r>
              <a:rPr lang="es" sz="3200" dirty="0">
                <a:solidFill>
                  <a:schemeClr val="dk1"/>
                </a:solidFill>
                <a:latin typeface="Times New Roman" panose="02020603050405020304" pitchFamily="18" charset="0"/>
                <a:cs typeface="Gisha" panose="020B0502040204020203" pitchFamily="34" charset="-79"/>
              </a:rPr>
              <a:t>TÌM HIỂU </a:t>
            </a:r>
            <a:br>
              <a:rPr lang="es" sz="3200" dirty="0">
                <a:solidFill>
                  <a:schemeClr val="dk1"/>
                </a:solidFill>
                <a:latin typeface="Times New Roman" panose="02020603050405020304" pitchFamily="18" charset="0"/>
                <a:cs typeface="Gisha" panose="020B0502040204020203" pitchFamily="34" charset="-79"/>
              </a:rPr>
            </a:br>
            <a:r>
              <a:rPr lang="es" sz="3200" dirty="0">
                <a:solidFill>
                  <a:schemeClr val="dk1"/>
                </a:solidFill>
                <a:latin typeface="Times New Roman" panose="02020603050405020304" pitchFamily="18" charset="0"/>
                <a:cs typeface="Gisha" panose="020B0502040204020203" pitchFamily="34" charset="-79"/>
              </a:rPr>
              <a:t>TRUYỀN THỐNG TRƯỜNG EM</a:t>
            </a:r>
            <a:endParaRPr sz="3200" dirty="0">
              <a:solidFill>
                <a:schemeClr val="dk1"/>
              </a:solidFill>
              <a:latin typeface="Times New Roman" panose="02020603050405020304" pitchFamily="18" charset="0"/>
              <a:cs typeface="Gisha" panose="020B0502040204020203" pitchFamily="34" charset="-79"/>
            </a:endParaRPr>
          </a:p>
        </p:txBody>
      </p:sp>
      <p:sp>
        <p:nvSpPr>
          <p:cNvPr id="4" name="Google Shape;2313;p42">
            <a:extLst>
              <a:ext uri="{FF2B5EF4-FFF2-40B4-BE49-F238E27FC236}">
                <a16:creationId xmlns:a16="http://schemas.microsoft.com/office/drawing/2014/main" xmlns="" id="{663E4037-A7A3-271A-EF01-722A35B5109F}"/>
              </a:ext>
            </a:extLst>
          </p:cNvPr>
          <p:cNvSpPr/>
          <p:nvPr/>
        </p:nvSpPr>
        <p:spPr>
          <a:xfrm>
            <a:off x="7487041" y="4264344"/>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xmlns="" id="{8142B049-A503-5398-BE7E-74F7EFBCCB1B}"/>
              </a:ext>
            </a:extLst>
          </p:cNvPr>
          <p:cNvSpPr/>
          <p:nvPr/>
        </p:nvSpPr>
        <p:spPr>
          <a:xfrm>
            <a:off x="7522402" y="4312195"/>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xmlns="" id="{99C975F2-3A4E-1785-0CBB-AC927CDD8367}"/>
              </a:ext>
            </a:extLst>
          </p:cNvPr>
          <p:cNvSpPr/>
          <p:nvPr/>
        </p:nvSpPr>
        <p:spPr>
          <a:xfrm>
            <a:off x="7557875" y="4542019"/>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xmlns="" id="{981A83A6-1242-F87B-6144-26BA42AAEF3D}"/>
              </a:ext>
            </a:extLst>
          </p:cNvPr>
          <p:cNvSpPr/>
          <p:nvPr/>
        </p:nvSpPr>
        <p:spPr>
          <a:xfrm>
            <a:off x="7539761" y="4438881"/>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xmlns="" id="{FD4196FB-AB9C-D1E7-498E-C717310FF171}"/>
              </a:ext>
            </a:extLst>
          </p:cNvPr>
          <p:cNvSpPr/>
          <p:nvPr/>
        </p:nvSpPr>
        <p:spPr>
          <a:xfrm>
            <a:off x="7542818" y="4376199"/>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xmlns="" id="{212A024E-8DF4-B207-4FBA-DA845A7F010A}"/>
              </a:ext>
            </a:extLst>
          </p:cNvPr>
          <p:cNvSpPr/>
          <p:nvPr/>
        </p:nvSpPr>
        <p:spPr>
          <a:xfrm>
            <a:off x="7451832" y="3879266"/>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xmlns="" id="{6F81F6DD-61AC-F2D1-4CA3-68F537C71112}"/>
              </a:ext>
            </a:extLst>
          </p:cNvPr>
          <p:cNvSpPr/>
          <p:nvPr/>
        </p:nvSpPr>
        <p:spPr>
          <a:xfrm>
            <a:off x="7519307" y="3926363"/>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xmlns="" id="{65873E82-8A7E-F855-D703-8B3256672364}"/>
              </a:ext>
            </a:extLst>
          </p:cNvPr>
          <p:cNvSpPr/>
          <p:nvPr/>
        </p:nvSpPr>
        <p:spPr>
          <a:xfrm>
            <a:off x="7824192" y="4157432"/>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xmlns="" id="{4DBD15C8-C945-AA85-674C-CDCFF741F14E}"/>
              </a:ext>
            </a:extLst>
          </p:cNvPr>
          <p:cNvGrpSpPr/>
          <p:nvPr/>
        </p:nvGrpSpPr>
        <p:grpSpPr>
          <a:xfrm>
            <a:off x="7951807" y="3391675"/>
            <a:ext cx="581215" cy="545249"/>
            <a:chOff x="7811084" y="3019633"/>
            <a:chExt cx="581215" cy="545249"/>
          </a:xfrm>
        </p:grpSpPr>
        <p:sp>
          <p:nvSpPr>
            <p:cNvPr id="13" name="Google Shape;2322;p42">
              <a:extLst>
                <a:ext uri="{FF2B5EF4-FFF2-40B4-BE49-F238E27FC236}">
                  <a16:creationId xmlns:a16="http://schemas.microsoft.com/office/drawing/2014/main" xmlns="" id="{5DCD345E-78B9-D1C5-EBF8-F2F62D2666CB}"/>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xmlns="" id="{07214113-25AB-F77C-6FB7-31FF7E935E0B}"/>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xmlns="" id="{211B0364-6917-2893-E17D-442912CD3D84}"/>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xmlns="" id="{89B037F5-7D07-F89F-FEA4-21D22DE9DADC}"/>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xmlns="" id="{C272F42E-AF09-AB35-A422-9641F4817412}"/>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xmlns="" id="{C4105B05-6DCA-6460-2140-EAF5BDB4C746}"/>
              </a:ext>
            </a:extLst>
          </p:cNvPr>
          <p:cNvSpPr/>
          <p:nvPr/>
        </p:nvSpPr>
        <p:spPr>
          <a:xfrm>
            <a:off x="7716337" y="4075654"/>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xmlns="" id="{2F1E99BC-57C2-1A48-D7A1-EC9A1DAB8D50}"/>
              </a:ext>
            </a:extLst>
          </p:cNvPr>
          <p:cNvSpPr/>
          <p:nvPr/>
        </p:nvSpPr>
        <p:spPr>
          <a:xfrm>
            <a:off x="7847250" y="3966063"/>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xmlns="" id="{964EBDB5-9DEC-C5C3-0D3C-DE2C85267BB1}"/>
              </a:ext>
            </a:extLst>
          </p:cNvPr>
          <p:cNvSpPr/>
          <p:nvPr/>
        </p:nvSpPr>
        <p:spPr>
          <a:xfrm>
            <a:off x="7384847" y="3484566"/>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xmlns="" id="{79639903-B6C7-259E-57BD-3917569B1E42}"/>
              </a:ext>
            </a:extLst>
          </p:cNvPr>
          <p:cNvSpPr/>
          <p:nvPr/>
        </p:nvSpPr>
        <p:spPr>
          <a:xfrm>
            <a:off x="7440095" y="3519322"/>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xmlns="" id="{C8904179-8F58-404C-DB40-6CEF938D15ED}"/>
              </a:ext>
            </a:extLst>
          </p:cNvPr>
          <p:cNvSpPr/>
          <p:nvPr/>
        </p:nvSpPr>
        <p:spPr>
          <a:xfrm>
            <a:off x="7543573" y="3360295"/>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xmlns="" id="{A61F17DD-D9B4-F396-D7D8-27A6C8B06F4D}"/>
              </a:ext>
            </a:extLst>
          </p:cNvPr>
          <p:cNvSpPr/>
          <p:nvPr/>
        </p:nvSpPr>
        <p:spPr>
          <a:xfrm>
            <a:off x="7740338" y="3597402"/>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xmlns="" id="{A1BB0846-6DA1-609B-08DF-E349E6A91E05}"/>
              </a:ext>
            </a:extLst>
          </p:cNvPr>
          <p:cNvSpPr/>
          <p:nvPr/>
        </p:nvSpPr>
        <p:spPr>
          <a:xfrm>
            <a:off x="7765849" y="3621743"/>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xmlns="" id="{86FB870F-2F53-6381-48FA-3B1F6FF5AF18}"/>
              </a:ext>
            </a:extLst>
          </p:cNvPr>
          <p:cNvSpPr/>
          <p:nvPr/>
        </p:nvSpPr>
        <p:spPr>
          <a:xfrm>
            <a:off x="7770944" y="3643820"/>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xmlns="" id="{2FB84D1C-13D4-7E1F-5FB8-3D6828C16CAB}"/>
              </a:ext>
            </a:extLst>
          </p:cNvPr>
          <p:cNvSpPr/>
          <p:nvPr/>
        </p:nvSpPr>
        <p:spPr>
          <a:xfrm>
            <a:off x="7853401" y="3609629"/>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xmlns="" id="{8B7318E2-0253-6C05-67DC-2B0D129F46DE}"/>
              </a:ext>
            </a:extLst>
          </p:cNvPr>
          <p:cNvSpPr/>
          <p:nvPr/>
        </p:nvSpPr>
        <p:spPr>
          <a:xfrm>
            <a:off x="7694789" y="3626611"/>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xmlns="" id="{5CF0284F-3533-BA91-BCF5-A25465FA6AEB}"/>
              </a:ext>
            </a:extLst>
          </p:cNvPr>
          <p:cNvSpPr/>
          <p:nvPr/>
        </p:nvSpPr>
        <p:spPr>
          <a:xfrm>
            <a:off x="7857703" y="3396561"/>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xmlns="" id="{10FA8925-4DB2-2ED5-68F2-6CE170A010EE}"/>
              </a:ext>
            </a:extLst>
          </p:cNvPr>
          <p:cNvSpPr/>
          <p:nvPr/>
        </p:nvSpPr>
        <p:spPr>
          <a:xfrm>
            <a:off x="7653315" y="3125943"/>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xmlns="" id="{4AD6D530-25C8-6526-C38C-A35A46C46E0E}"/>
              </a:ext>
            </a:extLst>
          </p:cNvPr>
          <p:cNvSpPr/>
          <p:nvPr/>
        </p:nvSpPr>
        <p:spPr>
          <a:xfrm>
            <a:off x="7694260" y="2971180"/>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xmlns="" id="{C5A09014-31B2-ADA7-45A7-296B7F1FEB81}"/>
              </a:ext>
            </a:extLst>
          </p:cNvPr>
          <p:cNvSpPr/>
          <p:nvPr/>
        </p:nvSpPr>
        <p:spPr>
          <a:xfrm>
            <a:off x="7812946" y="3855454"/>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xmlns="" id="{8E70A745-861A-6AD6-DB75-27F6A5AB1CAA}"/>
              </a:ext>
            </a:extLst>
          </p:cNvPr>
          <p:cNvSpPr/>
          <p:nvPr/>
        </p:nvSpPr>
        <p:spPr>
          <a:xfrm>
            <a:off x="7709469" y="3758694"/>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xmlns="" id="{DBD1EC0A-F326-4812-CD32-15A459751E23}"/>
              </a:ext>
            </a:extLst>
          </p:cNvPr>
          <p:cNvSpPr/>
          <p:nvPr/>
        </p:nvSpPr>
        <p:spPr>
          <a:xfrm>
            <a:off x="7742754" y="3765411"/>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xmlns="" id="{93FB93F7-B6B2-A1E5-A3E4-16270E81355A}"/>
              </a:ext>
            </a:extLst>
          </p:cNvPr>
          <p:cNvSpPr/>
          <p:nvPr/>
        </p:nvSpPr>
        <p:spPr>
          <a:xfrm>
            <a:off x="7511005" y="3537889"/>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xmlns="" id="{1EED370F-5DE0-6306-0F50-1B8775D02A77}"/>
              </a:ext>
            </a:extLst>
          </p:cNvPr>
          <p:cNvSpPr/>
          <p:nvPr/>
        </p:nvSpPr>
        <p:spPr>
          <a:xfrm>
            <a:off x="7617350" y="3565815"/>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xmlns="" id="{386C3D59-2617-76C2-5DF9-FB114A81B735}"/>
              </a:ext>
            </a:extLst>
          </p:cNvPr>
          <p:cNvSpPr/>
          <p:nvPr/>
        </p:nvSpPr>
        <p:spPr>
          <a:xfrm>
            <a:off x="7989899" y="3542342"/>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xmlns="" id="{E12AC6C2-CF3F-17AC-DC2E-CB448F58EB47}"/>
              </a:ext>
            </a:extLst>
          </p:cNvPr>
          <p:cNvSpPr/>
          <p:nvPr/>
        </p:nvSpPr>
        <p:spPr>
          <a:xfrm>
            <a:off x="8030166" y="3474112"/>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xmlns="" id="{9A61A251-8B36-77C8-BEF8-972EAED4CB47}"/>
              </a:ext>
            </a:extLst>
          </p:cNvPr>
          <p:cNvGrpSpPr/>
          <p:nvPr/>
        </p:nvGrpSpPr>
        <p:grpSpPr>
          <a:xfrm>
            <a:off x="7181812" y="2156178"/>
            <a:ext cx="1236591" cy="796212"/>
            <a:chOff x="6953214" y="1887823"/>
            <a:chExt cx="1236591" cy="796212"/>
          </a:xfrm>
        </p:grpSpPr>
        <p:sp>
          <p:nvSpPr>
            <p:cNvPr id="39" name="Google Shape;2348;p42">
              <a:extLst>
                <a:ext uri="{FF2B5EF4-FFF2-40B4-BE49-F238E27FC236}">
                  <a16:creationId xmlns:a16="http://schemas.microsoft.com/office/drawing/2014/main" xmlns="" id="{9A8A78CE-801D-6D8E-5FC6-0231C19B6401}"/>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xmlns="" id="{D879269F-2ED3-20E4-E708-0AF0211CA5C8}"/>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2" name="TextBox 1"/>
          <p:cNvSpPr txBox="1"/>
          <p:nvPr/>
        </p:nvSpPr>
        <p:spPr>
          <a:xfrm>
            <a:off x="506993" y="443620"/>
            <a:ext cx="2725094"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1:</a:t>
            </a:r>
            <a:endParaRPr lang="en-US" sz="24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255432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3" name="Google Shape;1033;p33"/>
          <p:cNvGrpSpPr/>
          <p:nvPr/>
        </p:nvGrpSpPr>
        <p:grpSpPr>
          <a:xfrm>
            <a:off x="2263965" y="1474624"/>
            <a:ext cx="335612" cy="340292"/>
            <a:chOff x="1226500" y="238125"/>
            <a:chExt cx="5147425" cy="5219200"/>
          </a:xfrm>
        </p:grpSpPr>
        <p:sp>
          <p:nvSpPr>
            <p:cNvPr id="1034" name="Google Shape;1034;p33"/>
            <p:cNvSpPr/>
            <p:nvPr/>
          </p:nvSpPr>
          <p:spPr>
            <a:xfrm>
              <a:off x="3315800" y="2414675"/>
              <a:ext cx="968825" cy="968025"/>
            </a:xfrm>
            <a:custGeom>
              <a:avLst/>
              <a:gdLst/>
              <a:ahLst/>
              <a:cxnLst/>
              <a:rect l="l" t="t" r="r" b="b"/>
              <a:pathLst>
                <a:path w="38753" h="38721" extrusionOk="0">
                  <a:moveTo>
                    <a:pt x="22443" y="6459"/>
                  </a:moveTo>
                  <a:cubicBezTo>
                    <a:pt x="28282" y="7862"/>
                    <a:pt x="32620" y="13114"/>
                    <a:pt x="32620" y="19377"/>
                  </a:cubicBezTo>
                  <a:cubicBezTo>
                    <a:pt x="32620" y="26683"/>
                    <a:pt x="26683" y="32620"/>
                    <a:pt x="19377" y="32620"/>
                  </a:cubicBezTo>
                  <a:cubicBezTo>
                    <a:pt x="12070" y="32620"/>
                    <a:pt x="6133" y="26683"/>
                    <a:pt x="6133" y="19377"/>
                  </a:cubicBezTo>
                  <a:cubicBezTo>
                    <a:pt x="6133" y="13114"/>
                    <a:pt x="10471" y="7862"/>
                    <a:pt x="16310" y="6459"/>
                  </a:cubicBezTo>
                  <a:lnTo>
                    <a:pt x="16310" y="22410"/>
                  </a:lnTo>
                  <a:lnTo>
                    <a:pt x="27532" y="22410"/>
                  </a:lnTo>
                  <a:lnTo>
                    <a:pt x="27532" y="16310"/>
                  </a:lnTo>
                  <a:lnTo>
                    <a:pt x="22443" y="16310"/>
                  </a:lnTo>
                  <a:lnTo>
                    <a:pt x="22443" y="6459"/>
                  </a:lnTo>
                  <a:close/>
                  <a:moveTo>
                    <a:pt x="19377" y="0"/>
                  </a:moveTo>
                  <a:cubicBezTo>
                    <a:pt x="8710" y="0"/>
                    <a:pt x="0" y="8677"/>
                    <a:pt x="0" y="19377"/>
                  </a:cubicBezTo>
                  <a:cubicBezTo>
                    <a:pt x="0" y="30043"/>
                    <a:pt x="8710" y="38720"/>
                    <a:pt x="19377" y="38720"/>
                  </a:cubicBezTo>
                  <a:cubicBezTo>
                    <a:pt x="30043" y="38720"/>
                    <a:pt x="38753" y="30043"/>
                    <a:pt x="38753" y="19377"/>
                  </a:cubicBezTo>
                  <a:cubicBezTo>
                    <a:pt x="38753" y="8677"/>
                    <a:pt x="30043" y="0"/>
                    <a:pt x="19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2959425" y="238125"/>
              <a:ext cx="1681575" cy="5219200"/>
            </a:xfrm>
            <a:custGeom>
              <a:avLst/>
              <a:gdLst/>
              <a:ahLst/>
              <a:cxnLst/>
              <a:rect l="l" t="t" r="r" b="b"/>
              <a:pathLst>
                <a:path w="67263" h="208768" extrusionOk="0">
                  <a:moveTo>
                    <a:pt x="33632" y="15364"/>
                  </a:moveTo>
                  <a:lnTo>
                    <a:pt x="42145" y="25476"/>
                  </a:lnTo>
                  <a:lnTo>
                    <a:pt x="25118" y="25476"/>
                  </a:lnTo>
                  <a:lnTo>
                    <a:pt x="33632" y="15364"/>
                  </a:lnTo>
                  <a:close/>
                  <a:moveTo>
                    <a:pt x="45668" y="31609"/>
                  </a:moveTo>
                  <a:lnTo>
                    <a:pt x="45668" y="49941"/>
                  </a:lnTo>
                  <a:lnTo>
                    <a:pt x="21595" y="49941"/>
                  </a:lnTo>
                  <a:lnTo>
                    <a:pt x="21595" y="31609"/>
                  </a:lnTo>
                  <a:close/>
                  <a:moveTo>
                    <a:pt x="47169" y="56074"/>
                  </a:moveTo>
                  <a:lnTo>
                    <a:pt x="55030" y="66642"/>
                  </a:lnTo>
                  <a:lnTo>
                    <a:pt x="55030" y="74830"/>
                  </a:lnTo>
                  <a:lnTo>
                    <a:pt x="12233" y="74830"/>
                  </a:lnTo>
                  <a:lnTo>
                    <a:pt x="12233" y="66642"/>
                  </a:lnTo>
                  <a:lnTo>
                    <a:pt x="20094" y="56074"/>
                  </a:lnTo>
                  <a:close/>
                  <a:moveTo>
                    <a:pt x="61163" y="80930"/>
                  </a:moveTo>
                  <a:lnTo>
                    <a:pt x="61163" y="87062"/>
                  </a:lnTo>
                  <a:lnTo>
                    <a:pt x="55259" y="87062"/>
                  </a:lnTo>
                  <a:lnTo>
                    <a:pt x="55259" y="93162"/>
                  </a:lnTo>
                  <a:lnTo>
                    <a:pt x="61163" y="93162"/>
                  </a:lnTo>
                  <a:lnTo>
                    <a:pt x="61163" y="119682"/>
                  </a:lnTo>
                  <a:lnTo>
                    <a:pt x="55259" y="119682"/>
                  </a:lnTo>
                  <a:lnTo>
                    <a:pt x="55259" y="125782"/>
                  </a:lnTo>
                  <a:lnTo>
                    <a:pt x="61163" y="125782"/>
                  </a:lnTo>
                  <a:lnTo>
                    <a:pt x="61163" y="131915"/>
                  </a:lnTo>
                  <a:lnTo>
                    <a:pt x="6100" y="131915"/>
                  </a:lnTo>
                  <a:lnTo>
                    <a:pt x="6100" y="125782"/>
                  </a:lnTo>
                  <a:lnTo>
                    <a:pt x="12037" y="125782"/>
                  </a:lnTo>
                  <a:lnTo>
                    <a:pt x="12037" y="119682"/>
                  </a:lnTo>
                  <a:lnTo>
                    <a:pt x="6100" y="119682"/>
                  </a:lnTo>
                  <a:lnTo>
                    <a:pt x="6100" y="93162"/>
                  </a:lnTo>
                  <a:lnTo>
                    <a:pt x="12037" y="93162"/>
                  </a:lnTo>
                  <a:lnTo>
                    <a:pt x="12037" y="87062"/>
                  </a:lnTo>
                  <a:lnTo>
                    <a:pt x="6100" y="87062"/>
                  </a:lnTo>
                  <a:lnTo>
                    <a:pt x="6100" y="80930"/>
                  </a:lnTo>
                  <a:close/>
                  <a:moveTo>
                    <a:pt x="55030" y="138015"/>
                  </a:moveTo>
                  <a:lnTo>
                    <a:pt x="55030" y="164535"/>
                  </a:lnTo>
                  <a:lnTo>
                    <a:pt x="12233" y="164535"/>
                  </a:lnTo>
                  <a:lnTo>
                    <a:pt x="12233" y="138015"/>
                  </a:lnTo>
                  <a:close/>
                  <a:moveTo>
                    <a:pt x="55030" y="170635"/>
                  </a:moveTo>
                  <a:lnTo>
                    <a:pt x="55030" y="197154"/>
                  </a:lnTo>
                  <a:lnTo>
                    <a:pt x="12233" y="197154"/>
                  </a:lnTo>
                  <a:lnTo>
                    <a:pt x="12233" y="170635"/>
                  </a:lnTo>
                  <a:close/>
                  <a:moveTo>
                    <a:pt x="30565" y="0"/>
                  </a:moveTo>
                  <a:lnTo>
                    <a:pt x="30565" y="9492"/>
                  </a:lnTo>
                  <a:lnTo>
                    <a:pt x="15495" y="27433"/>
                  </a:lnTo>
                  <a:lnTo>
                    <a:pt x="15495" y="51996"/>
                  </a:lnTo>
                  <a:lnTo>
                    <a:pt x="6100" y="64653"/>
                  </a:lnTo>
                  <a:lnTo>
                    <a:pt x="6100" y="74830"/>
                  </a:lnTo>
                  <a:lnTo>
                    <a:pt x="0" y="74830"/>
                  </a:lnTo>
                  <a:lnTo>
                    <a:pt x="0" y="138015"/>
                  </a:lnTo>
                  <a:lnTo>
                    <a:pt x="6100" y="138015"/>
                  </a:lnTo>
                  <a:lnTo>
                    <a:pt x="6100" y="208767"/>
                  </a:lnTo>
                  <a:lnTo>
                    <a:pt x="12233" y="208767"/>
                  </a:lnTo>
                  <a:lnTo>
                    <a:pt x="12233" y="203254"/>
                  </a:lnTo>
                  <a:lnTo>
                    <a:pt x="55030" y="203254"/>
                  </a:lnTo>
                  <a:lnTo>
                    <a:pt x="55030" y="208767"/>
                  </a:lnTo>
                  <a:lnTo>
                    <a:pt x="61163" y="208767"/>
                  </a:lnTo>
                  <a:lnTo>
                    <a:pt x="61163" y="138015"/>
                  </a:lnTo>
                  <a:lnTo>
                    <a:pt x="67263" y="138015"/>
                  </a:lnTo>
                  <a:lnTo>
                    <a:pt x="67263" y="74830"/>
                  </a:lnTo>
                  <a:lnTo>
                    <a:pt x="61163" y="74830"/>
                  </a:lnTo>
                  <a:lnTo>
                    <a:pt x="61163" y="64653"/>
                  </a:lnTo>
                  <a:lnTo>
                    <a:pt x="51768" y="51996"/>
                  </a:lnTo>
                  <a:lnTo>
                    <a:pt x="51768" y="27433"/>
                  </a:lnTo>
                  <a:lnTo>
                    <a:pt x="36698" y="9492"/>
                  </a:lnTo>
                  <a:lnTo>
                    <a:pt x="36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4488475" y="650750"/>
              <a:ext cx="1885450" cy="1019400"/>
            </a:xfrm>
            <a:custGeom>
              <a:avLst/>
              <a:gdLst/>
              <a:ahLst/>
              <a:cxnLst/>
              <a:rect l="l" t="t" r="r" b="b"/>
              <a:pathLst>
                <a:path w="75418" h="40776" extrusionOk="0">
                  <a:moveTo>
                    <a:pt x="41885" y="6133"/>
                  </a:moveTo>
                  <a:cubicBezTo>
                    <a:pt x="47626" y="6133"/>
                    <a:pt x="52812" y="9558"/>
                    <a:pt x="55030" y="14875"/>
                  </a:cubicBezTo>
                  <a:lnTo>
                    <a:pt x="56009" y="17191"/>
                  </a:lnTo>
                  <a:lnTo>
                    <a:pt x="58456" y="16702"/>
                  </a:lnTo>
                  <a:cubicBezTo>
                    <a:pt x="59043" y="16572"/>
                    <a:pt x="59630" y="16539"/>
                    <a:pt x="60250" y="16539"/>
                  </a:cubicBezTo>
                  <a:cubicBezTo>
                    <a:pt x="65240" y="16539"/>
                    <a:pt x="69318" y="20584"/>
                    <a:pt x="69318" y="25607"/>
                  </a:cubicBezTo>
                  <a:cubicBezTo>
                    <a:pt x="69318" y="30598"/>
                    <a:pt x="65240" y="34676"/>
                    <a:pt x="60250" y="34676"/>
                  </a:cubicBezTo>
                  <a:lnTo>
                    <a:pt x="11711" y="34676"/>
                  </a:lnTo>
                  <a:cubicBezTo>
                    <a:pt x="8612" y="34676"/>
                    <a:pt x="6101" y="32164"/>
                    <a:pt x="6101" y="29065"/>
                  </a:cubicBezTo>
                  <a:cubicBezTo>
                    <a:pt x="6101" y="25966"/>
                    <a:pt x="8612" y="23454"/>
                    <a:pt x="11711" y="23454"/>
                  </a:cubicBezTo>
                  <a:lnTo>
                    <a:pt x="11972" y="23454"/>
                  </a:lnTo>
                  <a:lnTo>
                    <a:pt x="14908" y="23585"/>
                  </a:lnTo>
                  <a:lnTo>
                    <a:pt x="15169" y="20649"/>
                  </a:lnTo>
                  <a:cubicBezTo>
                    <a:pt x="15560" y="16017"/>
                    <a:pt x="19507" y="12364"/>
                    <a:pt x="24205" y="12364"/>
                  </a:cubicBezTo>
                  <a:cubicBezTo>
                    <a:pt x="25183" y="12364"/>
                    <a:pt x="26162" y="12527"/>
                    <a:pt x="27075" y="12820"/>
                  </a:cubicBezTo>
                  <a:lnTo>
                    <a:pt x="29163" y="13538"/>
                  </a:lnTo>
                  <a:lnTo>
                    <a:pt x="30500" y="11776"/>
                  </a:lnTo>
                  <a:cubicBezTo>
                    <a:pt x="33208" y="8188"/>
                    <a:pt x="37350" y="6133"/>
                    <a:pt x="41885" y="6133"/>
                  </a:cubicBezTo>
                  <a:close/>
                  <a:moveTo>
                    <a:pt x="41885" y="1"/>
                  </a:moveTo>
                  <a:cubicBezTo>
                    <a:pt x="36144" y="1"/>
                    <a:pt x="30794" y="2349"/>
                    <a:pt x="26945" y="6492"/>
                  </a:cubicBezTo>
                  <a:cubicBezTo>
                    <a:pt x="26031" y="6329"/>
                    <a:pt x="25118" y="6264"/>
                    <a:pt x="24205" y="6264"/>
                  </a:cubicBezTo>
                  <a:cubicBezTo>
                    <a:pt x="17257" y="6264"/>
                    <a:pt x="11255" y="11026"/>
                    <a:pt x="9526" y="17550"/>
                  </a:cubicBezTo>
                  <a:cubicBezTo>
                    <a:pt x="4111" y="18594"/>
                    <a:pt x="1" y="23356"/>
                    <a:pt x="1" y="29065"/>
                  </a:cubicBezTo>
                  <a:cubicBezTo>
                    <a:pt x="1" y="35524"/>
                    <a:pt x="5253" y="40775"/>
                    <a:pt x="11711" y="40775"/>
                  </a:cubicBezTo>
                  <a:lnTo>
                    <a:pt x="60250" y="40775"/>
                  </a:lnTo>
                  <a:cubicBezTo>
                    <a:pt x="68600" y="40775"/>
                    <a:pt x="75418" y="33958"/>
                    <a:pt x="75418" y="25607"/>
                  </a:cubicBezTo>
                  <a:cubicBezTo>
                    <a:pt x="75418" y="17224"/>
                    <a:pt x="68600" y="10406"/>
                    <a:pt x="60250" y="10406"/>
                  </a:cubicBezTo>
                  <a:lnTo>
                    <a:pt x="59662" y="10406"/>
                  </a:lnTo>
                  <a:cubicBezTo>
                    <a:pt x="56074" y="4013"/>
                    <a:pt x="49322" y="1"/>
                    <a:pt x="4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1226500" y="1497250"/>
              <a:ext cx="1228975" cy="764125"/>
            </a:xfrm>
            <a:custGeom>
              <a:avLst/>
              <a:gdLst/>
              <a:ahLst/>
              <a:cxnLst/>
              <a:rect l="l" t="t" r="r" b="b"/>
              <a:pathLst>
                <a:path w="49159" h="30565" extrusionOk="0">
                  <a:moveTo>
                    <a:pt x="26520" y="6100"/>
                  </a:moveTo>
                  <a:cubicBezTo>
                    <a:pt x="30891" y="6100"/>
                    <a:pt x="34675" y="9199"/>
                    <a:pt x="35523" y="13439"/>
                  </a:cubicBezTo>
                  <a:lnTo>
                    <a:pt x="36045" y="15984"/>
                  </a:lnTo>
                  <a:lnTo>
                    <a:pt x="38622" y="15919"/>
                  </a:lnTo>
                  <a:cubicBezTo>
                    <a:pt x="38687" y="15919"/>
                    <a:pt x="38753" y="15886"/>
                    <a:pt x="38818" y="15886"/>
                  </a:cubicBezTo>
                  <a:cubicBezTo>
                    <a:pt x="41167" y="15919"/>
                    <a:pt x="43058" y="17843"/>
                    <a:pt x="43058" y="20159"/>
                  </a:cubicBezTo>
                  <a:cubicBezTo>
                    <a:pt x="43058" y="22540"/>
                    <a:pt x="41134" y="24465"/>
                    <a:pt x="38785" y="24465"/>
                  </a:cubicBezTo>
                  <a:lnTo>
                    <a:pt x="12853" y="24465"/>
                  </a:lnTo>
                  <a:cubicBezTo>
                    <a:pt x="9134" y="24465"/>
                    <a:pt x="6100" y="21431"/>
                    <a:pt x="6100" y="17745"/>
                  </a:cubicBezTo>
                  <a:cubicBezTo>
                    <a:pt x="6100" y="14027"/>
                    <a:pt x="9134" y="10993"/>
                    <a:pt x="12853" y="10993"/>
                  </a:cubicBezTo>
                  <a:cubicBezTo>
                    <a:pt x="13635" y="10993"/>
                    <a:pt x="14451" y="11156"/>
                    <a:pt x="15201" y="11450"/>
                  </a:cubicBezTo>
                  <a:lnTo>
                    <a:pt x="17517" y="12330"/>
                  </a:lnTo>
                  <a:lnTo>
                    <a:pt x="18855" y="10275"/>
                  </a:lnTo>
                  <a:cubicBezTo>
                    <a:pt x="20551" y="7666"/>
                    <a:pt x="23421" y="6100"/>
                    <a:pt x="26520" y="6100"/>
                  </a:cubicBezTo>
                  <a:close/>
                  <a:moveTo>
                    <a:pt x="26520" y="0"/>
                  </a:moveTo>
                  <a:cubicBezTo>
                    <a:pt x="22149" y="0"/>
                    <a:pt x="18006" y="1859"/>
                    <a:pt x="15136" y="5089"/>
                  </a:cubicBezTo>
                  <a:cubicBezTo>
                    <a:pt x="14386" y="4958"/>
                    <a:pt x="13603" y="4893"/>
                    <a:pt x="12820" y="4893"/>
                  </a:cubicBezTo>
                  <a:cubicBezTo>
                    <a:pt x="5741" y="4893"/>
                    <a:pt x="0" y="10634"/>
                    <a:pt x="0" y="17745"/>
                  </a:cubicBezTo>
                  <a:cubicBezTo>
                    <a:pt x="0" y="24824"/>
                    <a:pt x="5741" y="30565"/>
                    <a:pt x="12820" y="30565"/>
                  </a:cubicBezTo>
                  <a:lnTo>
                    <a:pt x="38785" y="30565"/>
                  </a:lnTo>
                  <a:cubicBezTo>
                    <a:pt x="44494" y="30565"/>
                    <a:pt x="49158" y="25900"/>
                    <a:pt x="49158" y="20192"/>
                  </a:cubicBezTo>
                  <a:cubicBezTo>
                    <a:pt x="49158" y="15168"/>
                    <a:pt x="45603" y="10960"/>
                    <a:pt x="40873" y="9982"/>
                  </a:cubicBezTo>
                  <a:cubicBezTo>
                    <a:pt x="38720" y="4078"/>
                    <a:pt x="33012" y="0"/>
                    <a:pt x="26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2001225" y="569200"/>
              <a:ext cx="1049550" cy="663025"/>
            </a:xfrm>
            <a:custGeom>
              <a:avLst/>
              <a:gdLst/>
              <a:ahLst/>
              <a:cxnLst/>
              <a:rect l="l" t="t" r="r" b="b"/>
              <a:pathLst>
                <a:path w="41982" h="26521" extrusionOk="0">
                  <a:moveTo>
                    <a:pt x="19376" y="6133"/>
                  </a:moveTo>
                  <a:cubicBezTo>
                    <a:pt x="21758" y="6133"/>
                    <a:pt x="24008" y="7340"/>
                    <a:pt x="25346" y="9363"/>
                  </a:cubicBezTo>
                  <a:lnTo>
                    <a:pt x="26683" y="11418"/>
                  </a:lnTo>
                  <a:lnTo>
                    <a:pt x="28967" y="10537"/>
                  </a:lnTo>
                  <a:cubicBezTo>
                    <a:pt x="29554" y="10309"/>
                    <a:pt x="30174" y="10211"/>
                    <a:pt x="30793" y="10211"/>
                  </a:cubicBezTo>
                  <a:cubicBezTo>
                    <a:pt x="33599" y="10211"/>
                    <a:pt x="35882" y="12494"/>
                    <a:pt x="35882" y="15299"/>
                  </a:cubicBezTo>
                  <a:cubicBezTo>
                    <a:pt x="35882" y="18105"/>
                    <a:pt x="33599" y="20388"/>
                    <a:pt x="30793" y="20388"/>
                  </a:cubicBezTo>
                  <a:lnTo>
                    <a:pt x="9166" y="20388"/>
                  </a:lnTo>
                  <a:cubicBezTo>
                    <a:pt x="7470" y="20388"/>
                    <a:pt x="6100" y="19018"/>
                    <a:pt x="6100" y="17354"/>
                  </a:cubicBezTo>
                  <a:cubicBezTo>
                    <a:pt x="6100" y="15658"/>
                    <a:pt x="7437" y="14321"/>
                    <a:pt x="9101" y="14288"/>
                  </a:cubicBezTo>
                  <a:lnTo>
                    <a:pt x="9264" y="14288"/>
                  </a:lnTo>
                  <a:lnTo>
                    <a:pt x="11841" y="14386"/>
                  </a:lnTo>
                  <a:lnTo>
                    <a:pt x="12363" y="11842"/>
                  </a:lnTo>
                  <a:cubicBezTo>
                    <a:pt x="13048" y="8514"/>
                    <a:pt x="15984" y="6133"/>
                    <a:pt x="19376" y="6133"/>
                  </a:cubicBezTo>
                  <a:close/>
                  <a:moveTo>
                    <a:pt x="19376" y="1"/>
                  </a:moveTo>
                  <a:cubicBezTo>
                    <a:pt x="13864" y="1"/>
                    <a:pt x="8971" y="3426"/>
                    <a:pt x="7013" y="8417"/>
                  </a:cubicBezTo>
                  <a:cubicBezTo>
                    <a:pt x="3001" y="9395"/>
                    <a:pt x="0" y="13016"/>
                    <a:pt x="0" y="17354"/>
                  </a:cubicBezTo>
                  <a:cubicBezTo>
                    <a:pt x="0" y="22411"/>
                    <a:pt x="4110" y="26521"/>
                    <a:pt x="9166" y="26521"/>
                  </a:cubicBezTo>
                  <a:lnTo>
                    <a:pt x="30793" y="26521"/>
                  </a:lnTo>
                  <a:cubicBezTo>
                    <a:pt x="36958" y="26521"/>
                    <a:pt x="41982" y="21497"/>
                    <a:pt x="41982" y="15299"/>
                  </a:cubicBezTo>
                  <a:cubicBezTo>
                    <a:pt x="41982" y="9102"/>
                    <a:pt x="36958" y="4078"/>
                    <a:pt x="30793" y="4078"/>
                  </a:cubicBezTo>
                  <a:cubicBezTo>
                    <a:pt x="30206" y="4078"/>
                    <a:pt x="29619" y="4143"/>
                    <a:pt x="29064" y="4209"/>
                  </a:cubicBezTo>
                  <a:cubicBezTo>
                    <a:pt x="26553" y="1566"/>
                    <a:pt x="23062" y="1"/>
                    <a:pt x="19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3494400" y="1803050"/>
              <a:ext cx="153325" cy="152525"/>
            </a:xfrm>
            <a:custGeom>
              <a:avLst/>
              <a:gdLst/>
              <a:ahLst/>
              <a:cxnLst/>
              <a:rect l="l" t="t" r="r" b="b"/>
              <a:pathLst>
                <a:path w="6133" h="6101" extrusionOk="0">
                  <a:moveTo>
                    <a:pt x="0" y="1"/>
                  </a:moveTo>
                  <a:lnTo>
                    <a:pt x="0"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3800200" y="1803050"/>
              <a:ext cx="305850" cy="152525"/>
            </a:xfrm>
            <a:custGeom>
              <a:avLst/>
              <a:gdLst/>
              <a:ahLst/>
              <a:cxnLst/>
              <a:rect l="l" t="t" r="r" b="b"/>
              <a:pathLst>
                <a:path w="12234" h="6101" extrusionOk="0">
                  <a:moveTo>
                    <a:pt x="1" y="1"/>
                  </a:moveTo>
                  <a:lnTo>
                    <a:pt x="1" y="6100"/>
                  </a:lnTo>
                  <a:lnTo>
                    <a:pt x="12233" y="6100"/>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3417725"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3723550" y="46214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4029350"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3417725"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3723550" y="38059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a:off x="4029350"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5339850" y="1211825"/>
              <a:ext cx="152525" cy="152525"/>
            </a:xfrm>
            <a:custGeom>
              <a:avLst/>
              <a:gdLst/>
              <a:ahLst/>
              <a:cxnLst/>
              <a:rect l="l" t="t" r="r" b="b"/>
              <a:pathLst>
                <a:path w="6101" h="6101" extrusionOk="0">
                  <a:moveTo>
                    <a:pt x="1" y="0"/>
                  </a:moveTo>
                  <a:lnTo>
                    <a:pt x="1" y="6100"/>
                  </a:lnTo>
                  <a:lnTo>
                    <a:pt x="6101" y="6100"/>
                  </a:lnTo>
                  <a:lnTo>
                    <a:pt x="6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5645675" y="1211825"/>
              <a:ext cx="367000" cy="152525"/>
            </a:xfrm>
            <a:custGeom>
              <a:avLst/>
              <a:gdLst/>
              <a:ahLst/>
              <a:cxnLst/>
              <a:rect l="l" t="t" r="r" b="b"/>
              <a:pathLst>
                <a:path w="14680" h="6101" extrusionOk="0">
                  <a:moveTo>
                    <a:pt x="0" y="0"/>
                  </a:moveTo>
                  <a:lnTo>
                    <a:pt x="0" y="6100"/>
                  </a:lnTo>
                  <a:lnTo>
                    <a:pt x="14679" y="6100"/>
                  </a:lnTo>
                  <a:lnTo>
                    <a:pt x="146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5034050" y="1211825"/>
              <a:ext cx="152525" cy="152525"/>
            </a:xfrm>
            <a:custGeom>
              <a:avLst/>
              <a:gdLst/>
              <a:ahLst/>
              <a:cxnLst/>
              <a:rect l="l" t="t" r="r" b="b"/>
              <a:pathLst>
                <a:path w="6101" h="6101" extrusionOk="0">
                  <a:moveTo>
                    <a:pt x="0" y="0"/>
                  </a:moveTo>
                  <a:lnTo>
                    <a:pt x="0" y="6100"/>
                  </a:lnTo>
                  <a:lnTo>
                    <a:pt x="6100" y="6100"/>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a:off x="1817725" y="1803050"/>
              <a:ext cx="152525" cy="152525"/>
            </a:xfrm>
            <a:custGeom>
              <a:avLst/>
              <a:gdLst/>
              <a:ahLst/>
              <a:cxnLst/>
              <a:rect l="l" t="t" r="r" b="b"/>
              <a:pathLst>
                <a:path w="6101" h="6101" extrusionOk="0">
                  <a:moveTo>
                    <a:pt x="1" y="1"/>
                  </a:moveTo>
                  <a:lnTo>
                    <a:pt x="1" y="6100"/>
                  </a:lnTo>
                  <a:lnTo>
                    <a:pt x="6101" y="6100"/>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a:off x="3647700" y="1180825"/>
              <a:ext cx="305850" cy="153350"/>
            </a:xfrm>
            <a:custGeom>
              <a:avLst/>
              <a:gdLst/>
              <a:ahLst/>
              <a:cxnLst/>
              <a:rect l="l" t="t" r="r" b="b"/>
              <a:pathLst>
                <a:path w="12234" h="6134" extrusionOk="0">
                  <a:moveTo>
                    <a:pt x="1" y="1"/>
                  </a:moveTo>
                  <a:lnTo>
                    <a:pt x="1" y="6133"/>
                  </a:lnTo>
                  <a:lnTo>
                    <a:pt x="12233" y="6133"/>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3"/>
          <p:cNvGrpSpPr/>
          <p:nvPr/>
        </p:nvGrpSpPr>
        <p:grpSpPr>
          <a:xfrm>
            <a:off x="6617900" y="1474633"/>
            <a:ext cx="335805" cy="335595"/>
            <a:chOff x="1188975" y="238125"/>
            <a:chExt cx="5222475" cy="5219200"/>
          </a:xfrm>
        </p:grpSpPr>
        <p:sp>
          <p:nvSpPr>
            <p:cNvPr id="1053" name="Google Shape;1053;p33"/>
            <p:cNvSpPr/>
            <p:nvPr/>
          </p:nvSpPr>
          <p:spPr>
            <a:xfrm>
              <a:off x="5353725" y="1082350"/>
              <a:ext cx="224275" cy="204525"/>
            </a:xfrm>
            <a:custGeom>
              <a:avLst/>
              <a:gdLst/>
              <a:ahLst/>
              <a:cxnLst/>
              <a:rect l="l" t="t" r="r" b="b"/>
              <a:pathLst>
                <a:path w="8971" h="8181" extrusionOk="0">
                  <a:moveTo>
                    <a:pt x="4486" y="1"/>
                  </a:moveTo>
                  <a:cubicBezTo>
                    <a:pt x="3442" y="1"/>
                    <a:pt x="2398" y="400"/>
                    <a:pt x="1599" y="1199"/>
                  </a:cubicBezTo>
                  <a:cubicBezTo>
                    <a:pt x="0" y="2798"/>
                    <a:pt x="0" y="5375"/>
                    <a:pt x="1599" y="6973"/>
                  </a:cubicBezTo>
                  <a:cubicBezTo>
                    <a:pt x="1599" y="6973"/>
                    <a:pt x="1631" y="7006"/>
                    <a:pt x="1631" y="7006"/>
                  </a:cubicBezTo>
                  <a:cubicBezTo>
                    <a:pt x="2414" y="7789"/>
                    <a:pt x="3458" y="8180"/>
                    <a:pt x="4502" y="8180"/>
                  </a:cubicBezTo>
                  <a:cubicBezTo>
                    <a:pt x="5546" y="8180"/>
                    <a:pt x="6590" y="7789"/>
                    <a:pt x="7372" y="6973"/>
                  </a:cubicBezTo>
                  <a:cubicBezTo>
                    <a:pt x="8971" y="5375"/>
                    <a:pt x="8971" y="2798"/>
                    <a:pt x="7372" y="1199"/>
                  </a:cubicBezTo>
                  <a:cubicBezTo>
                    <a:pt x="6573" y="400"/>
                    <a:pt x="5529" y="1"/>
                    <a:pt x="4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a:off x="1188975" y="238125"/>
              <a:ext cx="5222475" cy="5219200"/>
            </a:xfrm>
            <a:custGeom>
              <a:avLst/>
              <a:gdLst/>
              <a:ahLst/>
              <a:cxnLst/>
              <a:rect l="l" t="t" r="r" b="b"/>
              <a:pathLst>
                <a:path w="208899" h="208768" extrusionOk="0">
                  <a:moveTo>
                    <a:pt x="58945" y="0"/>
                  </a:moveTo>
                  <a:cubicBezTo>
                    <a:pt x="26651" y="130"/>
                    <a:pt x="262" y="26487"/>
                    <a:pt x="66" y="58781"/>
                  </a:cubicBezTo>
                  <a:cubicBezTo>
                    <a:pt x="1" y="67849"/>
                    <a:pt x="1958" y="76591"/>
                    <a:pt x="5872" y="84714"/>
                  </a:cubicBezTo>
                  <a:cubicBezTo>
                    <a:pt x="6884" y="86769"/>
                    <a:pt x="7210" y="89117"/>
                    <a:pt x="6916" y="91466"/>
                  </a:cubicBezTo>
                  <a:cubicBezTo>
                    <a:pt x="6329" y="95772"/>
                    <a:pt x="6035" y="100176"/>
                    <a:pt x="6035" y="104514"/>
                  </a:cubicBezTo>
                  <a:cubicBezTo>
                    <a:pt x="6035" y="130806"/>
                    <a:pt x="16278" y="155499"/>
                    <a:pt x="34871" y="174092"/>
                  </a:cubicBezTo>
                  <a:cubicBezTo>
                    <a:pt x="53465" y="192686"/>
                    <a:pt x="78158" y="202928"/>
                    <a:pt x="104450" y="202928"/>
                  </a:cubicBezTo>
                  <a:cubicBezTo>
                    <a:pt x="108853" y="202928"/>
                    <a:pt x="113257" y="202635"/>
                    <a:pt x="117595" y="202047"/>
                  </a:cubicBezTo>
                  <a:cubicBezTo>
                    <a:pt x="118161" y="201969"/>
                    <a:pt x="118727" y="201930"/>
                    <a:pt x="119288" y="201930"/>
                  </a:cubicBezTo>
                  <a:cubicBezTo>
                    <a:pt x="121056" y="201930"/>
                    <a:pt x="122780" y="202316"/>
                    <a:pt x="124315" y="203059"/>
                  </a:cubicBezTo>
                  <a:cubicBezTo>
                    <a:pt x="132307" y="206843"/>
                    <a:pt x="140821" y="208767"/>
                    <a:pt x="149693" y="208767"/>
                  </a:cubicBezTo>
                  <a:lnTo>
                    <a:pt x="150215" y="208767"/>
                  </a:lnTo>
                  <a:cubicBezTo>
                    <a:pt x="182313" y="208506"/>
                    <a:pt x="208605" y="182149"/>
                    <a:pt x="208833" y="150051"/>
                  </a:cubicBezTo>
                  <a:cubicBezTo>
                    <a:pt x="208898" y="141048"/>
                    <a:pt x="206974" y="132404"/>
                    <a:pt x="203157" y="124314"/>
                  </a:cubicBezTo>
                  <a:cubicBezTo>
                    <a:pt x="202113" y="122129"/>
                    <a:pt x="201722" y="119715"/>
                    <a:pt x="202016" y="117334"/>
                  </a:cubicBezTo>
                  <a:cubicBezTo>
                    <a:pt x="202635" y="112506"/>
                    <a:pt x="202929" y="107613"/>
                    <a:pt x="202831" y="102753"/>
                  </a:cubicBezTo>
                  <a:cubicBezTo>
                    <a:pt x="202505" y="83866"/>
                    <a:pt x="196764" y="65566"/>
                    <a:pt x="186195" y="49876"/>
                  </a:cubicBezTo>
                  <a:cubicBezTo>
                    <a:pt x="185416" y="48687"/>
                    <a:pt x="184121" y="48052"/>
                    <a:pt x="182806" y="48052"/>
                  </a:cubicBezTo>
                  <a:cubicBezTo>
                    <a:pt x="182028" y="48052"/>
                    <a:pt x="181242" y="48274"/>
                    <a:pt x="180552" y="48734"/>
                  </a:cubicBezTo>
                  <a:cubicBezTo>
                    <a:pt x="178692" y="50006"/>
                    <a:pt x="178170" y="52551"/>
                    <a:pt x="179443" y="54410"/>
                  </a:cubicBezTo>
                  <a:cubicBezTo>
                    <a:pt x="189098" y="68795"/>
                    <a:pt x="194383" y="85562"/>
                    <a:pt x="194676" y="102883"/>
                  </a:cubicBezTo>
                  <a:cubicBezTo>
                    <a:pt x="194774" y="107352"/>
                    <a:pt x="194513" y="111854"/>
                    <a:pt x="193926" y="116257"/>
                  </a:cubicBezTo>
                  <a:cubicBezTo>
                    <a:pt x="193437" y="120204"/>
                    <a:pt x="194056" y="124184"/>
                    <a:pt x="195785" y="127805"/>
                  </a:cubicBezTo>
                  <a:cubicBezTo>
                    <a:pt x="199080" y="134785"/>
                    <a:pt x="200743" y="142223"/>
                    <a:pt x="200678" y="149986"/>
                  </a:cubicBezTo>
                  <a:cubicBezTo>
                    <a:pt x="200482" y="177680"/>
                    <a:pt x="177812" y="200384"/>
                    <a:pt x="150150" y="200612"/>
                  </a:cubicBezTo>
                  <a:cubicBezTo>
                    <a:pt x="150002" y="200613"/>
                    <a:pt x="149855" y="200614"/>
                    <a:pt x="149707" y="200614"/>
                  </a:cubicBezTo>
                  <a:cubicBezTo>
                    <a:pt x="142038" y="200614"/>
                    <a:pt x="134687" y="198951"/>
                    <a:pt x="127838" y="195687"/>
                  </a:cubicBezTo>
                  <a:cubicBezTo>
                    <a:pt x="125172" y="194416"/>
                    <a:pt x="122258" y="193773"/>
                    <a:pt x="119286" y="193773"/>
                  </a:cubicBezTo>
                  <a:cubicBezTo>
                    <a:pt x="118367" y="193773"/>
                    <a:pt x="117443" y="193834"/>
                    <a:pt x="116519" y="193958"/>
                  </a:cubicBezTo>
                  <a:cubicBezTo>
                    <a:pt x="112539" y="194512"/>
                    <a:pt x="108462" y="194773"/>
                    <a:pt x="104450" y="194773"/>
                  </a:cubicBezTo>
                  <a:cubicBezTo>
                    <a:pt x="54672" y="194773"/>
                    <a:pt x="14190" y="154292"/>
                    <a:pt x="14190" y="104514"/>
                  </a:cubicBezTo>
                  <a:cubicBezTo>
                    <a:pt x="14190" y="100534"/>
                    <a:pt x="14484" y="96490"/>
                    <a:pt x="15006" y="92543"/>
                  </a:cubicBezTo>
                  <a:cubicBezTo>
                    <a:pt x="15528" y="88596"/>
                    <a:pt x="14908" y="84681"/>
                    <a:pt x="13244" y="81191"/>
                  </a:cubicBezTo>
                  <a:cubicBezTo>
                    <a:pt x="9852" y="74178"/>
                    <a:pt x="8188" y="66642"/>
                    <a:pt x="8221" y="58814"/>
                  </a:cubicBezTo>
                  <a:cubicBezTo>
                    <a:pt x="8384" y="30989"/>
                    <a:pt x="31153" y="8253"/>
                    <a:pt x="58977" y="8155"/>
                  </a:cubicBezTo>
                  <a:cubicBezTo>
                    <a:pt x="59051" y="8155"/>
                    <a:pt x="59125" y="8155"/>
                    <a:pt x="59198" y="8155"/>
                  </a:cubicBezTo>
                  <a:cubicBezTo>
                    <a:pt x="66915" y="8155"/>
                    <a:pt x="74342" y="9850"/>
                    <a:pt x="81224" y="13146"/>
                  </a:cubicBezTo>
                  <a:cubicBezTo>
                    <a:pt x="84064" y="14502"/>
                    <a:pt x="87125" y="15196"/>
                    <a:pt x="90218" y="15196"/>
                  </a:cubicBezTo>
                  <a:cubicBezTo>
                    <a:pt x="91068" y="15196"/>
                    <a:pt x="91921" y="15143"/>
                    <a:pt x="92772" y="15038"/>
                  </a:cubicBezTo>
                  <a:cubicBezTo>
                    <a:pt x="96663" y="14515"/>
                    <a:pt x="100658" y="14277"/>
                    <a:pt x="104618" y="14277"/>
                  </a:cubicBezTo>
                  <a:cubicBezTo>
                    <a:pt x="105106" y="14277"/>
                    <a:pt x="105594" y="14280"/>
                    <a:pt x="106081" y="14288"/>
                  </a:cubicBezTo>
                  <a:cubicBezTo>
                    <a:pt x="123467" y="14581"/>
                    <a:pt x="140266" y="19898"/>
                    <a:pt x="154717" y="29619"/>
                  </a:cubicBezTo>
                  <a:cubicBezTo>
                    <a:pt x="155415" y="30097"/>
                    <a:pt x="156210" y="30326"/>
                    <a:pt x="156996" y="30326"/>
                  </a:cubicBezTo>
                  <a:cubicBezTo>
                    <a:pt x="158303" y="30326"/>
                    <a:pt x="159586" y="29691"/>
                    <a:pt x="160360" y="28510"/>
                  </a:cubicBezTo>
                  <a:cubicBezTo>
                    <a:pt x="161632" y="26650"/>
                    <a:pt x="161143" y="24106"/>
                    <a:pt x="159251" y="22867"/>
                  </a:cubicBezTo>
                  <a:cubicBezTo>
                    <a:pt x="143528" y="12265"/>
                    <a:pt x="125196" y="6459"/>
                    <a:pt x="106244" y="6133"/>
                  </a:cubicBezTo>
                  <a:cubicBezTo>
                    <a:pt x="105630" y="6120"/>
                    <a:pt x="105015" y="6114"/>
                    <a:pt x="104400" y="6114"/>
                  </a:cubicBezTo>
                  <a:cubicBezTo>
                    <a:pt x="100149" y="6114"/>
                    <a:pt x="95889" y="6407"/>
                    <a:pt x="91728" y="6948"/>
                  </a:cubicBezTo>
                  <a:cubicBezTo>
                    <a:pt x="91215" y="7011"/>
                    <a:pt x="90701" y="7043"/>
                    <a:pt x="90188" y="7043"/>
                  </a:cubicBezTo>
                  <a:cubicBezTo>
                    <a:pt x="88319" y="7043"/>
                    <a:pt x="86469" y="6625"/>
                    <a:pt x="84780" y="5806"/>
                  </a:cubicBezTo>
                  <a:cubicBezTo>
                    <a:pt x="76755" y="1957"/>
                    <a:pt x="68144" y="0"/>
                    <a:pt x="59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a:off x="2352700" y="1150450"/>
              <a:ext cx="2891775" cy="3394325"/>
            </a:xfrm>
            <a:custGeom>
              <a:avLst/>
              <a:gdLst/>
              <a:ahLst/>
              <a:cxnLst/>
              <a:rect l="l" t="t" r="r" b="b"/>
              <a:pathLst>
                <a:path w="115671" h="135773" extrusionOk="0">
                  <a:moveTo>
                    <a:pt x="55199" y="8147"/>
                  </a:moveTo>
                  <a:cubicBezTo>
                    <a:pt x="70998" y="8147"/>
                    <a:pt x="83143" y="12400"/>
                    <a:pt x="93782" y="21473"/>
                  </a:cubicBezTo>
                  <a:cubicBezTo>
                    <a:pt x="98904" y="25876"/>
                    <a:pt x="101024" y="30671"/>
                    <a:pt x="99719" y="35010"/>
                  </a:cubicBezTo>
                  <a:cubicBezTo>
                    <a:pt x="98806" y="37978"/>
                    <a:pt x="96229" y="40327"/>
                    <a:pt x="93489" y="40653"/>
                  </a:cubicBezTo>
                  <a:cubicBezTo>
                    <a:pt x="93425" y="40660"/>
                    <a:pt x="93360" y="40664"/>
                    <a:pt x="93293" y="40664"/>
                  </a:cubicBezTo>
                  <a:cubicBezTo>
                    <a:pt x="91281" y="40664"/>
                    <a:pt x="87539" y="37426"/>
                    <a:pt x="84225" y="34586"/>
                  </a:cubicBezTo>
                  <a:cubicBezTo>
                    <a:pt x="77570" y="28812"/>
                    <a:pt x="68437" y="20918"/>
                    <a:pt x="55617" y="20690"/>
                  </a:cubicBezTo>
                  <a:cubicBezTo>
                    <a:pt x="55506" y="20688"/>
                    <a:pt x="55395" y="20688"/>
                    <a:pt x="55284" y="20688"/>
                  </a:cubicBezTo>
                  <a:cubicBezTo>
                    <a:pt x="49069" y="20688"/>
                    <a:pt x="42939" y="22478"/>
                    <a:pt x="38068" y="25778"/>
                  </a:cubicBezTo>
                  <a:cubicBezTo>
                    <a:pt x="33077" y="29138"/>
                    <a:pt x="29847" y="33803"/>
                    <a:pt x="29260" y="38565"/>
                  </a:cubicBezTo>
                  <a:cubicBezTo>
                    <a:pt x="28869" y="41566"/>
                    <a:pt x="28934" y="51711"/>
                    <a:pt x="45733" y="55756"/>
                  </a:cubicBezTo>
                  <a:cubicBezTo>
                    <a:pt x="49256" y="56637"/>
                    <a:pt x="52877" y="57420"/>
                    <a:pt x="56367" y="58202"/>
                  </a:cubicBezTo>
                  <a:cubicBezTo>
                    <a:pt x="77081" y="62769"/>
                    <a:pt x="96620" y="67108"/>
                    <a:pt x="104090" y="84690"/>
                  </a:cubicBezTo>
                  <a:cubicBezTo>
                    <a:pt x="107972" y="93921"/>
                    <a:pt x="104906" y="102044"/>
                    <a:pt x="101644" y="107263"/>
                  </a:cubicBezTo>
                  <a:cubicBezTo>
                    <a:pt x="94565" y="118549"/>
                    <a:pt x="79952" y="126672"/>
                    <a:pt x="65305" y="127422"/>
                  </a:cubicBezTo>
                  <a:cubicBezTo>
                    <a:pt x="62677" y="127558"/>
                    <a:pt x="60196" y="127625"/>
                    <a:pt x="57849" y="127625"/>
                  </a:cubicBezTo>
                  <a:cubicBezTo>
                    <a:pt x="36568" y="127625"/>
                    <a:pt x="26247" y="122128"/>
                    <a:pt x="16375" y="112873"/>
                  </a:cubicBezTo>
                  <a:cubicBezTo>
                    <a:pt x="11026" y="107850"/>
                    <a:pt x="8808" y="102141"/>
                    <a:pt x="10406" y="97575"/>
                  </a:cubicBezTo>
                  <a:cubicBezTo>
                    <a:pt x="11417" y="94835"/>
                    <a:pt x="13766" y="93073"/>
                    <a:pt x="16702" y="92845"/>
                  </a:cubicBezTo>
                  <a:lnTo>
                    <a:pt x="17256" y="92845"/>
                  </a:lnTo>
                  <a:cubicBezTo>
                    <a:pt x="22312" y="92845"/>
                    <a:pt x="26422" y="97346"/>
                    <a:pt x="30402" y="101717"/>
                  </a:cubicBezTo>
                  <a:cubicBezTo>
                    <a:pt x="32653" y="104196"/>
                    <a:pt x="34773" y="106512"/>
                    <a:pt x="37089" y="107915"/>
                  </a:cubicBezTo>
                  <a:cubicBezTo>
                    <a:pt x="40840" y="110296"/>
                    <a:pt x="48376" y="113200"/>
                    <a:pt x="56009" y="114048"/>
                  </a:cubicBezTo>
                  <a:cubicBezTo>
                    <a:pt x="57525" y="114211"/>
                    <a:pt x="59002" y="114292"/>
                    <a:pt x="60437" y="114292"/>
                  </a:cubicBezTo>
                  <a:cubicBezTo>
                    <a:pt x="69033" y="114292"/>
                    <a:pt x="76117" y="111376"/>
                    <a:pt x="81093" y="105730"/>
                  </a:cubicBezTo>
                  <a:cubicBezTo>
                    <a:pt x="86639" y="99336"/>
                    <a:pt x="86378" y="94052"/>
                    <a:pt x="85138" y="90757"/>
                  </a:cubicBezTo>
                  <a:cubicBezTo>
                    <a:pt x="81224" y="80123"/>
                    <a:pt x="62859" y="76339"/>
                    <a:pt x="55128" y="75197"/>
                  </a:cubicBezTo>
                  <a:cubicBezTo>
                    <a:pt x="43352" y="73436"/>
                    <a:pt x="32131" y="69456"/>
                    <a:pt x="24367" y="64270"/>
                  </a:cubicBezTo>
                  <a:cubicBezTo>
                    <a:pt x="15103" y="58072"/>
                    <a:pt x="10797" y="50406"/>
                    <a:pt x="11646" y="41534"/>
                  </a:cubicBezTo>
                  <a:cubicBezTo>
                    <a:pt x="13668" y="19320"/>
                    <a:pt x="30696" y="9958"/>
                    <a:pt x="45962" y="8588"/>
                  </a:cubicBezTo>
                  <a:cubicBezTo>
                    <a:pt x="49177" y="8295"/>
                    <a:pt x="52252" y="8147"/>
                    <a:pt x="55199" y="8147"/>
                  </a:cubicBezTo>
                  <a:close/>
                  <a:moveTo>
                    <a:pt x="55041" y="1"/>
                  </a:moveTo>
                  <a:cubicBezTo>
                    <a:pt x="51892" y="1"/>
                    <a:pt x="48629" y="156"/>
                    <a:pt x="45244" y="465"/>
                  </a:cubicBezTo>
                  <a:cubicBezTo>
                    <a:pt x="34773" y="1411"/>
                    <a:pt x="25020" y="5391"/>
                    <a:pt x="17778" y="11719"/>
                  </a:cubicBezTo>
                  <a:cubicBezTo>
                    <a:pt x="9525" y="18928"/>
                    <a:pt x="4600" y="28975"/>
                    <a:pt x="3523" y="40783"/>
                  </a:cubicBezTo>
                  <a:cubicBezTo>
                    <a:pt x="2414" y="52690"/>
                    <a:pt x="8057" y="63161"/>
                    <a:pt x="19833" y="71055"/>
                  </a:cubicBezTo>
                  <a:cubicBezTo>
                    <a:pt x="31772" y="79047"/>
                    <a:pt x="46321" y="82145"/>
                    <a:pt x="53921" y="83255"/>
                  </a:cubicBezTo>
                  <a:cubicBezTo>
                    <a:pt x="66251" y="85081"/>
                    <a:pt x="75939" y="89322"/>
                    <a:pt x="77505" y="93562"/>
                  </a:cubicBezTo>
                  <a:cubicBezTo>
                    <a:pt x="78158" y="95356"/>
                    <a:pt x="77309" y="97640"/>
                    <a:pt x="74928" y="100347"/>
                  </a:cubicBezTo>
                  <a:cubicBezTo>
                    <a:pt x="71160" y="104648"/>
                    <a:pt x="65790" y="106117"/>
                    <a:pt x="60382" y="106117"/>
                  </a:cubicBezTo>
                  <a:cubicBezTo>
                    <a:pt x="52540" y="106117"/>
                    <a:pt x="44619" y="103027"/>
                    <a:pt x="41395" y="101000"/>
                  </a:cubicBezTo>
                  <a:cubicBezTo>
                    <a:pt x="40025" y="100184"/>
                    <a:pt x="38296" y="98260"/>
                    <a:pt x="36437" y="96237"/>
                  </a:cubicBezTo>
                  <a:cubicBezTo>
                    <a:pt x="31958" y="91320"/>
                    <a:pt x="25915" y="84688"/>
                    <a:pt x="17268" y="84688"/>
                  </a:cubicBezTo>
                  <a:cubicBezTo>
                    <a:pt x="16910" y="84688"/>
                    <a:pt x="16547" y="84699"/>
                    <a:pt x="16180" y="84722"/>
                  </a:cubicBezTo>
                  <a:cubicBezTo>
                    <a:pt x="9949" y="85146"/>
                    <a:pt x="4828" y="89028"/>
                    <a:pt x="2740" y="94835"/>
                  </a:cubicBezTo>
                  <a:cubicBezTo>
                    <a:pt x="0" y="102533"/>
                    <a:pt x="3001" y="111503"/>
                    <a:pt x="10797" y="118843"/>
                  </a:cubicBezTo>
                  <a:cubicBezTo>
                    <a:pt x="21921" y="129216"/>
                    <a:pt x="33990" y="135773"/>
                    <a:pt x="57966" y="135773"/>
                  </a:cubicBezTo>
                  <a:cubicBezTo>
                    <a:pt x="60412" y="135773"/>
                    <a:pt x="63022" y="135707"/>
                    <a:pt x="65729" y="135577"/>
                  </a:cubicBezTo>
                  <a:cubicBezTo>
                    <a:pt x="83181" y="134663"/>
                    <a:pt x="99980" y="125236"/>
                    <a:pt x="108559" y="111601"/>
                  </a:cubicBezTo>
                  <a:cubicBezTo>
                    <a:pt x="114594" y="101913"/>
                    <a:pt x="115670" y="91246"/>
                    <a:pt x="111593" y="81526"/>
                  </a:cubicBezTo>
                  <a:cubicBezTo>
                    <a:pt x="102492" y="60062"/>
                    <a:pt x="79952" y="55071"/>
                    <a:pt x="58129" y="50243"/>
                  </a:cubicBezTo>
                  <a:cubicBezTo>
                    <a:pt x="54671" y="49460"/>
                    <a:pt x="51116" y="48677"/>
                    <a:pt x="47658" y="47829"/>
                  </a:cubicBezTo>
                  <a:cubicBezTo>
                    <a:pt x="44331" y="47046"/>
                    <a:pt x="36698" y="44633"/>
                    <a:pt x="37350" y="39577"/>
                  </a:cubicBezTo>
                  <a:cubicBezTo>
                    <a:pt x="37931" y="35056"/>
                    <a:pt x="44936" y="28843"/>
                    <a:pt x="55169" y="28843"/>
                  </a:cubicBezTo>
                  <a:cubicBezTo>
                    <a:pt x="55274" y="28843"/>
                    <a:pt x="55380" y="28843"/>
                    <a:pt x="55487" y="28845"/>
                  </a:cubicBezTo>
                  <a:cubicBezTo>
                    <a:pt x="65338" y="29040"/>
                    <a:pt x="72547" y="35238"/>
                    <a:pt x="78875" y="40751"/>
                  </a:cubicBezTo>
                  <a:cubicBezTo>
                    <a:pt x="83882" y="45064"/>
                    <a:pt x="88247" y="48819"/>
                    <a:pt x="93235" y="48819"/>
                  </a:cubicBezTo>
                  <a:cubicBezTo>
                    <a:pt x="93641" y="48819"/>
                    <a:pt x="94052" y="48794"/>
                    <a:pt x="94467" y="48743"/>
                  </a:cubicBezTo>
                  <a:cubicBezTo>
                    <a:pt x="100437" y="48025"/>
                    <a:pt x="105689" y="43458"/>
                    <a:pt x="107515" y="37358"/>
                  </a:cubicBezTo>
                  <a:cubicBezTo>
                    <a:pt x="109766" y="29856"/>
                    <a:pt x="106700" y="21799"/>
                    <a:pt x="99067" y="15275"/>
                  </a:cubicBezTo>
                  <a:cubicBezTo>
                    <a:pt x="86984" y="4965"/>
                    <a:pt x="72829" y="1"/>
                    <a:pt x="55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1684000" y="1604875"/>
              <a:ext cx="204700" cy="204725"/>
            </a:xfrm>
            <a:custGeom>
              <a:avLst/>
              <a:gdLst/>
              <a:ahLst/>
              <a:cxnLst/>
              <a:rect l="l" t="t" r="r" b="b"/>
              <a:pathLst>
                <a:path w="8188" h="8189" extrusionOk="0">
                  <a:moveTo>
                    <a:pt x="4078" y="1"/>
                  </a:moveTo>
                  <a:cubicBezTo>
                    <a:pt x="1859" y="1"/>
                    <a:pt x="33" y="1762"/>
                    <a:pt x="0" y="3981"/>
                  </a:cubicBezTo>
                  <a:lnTo>
                    <a:pt x="0" y="4144"/>
                  </a:lnTo>
                  <a:cubicBezTo>
                    <a:pt x="0" y="6394"/>
                    <a:pt x="1827" y="8188"/>
                    <a:pt x="4078" y="8188"/>
                  </a:cubicBezTo>
                  <a:cubicBezTo>
                    <a:pt x="6328" y="8188"/>
                    <a:pt x="8155" y="6362"/>
                    <a:pt x="8155" y="4144"/>
                  </a:cubicBezTo>
                  <a:cubicBezTo>
                    <a:pt x="8188" y="1893"/>
                    <a:pt x="6394" y="34"/>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1750850" y="730675"/>
              <a:ext cx="1014500" cy="716025"/>
            </a:xfrm>
            <a:custGeom>
              <a:avLst/>
              <a:gdLst/>
              <a:ahLst/>
              <a:cxnLst/>
              <a:rect l="l" t="t" r="r" b="b"/>
              <a:pathLst>
                <a:path w="40580" h="28641" extrusionOk="0">
                  <a:moveTo>
                    <a:pt x="36470" y="0"/>
                  </a:moveTo>
                  <a:cubicBezTo>
                    <a:pt x="21334" y="66"/>
                    <a:pt x="7373" y="9036"/>
                    <a:pt x="979" y="22834"/>
                  </a:cubicBezTo>
                  <a:cubicBezTo>
                    <a:pt x="1" y="24889"/>
                    <a:pt x="914" y="27303"/>
                    <a:pt x="2937" y="28249"/>
                  </a:cubicBezTo>
                  <a:cubicBezTo>
                    <a:pt x="3491" y="28510"/>
                    <a:pt x="4078" y="28641"/>
                    <a:pt x="4665" y="28641"/>
                  </a:cubicBezTo>
                  <a:cubicBezTo>
                    <a:pt x="6199" y="28641"/>
                    <a:pt x="7667" y="27760"/>
                    <a:pt x="8352" y="26292"/>
                  </a:cubicBezTo>
                  <a:cubicBezTo>
                    <a:pt x="13440" y="15332"/>
                    <a:pt x="24498" y="8188"/>
                    <a:pt x="36502" y="8155"/>
                  </a:cubicBezTo>
                  <a:cubicBezTo>
                    <a:pt x="38753" y="8155"/>
                    <a:pt x="40580" y="6329"/>
                    <a:pt x="40580" y="4078"/>
                  </a:cubicBezTo>
                  <a:cubicBezTo>
                    <a:pt x="40547" y="1827"/>
                    <a:pt x="38721" y="0"/>
                    <a:pt x="36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3"/>
          <p:cNvGrpSpPr/>
          <p:nvPr/>
        </p:nvGrpSpPr>
        <p:grpSpPr>
          <a:xfrm>
            <a:off x="6648900" y="3342745"/>
            <a:ext cx="335306" cy="360756"/>
            <a:chOff x="1384850" y="238125"/>
            <a:chExt cx="4859500" cy="5228350"/>
          </a:xfrm>
        </p:grpSpPr>
        <p:sp>
          <p:nvSpPr>
            <p:cNvPr id="1059" name="Google Shape;1059;p33"/>
            <p:cNvSpPr/>
            <p:nvPr/>
          </p:nvSpPr>
          <p:spPr>
            <a:xfrm>
              <a:off x="3007950" y="501575"/>
              <a:ext cx="667875" cy="155050"/>
            </a:xfrm>
            <a:custGeom>
              <a:avLst/>
              <a:gdLst/>
              <a:ahLst/>
              <a:cxnLst/>
              <a:rect l="l" t="t" r="r" b="b"/>
              <a:pathLst>
                <a:path w="26715" h="6202" extrusionOk="0">
                  <a:moveTo>
                    <a:pt x="3088" y="1"/>
                  </a:moveTo>
                  <a:cubicBezTo>
                    <a:pt x="1373" y="1"/>
                    <a:pt x="0" y="1398"/>
                    <a:pt x="0" y="3113"/>
                  </a:cubicBezTo>
                  <a:cubicBezTo>
                    <a:pt x="0" y="4829"/>
                    <a:pt x="1373" y="6201"/>
                    <a:pt x="3088" y="6201"/>
                  </a:cubicBezTo>
                  <a:lnTo>
                    <a:pt x="23602" y="6201"/>
                  </a:lnTo>
                  <a:cubicBezTo>
                    <a:pt x="25318" y="6201"/>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3"/>
            <p:cNvSpPr/>
            <p:nvPr/>
          </p:nvSpPr>
          <p:spPr>
            <a:xfrm>
              <a:off x="3007950" y="4935825"/>
              <a:ext cx="667875" cy="155650"/>
            </a:xfrm>
            <a:custGeom>
              <a:avLst/>
              <a:gdLst/>
              <a:ahLst/>
              <a:cxnLst/>
              <a:rect l="l" t="t" r="r" b="b"/>
              <a:pathLst>
                <a:path w="26715" h="6226" extrusionOk="0">
                  <a:moveTo>
                    <a:pt x="3088" y="1"/>
                  </a:moveTo>
                  <a:cubicBezTo>
                    <a:pt x="1373" y="1"/>
                    <a:pt x="0" y="1398"/>
                    <a:pt x="0" y="3113"/>
                  </a:cubicBezTo>
                  <a:cubicBezTo>
                    <a:pt x="0" y="4829"/>
                    <a:pt x="1373" y="6226"/>
                    <a:pt x="3088" y="6226"/>
                  </a:cubicBezTo>
                  <a:lnTo>
                    <a:pt x="23602" y="6226"/>
                  </a:lnTo>
                  <a:cubicBezTo>
                    <a:pt x="25318" y="6226"/>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3"/>
            <p:cNvSpPr/>
            <p:nvPr/>
          </p:nvSpPr>
          <p:spPr>
            <a:xfrm>
              <a:off x="1384850" y="238125"/>
              <a:ext cx="4859500" cy="5228350"/>
            </a:xfrm>
            <a:custGeom>
              <a:avLst/>
              <a:gdLst/>
              <a:ahLst/>
              <a:cxnLst/>
              <a:rect l="l" t="t" r="r" b="b"/>
              <a:pathLst>
                <a:path w="194380" h="209134" extrusionOk="0">
                  <a:moveTo>
                    <a:pt x="8750" y="26690"/>
                  </a:moveTo>
                  <a:lnTo>
                    <a:pt x="8750" y="45733"/>
                  </a:lnTo>
                  <a:cubicBezTo>
                    <a:pt x="7304" y="45439"/>
                    <a:pt x="6201" y="44165"/>
                    <a:pt x="6201" y="42645"/>
                  </a:cubicBezTo>
                  <a:lnTo>
                    <a:pt x="6201" y="29778"/>
                  </a:lnTo>
                  <a:cubicBezTo>
                    <a:pt x="6201" y="28234"/>
                    <a:pt x="7304" y="26960"/>
                    <a:pt x="8750" y="26690"/>
                  </a:cubicBezTo>
                  <a:close/>
                  <a:moveTo>
                    <a:pt x="147788" y="26690"/>
                  </a:moveTo>
                  <a:cubicBezTo>
                    <a:pt x="149234" y="26960"/>
                    <a:pt x="150337" y="28234"/>
                    <a:pt x="150337" y="29778"/>
                  </a:cubicBezTo>
                  <a:lnTo>
                    <a:pt x="150337" y="55169"/>
                  </a:lnTo>
                  <a:cubicBezTo>
                    <a:pt x="150337" y="56689"/>
                    <a:pt x="149234" y="57963"/>
                    <a:pt x="147788" y="58233"/>
                  </a:cubicBezTo>
                  <a:lnTo>
                    <a:pt x="147788" y="26690"/>
                  </a:lnTo>
                  <a:close/>
                  <a:moveTo>
                    <a:pt x="8750" y="59066"/>
                  </a:moveTo>
                  <a:lnTo>
                    <a:pt x="8750" y="78109"/>
                  </a:lnTo>
                  <a:cubicBezTo>
                    <a:pt x="7304" y="77840"/>
                    <a:pt x="6201" y="76541"/>
                    <a:pt x="6201" y="75021"/>
                  </a:cubicBezTo>
                  <a:lnTo>
                    <a:pt x="6201" y="62154"/>
                  </a:lnTo>
                  <a:cubicBezTo>
                    <a:pt x="6201" y="60610"/>
                    <a:pt x="7304" y="59336"/>
                    <a:pt x="8750" y="59066"/>
                  </a:cubicBezTo>
                  <a:close/>
                  <a:moveTo>
                    <a:pt x="141563" y="26617"/>
                  </a:moveTo>
                  <a:lnTo>
                    <a:pt x="141563" y="88575"/>
                  </a:lnTo>
                  <a:lnTo>
                    <a:pt x="125681" y="104481"/>
                  </a:lnTo>
                  <a:lnTo>
                    <a:pt x="29460" y="104481"/>
                  </a:lnTo>
                  <a:cubicBezTo>
                    <a:pt x="27744" y="104481"/>
                    <a:pt x="26347" y="105853"/>
                    <a:pt x="26347" y="107569"/>
                  </a:cubicBezTo>
                  <a:cubicBezTo>
                    <a:pt x="26347" y="109285"/>
                    <a:pt x="27744" y="110682"/>
                    <a:pt x="29460" y="110682"/>
                  </a:cubicBezTo>
                  <a:lnTo>
                    <a:pt x="119456" y="110682"/>
                  </a:lnTo>
                  <a:lnTo>
                    <a:pt x="106246" y="123892"/>
                  </a:lnTo>
                  <a:lnTo>
                    <a:pt x="29460" y="123892"/>
                  </a:lnTo>
                  <a:cubicBezTo>
                    <a:pt x="27744" y="123892"/>
                    <a:pt x="26347" y="125289"/>
                    <a:pt x="26347" y="127004"/>
                  </a:cubicBezTo>
                  <a:cubicBezTo>
                    <a:pt x="26347" y="128720"/>
                    <a:pt x="27744" y="130117"/>
                    <a:pt x="29460" y="130117"/>
                  </a:cubicBezTo>
                  <a:lnTo>
                    <a:pt x="100658" y="130117"/>
                  </a:lnTo>
                  <a:cubicBezTo>
                    <a:pt x="97619" y="134112"/>
                    <a:pt x="95266" y="138597"/>
                    <a:pt x="93697" y="143327"/>
                  </a:cubicBezTo>
                  <a:lnTo>
                    <a:pt x="29460" y="143327"/>
                  </a:lnTo>
                  <a:cubicBezTo>
                    <a:pt x="27744" y="143327"/>
                    <a:pt x="26347" y="144724"/>
                    <a:pt x="26347" y="146440"/>
                  </a:cubicBezTo>
                  <a:cubicBezTo>
                    <a:pt x="26347" y="148156"/>
                    <a:pt x="27744" y="149553"/>
                    <a:pt x="29460" y="149553"/>
                  </a:cubicBezTo>
                  <a:lnTo>
                    <a:pt x="92080" y="149553"/>
                  </a:lnTo>
                  <a:cubicBezTo>
                    <a:pt x="91761" y="151244"/>
                    <a:pt x="91541" y="152959"/>
                    <a:pt x="91418" y="154675"/>
                  </a:cubicBezTo>
                  <a:cubicBezTo>
                    <a:pt x="91344" y="155582"/>
                    <a:pt x="91688" y="156464"/>
                    <a:pt x="92325" y="157101"/>
                  </a:cubicBezTo>
                  <a:cubicBezTo>
                    <a:pt x="92913" y="157689"/>
                    <a:pt x="93697" y="158008"/>
                    <a:pt x="94506" y="158008"/>
                  </a:cubicBezTo>
                  <a:lnTo>
                    <a:pt x="94727" y="158008"/>
                  </a:lnTo>
                  <a:cubicBezTo>
                    <a:pt x="105829" y="157199"/>
                    <a:pt x="116245" y="152445"/>
                    <a:pt x="124088" y="144602"/>
                  </a:cubicBezTo>
                  <a:lnTo>
                    <a:pt x="141563" y="127127"/>
                  </a:lnTo>
                  <a:lnTo>
                    <a:pt x="141563" y="174600"/>
                  </a:lnTo>
                  <a:lnTo>
                    <a:pt x="14975" y="174600"/>
                  </a:lnTo>
                  <a:lnTo>
                    <a:pt x="14975" y="26617"/>
                  </a:lnTo>
                  <a:close/>
                  <a:moveTo>
                    <a:pt x="141563" y="180826"/>
                  </a:moveTo>
                  <a:lnTo>
                    <a:pt x="141563" y="192761"/>
                  </a:lnTo>
                  <a:cubicBezTo>
                    <a:pt x="141563" y="198374"/>
                    <a:pt x="137004" y="202933"/>
                    <a:pt x="131392" y="202933"/>
                  </a:cubicBezTo>
                  <a:lnTo>
                    <a:pt x="25146" y="202933"/>
                  </a:lnTo>
                  <a:cubicBezTo>
                    <a:pt x="19534" y="202933"/>
                    <a:pt x="14975" y="198374"/>
                    <a:pt x="14975" y="192761"/>
                  </a:cubicBezTo>
                  <a:lnTo>
                    <a:pt x="14975" y="180826"/>
                  </a:lnTo>
                  <a:close/>
                  <a:moveTo>
                    <a:pt x="25146" y="0"/>
                  </a:moveTo>
                  <a:cubicBezTo>
                    <a:pt x="16127" y="0"/>
                    <a:pt x="8774" y="7353"/>
                    <a:pt x="8774" y="16396"/>
                  </a:cubicBezTo>
                  <a:lnTo>
                    <a:pt x="8774" y="20440"/>
                  </a:lnTo>
                  <a:cubicBezTo>
                    <a:pt x="3873" y="20734"/>
                    <a:pt x="0" y="24803"/>
                    <a:pt x="0" y="29778"/>
                  </a:cubicBezTo>
                  <a:lnTo>
                    <a:pt x="0" y="42645"/>
                  </a:lnTo>
                  <a:cubicBezTo>
                    <a:pt x="0" y="47596"/>
                    <a:pt x="3873" y="51664"/>
                    <a:pt x="8750" y="51983"/>
                  </a:cubicBezTo>
                  <a:lnTo>
                    <a:pt x="8750" y="52816"/>
                  </a:lnTo>
                  <a:cubicBezTo>
                    <a:pt x="3873" y="53111"/>
                    <a:pt x="0" y="57179"/>
                    <a:pt x="0" y="62154"/>
                  </a:cubicBezTo>
                  <a:lnTo>
                    <a:pt x="0" y="75021"/>
                  </a:lnTo>
                  <a:cubicBezTo>
                    <a:pt x="0" y="79972"/>
                    <a:pt x="3873" y="84041"/>
                    <a:pt x="8750" y="84359"/>
                  </a:cubicBezTo>
                  <a:lnTo>
                    <a:pt x="8774" y="192761"/>
                  </a:lnTo>
                  <a:cubicBezTo>
                    <a:pt x="8774" y="201781"/>
                    <a:pt x="16127" y="209133"/>
                    <a:pt x="25146" y="209133"/>
                  </a:cubicBezTo>
                  <a:lnTo>
                    <a:pt x="131392" y="209133"/>
                  </a:lnTo>
                  <a:cubicBezTo>
                    <a:pt x="140436" y="209133"/>
                    <a:pt x="147788" y="201781"/>
                    <a:pt x="147788" y="192761"/>
                  </a:cubicBezTo>
                  <a:lnTo>
                    <a:pt x="147788" y="120902"/>
                  </a:lnTo>
                  <a:lnTo>
                    <a:pt x="172738" y="95952"/>
                  </a:lnTo>
                  <a:cubicBezTo>
                    <a:pt x="173939" y="94751"/>
                    <a:pt x="173939" y="92766"/>
                    <a:pt x="172738" y="91565"/>
                  </a:cubicBezTo>
                  <a:cubicBezTo>
                    <a:pt x="172125" y="90952"/>
                    <a:pt x="171329" y="90646"/>
                    <a:pt x="170535" y="90646"/>
                  </a:cubicBezTo>
                  <a:cubicBezTo>
                    <a:pt x="169742" y="90646"/>
                    <a:pt x="168952" y="90952"/>
                    <a:pt x="168351" y="91565"/>
                  </a:cubicBezTo>
                  <a:lnTo>
                    <a:pt x="119701" y="140190"/>
                  </a:lnTo>
                  <a:cubicBezTo>
                    <a:pt x="113819" y="146097"/>
                    <a:pt x="106221" y="149994"/>
                    <a:pt x="98060" y="151342"/>
                  </a:cubicBezTo>
                  <a:cubicBezTo>
                    <a:pt x="99432" y="143180"/>
                    <a:pt x="103329" y="135607"/>
                    <a:pt x="109211" y="129700"/>
                  </a:cubicBezTo>
                  <a:lnTo>
                    <a:pt x="176537" y="62399"/>
                  </a:lnTo>
                  <a:cubicBezTo>
                    <a:pt x="176807" y="62130"/>
                    <a:pt x="177162" y="61995"/>
                    <a:pt x="177517" y="61995"/>
                  </a:cubicBezTo>
                  <a:cubicBezTo>
                    <a:pt x="177873" y="61995"/>
                    <a:pt x="178228" y="62130"/>
                    <a:pt x="178498" y="62399"/>
                  </a:cubicBezTo>
                  <a:lnTo>
                    <a:pt x="187027" y="70904"/>
                  </a:lnTo>
                  <a:cubicBezTo>
                    <a:pt x="187566" y="71468"/>
                    <a:pt x="187566" y="72350"/>
                    <a:pt x="187027" y="72889"/>
                  </a:cubicBezTo>
                  <a:lnTo>
                    <a:pt x="177125" y="82791"/>
                  </a:lnTo>
                  <a:cubicBezTo>
                    <a:pt x="175900" y="83992"/>
                    <a:pt x="175900" y="85952"/>
                    <a:pt x="177125" y="87178"/>
                  </a:cubicBezTo>
                  <a:cubicBezTo>
                    <a:pt x="177726" y="87778"/>
                    <a:pt x="178522" y="88078"/>
                    <a:pt x="179319" y="88078"/>
                  </a:cubicBezTo>
                  <a:cubicBezTo>
                    <a:pt x="180115" y="88078"/>
                    <a:pt x="180912" y="87778"/>
                    <a:pt x="181512" y="87178"/>
                  </a:cubicBezTo>
                  <a:lnTo>
                    <a:pt x="191414" y="77276"/>
                  </a:lnTo>
                  <a:cubicBezTo>
                    <a:pt x="194379" y="74311"/>
                    <a:pt x="194379" y="69482"/>
                    <a:pt x="191414" y="66517"/>
                  </a:cubicBezTo>
                  <a:lnTo>
                    <a:pt x="182885" y="58012"/>
                  </a:lnTo>
                  <a:cubicBezTo>
                    <a:pt x="181414" y="56529"/>
                    <a:pt x="179472" y="55788"/>
                    <a:pt x="177523" y="55788"/>
                  </a:cubicBezTo>
                  <a:cubicBezTo>
                    <a:pt x="175575" y="55788"/>
                    <a:pt x="173620" y="56529"/>
                    <a:pt x="172125" y="58012"/>
                  </a:cubicBezTo>
                  <a:lnTo>
                    <a:pt x="147788" y="82349"/>
                  </a:lnTo>
                  <a:lnTo>
                    <a:pt x="147788" y="64483"/>
                  </a:lnTo>
                  <a:cubicBezTo>
                    <a:pt x="152665" y="64188"/>
                    <a:pt x="156562" y="60120"/>
                    <a:pt x="156562" y="55169"/>
                  </a:cubicBezTo>
                  <a:lnTo>
                    <a:pt x="156562" y="29778"/>
                  </a:lnTo>
                  <a:cubicBezTo>
                    <a:pt x="156562" y="24803"/>
                    <a:pt x="152665" y="20734"/>
                    <a:pt x="147788" y="20440"/>
                  </a:cubicBezTo>
                  <a:lnTo>
                    <a:pt x="147788" y="16396"/>
                  </a:lnTo>
                  <a:cubicBezTo>
                    <a:pt x="147788" y="7353"/>
                    <a:pt x="140436" y="0"/>
                    <a:pt x="131392" y="0"/>
                  </a:cubicBezTo>
                  <a:lnTo>
                    <a:pt x="43920" y="0"/>
                  </a:lnTo>
                  <a:cubicBezTo>
                    <a:pt x="42204" y="0"/>
                    <a:pt x="40832" y="1397"/>
                    <a:pt x="40832" y="3113"/>
                  </a:cubicBezTo>
                  <a:cubicBezTo>
                    <a:pt x="40832" y="4828"/>
                    <a:pt x="42204" y="6201"/>
                    <a:pt x="43920" y="6201"/>
                  </a:cubicBezTo>
                  <a:lnTo>
                    <a:pt x="131392" y="6201"/>
                  </a:lnTo>
                  <a:cubicBezTo>
                    <a:pt x="137004" y="6201"/>
                    <a:pt x="141563" y="10784"/>
                    <a:pt x="141563" y="16396"/>
                  </a:cubicBezTo>
                  <a:lnTo>
                    <a:pt x="141563" y="20416"/>
                  </a:lnTo>
                  <a:lnTo>
                    <a:pt x="14975" y="20416"/>
                  </a:lnTo>
                  <a:lnTo>
                    <a:pt x="14975" y="16396"/>
                  </a:lnTo>
                  <a:cubicBezTo>
                    <a:pt x="14975" y="10784"/>
                    <a:pt x="19534" y="6201"/>
                    <a:pt x="25146" y="6201"/>
                  </a:cubicBezTo>
                  <a:lnTo>
                    <a:pt x="31494" y="6201"/>
                  </a:lnTo>
                  <a:cubicBezTo>
                    <a:pt x="33210" y="6201"/>
                    <a:pt x="34607" y="4828"/>
                    <a:pt x="34607" y="3113"/>
                  </a:cubicBezTo>
                  <a:cubicBezTo>
                    <a:pt x="34607" y="1397"/>
                    <a:pt x="33210" y="0"/>
                    <a:pt x="3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a:off x="2043525" y="1392475"/>
              <a:ext cx="2596100" cy="155650"/>
            </a:xfrm>
            <a:custGeom>
              <a:avLst/>
              <a:gdLst/>
              <a:ahLst/>
              <a:cxnLst/>
              <a:rect l="l" t="t" r="r" b="b"/>
              <a:pathLst>
                <a:path w="103844" h="6226" extrusionOk="0">
                  <a:moveTo>
                    <a:pt x="3113" y="1"/>
                  </a:moveTo>
                  <a:cubicBezTo>
                    <a:pt x="1397" y="1"/>
                    <a:pt x="0" y="1398"/>
                    <a:pt x="0" y="3113"/>
                  </a:cubicBezTo>
                  <a:cubicBezTo>
                    <a:pt x="0" y="4829"/>
                    <a:pt x="1397" y="6226"/>
                    <a:pt x="3113" y="6226"/>
                  </a:cubicBezTo>
                  <a:lnTo>
                    <a:pt x="100756" y="6226"/>
                  </a:lnTo>
                  <a:cubicBezTo>
                    <a:pt x="102471" y="6226"/>
                    <a:pt x="103844" y="4829"/>
                    <a:pt x="103844" y="3113"/>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3"/>
            <p:cNvSpPr/>
            <p:nvPr/>
          </p:nvSpPr>
          <p:spPr>
            <a:xfrm>
              <a:off x="2043525" y="1878350"/>
              <a:ext cx="2596100" cy="155675"/>
            </a:xfrm>
            <a:custGeom>
              <a:avLst/>
              <a:gdLst/>
              <a:ahLst/>
              <a:cxnLst/>
              <a:rect l="l" t="t" r="r" b="b"/>
              <a:pathLst>
                <a:path w="103844" h="6227" extrusionOk="0">
                  <a:moveTo>
                    <a:pt x="3113" y="1"/>
                  </a:moveTo>
                  <a:cubicBezTo>
                    <a:pt x="1397" y="1"/>
                    <a:pt x="0" y="1398"/>
                    <a:pt x="0" y="3114"/>
                  </a:cubicBezTo>
                  <a:cubicBezTo>
                    <a:pt x="0" y="4829"/>
                    <a:pt x="1397" y="6226"/>
                    <a:pt x="3113" y="6226"/>
                  </a:cubicBezTo>
                  <a:lnTo>
                    <a:pt x="100756" y="6226"/>
                  </a:lnTo>
                  <a:cubicBezTo>
                    <a:pt x="102471" y="6226"/>
                    <a:pt x="103844" y="4829"/>
                    <a:pt x="103844" y="3114"/>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a:off x="2783675" y="2364250"/>
              <a:ext cx="1855950" cy="155050"/>
            </a:xfrm>
            <a:custGeom>
              <a:avLst/>
              <a:gdLst/>
              <a:ahLst/>
              <a:cxnLst/>
              <a:rect l="l" t="t" r="r" b="b"/>
              <a:pathLst>
                <a:path w="74238" h="6202" extrusionOk="0">
                  <a:moveTo>
                    <a:pt x="3089" y="0"/>
                  </a:moveTo>
                  <a:cubicBezTo>
                    <a:pt x="1373" y="0"/>
                    <a:pt x="1" y="1397"/>
                    <a:pt x="1" y="3113"/>
                  </a:cubicBezTo>
                  <a:cubicBezTo>
                    <a:pt x="1" y="4829"/>
                    <a:pt x="1373" y="6201"/>
                    <a:pt x="3089" y="6201"/>
                  </a:cubicBezTo>
                  <a:lnTo>
                    <a:pt x="71150" y="6201"/>
                  </a:lnTo>
                  <a:cubicBezTo>
                    <a:pt x="72865" y="6201"/>
                    <a:pt x="74238" y="4829"/>
                    <a:pt x="74238" y="3113"/>
                  </a:cubicBezTo>
                  <a:cubicBezTo>
                    <a:pt x="74238" y="1397"/>
                    <a:pt x="72865" y="0"/>
                    <a:pt x="71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a:off x="2043525" y="2364250"/>
              <a:ext cx="584550" cy="155050"/>
            </a:xfrm>
            <a:custGeom>
              <a:avLst/>
              <a:gdLst/>
              <a:ahLst/>
              <a:cxnLst/>
              <a:rect l="l" t="t" r="r" b="b"/>
              <a:pathLst>
                <a:path w="23382" h="6202" extrusionOk="0">
                  <a:moveTo>
                    <a:pt x="3113" y="0"/>
                  </a:moveTo>
                  <a:cubicBezTo>
                    <a:pt x="1397" y="0"/>
                    <a:pt x="0" y="1397"/>
                    <a:pt x="0" y="3113"/>
                  </a:cubicBezTo>
                  <a:cubicBezTo>
                    <a:pt x="0" y="4829"/>
                    <a:pt x="1397" y="6201"/>
                    <a:pt x="3113" y="6201"/>
                  </a:cubicBezTo>
                  <a:lnTo>
                    <a:pt x="20269" y="6201"/>
                  </a:lnTo>
                  <a:cubicBezTo>
                    <a:pt x="21985" y="6201"/>
                    <a:pt x="23382" y="4829"/>
                    <a:pt x="23382" y="3113"/>
                  </a:cubicBezTo>
                  <a:cubicBezTo>
                    <a:pt x="23382" y="1397"/>
                    <a:pt x="21985" y="0"/>
                    <a:pt x="20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33"/>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LỊCH SỬ NHÀ TRƯỜNG</a:t>
            </a:r>
            <a:endParaRPr sz="1800" b="1">
              <a:latin typeface="+mn-lt"/>
            </a:endParaRPr>
          </a:p>
        </p:txBody>
      </p:sp>
      <p:sp>
        <p:nvSpPr>
          <p:cNvPr id="1067" name="Google Shape;1067;p33"/>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THÀNH TÍCH HỌC TẬP</a:t>
            </a:r>
            <a:endParaRPr sz="1800" b="1">
              <a:latin typeface="+mn-lt"/>
            </a:endParaRPr>
          </a:p>
        </p:txBody>
      </p:sp>
      <p:sp>
        <p:nvSpPr>
          <p:cNvPr id="1068" name="Google Shape;1068;p33"/>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HOẠT ĐỘNG VĂN NGHỆ, TDTT, THIỆN NGUYỆN.</a:t>
            </a:r>
            <a:endParaRPr sz="1800" b="1">
              <a:latin typeface="+mn-lt"/>
            </a:endParaRPr>
          </a:p>
        </p:txBody>
      </p:sp>
      <p:sp>
        <p:nvSpPr>
          <p:cNvPr id="1069" name="Google Shape;1069;p33"/>
          <p:cNvSpPr txBox="1">
            <a:spLocks noGrp="1"/>
          </p:cNvSpPr>
          <p:nvPr>
            <p:ph type="subTitle" idx="6"/>
          </p:nvPr>
        </p:nvSpPr>
        <p:spPr>
          <a:xfrm flipH="1">
            <a:off x="838500" y="370349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3</a:t>
            </a:r>
            <a:endParaRPr>
              <a:solidFill>
                <a:schemeClr val="dk1"/>
              </a:solidFill>
            </a:endParaRPr>
          </a:p>
        </p:txBody>
      </p:sp>
      <p:sp>
        <p:nvSpPr>
          <p:cNvPr id="1070" name="Google Shape;1070;p33"/>
          <p:cNvSpPr txBox="1">
            <a:spLocks noGrp="1"/>
          </p:cNvSpPr>
          <p:nvPr>
            <p:ph type="subTitle" idx="2"/>
          </p:nvPr>
        </p:nvSpPr>
        <p:spPr>
          <a:xfrm flipH="1">
            <a:off x="83850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1</a:t>
            </a:r>
            <a:endParaRPr>
              <a:solidFill>
                <a:schemeClr val="dk1"/>
              </a:solidFill>
            </a:endParaRPr>
          </a:p>
        </p:txBody>
      </p:sp>
      <p:sp>
        <p:nvSpPr>
          <p:cNvPr id="1071" name="Google Shape;1071;p33"/>
          <p:cNvSpPr txBox="1">
            <a:spLocks noGrp="1"/>
          </p:cNvSpPr>
          <p:nvPr>
            <p:ph type="subTitle" idx="4"/>
          </p:nvPr>
        </p:nvSpPr>
        <p:spPr>
          <a:xfrm flipH="1">
            <a:off x="519505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2</a:t>
            </a:r>
            <a:endParaRPr>
              <a:solidFill>
                <a:schemeClr val="dk1"/>
              </a:solidFill>
            </a:endParaRPr>
          </a:p>
        </p:txBody>
      </p:sp>
      <p:sp>
        <p:nvSpPr>
          <p:cNvPr id="1072" name="Google Shape;1072;p33"/>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800" b="1">
                <a:latin typeface="+mn-lt"/>
              </a:rPr>
              <a:t>CÁC HOẠT ĐỘNG CỦA ĐỘI THIẾU NIÊN TP HCM</a:t>
            </a:r>
            <a:endParaRPr sz="1800" b="1">
              <a:latin typeface="+mn-lt"/>
            </a:endParaRPr>
          </a:p>
        </p:txBody>
      </p:sp>
      <p:sp>
        <p:nvSpPr>
          <p:cNvPr id="1073" name="Google Shape;1073;p33"/>
          <p:cNvSpPr txBox="1">
            <a:spLocks noGrp="1"/>
          </p:cNvSpPr>
          <p:nvPr>
            <p:ph type="subTitle" idx="8"/>
          </p:nvPr>
        </p:nvSpPr>
        <p:spPr>
          <a:xfrm flipH="1">
            <a:off x="5195050" y="37093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4</a:t>
            </a:r>
            <a:endParaRPr>
              <a:solidFill>
                <a:schemeClr val="dk1"/>
              </a:solidFill>
            </a:endParaRPr>
          </a:p>
        </p:txBody>
      </p:sp>
      <p:sp>
        <p:nvSpPr>
          <p:cNvPr id="1074" name="Google Shape;1074;p33"/>
          <p:cNvSpPr txBox="1">
            <a:spLocks noGrp="1"/>
          </p:cNvSpPr>
          <p:nvPr>
            <p:ph type="ctrTitle"/>
          </p:nvPr>
        </p:nvSpPr>
        <p:spPr>
          <a:xfrm>
            <a:off x="397565" y="397650"/>
            <a:ext cx="8368748" cy="59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000" dirty="0">
                <a:solidFill>
                  <a:schemeClr val="dk1"/>
                </a:solidFill>
                <a:latin typeface="+mn-lt"/>
              </a:rPr>
              <a:t>NHIỆM VỤ </a:t>
            </a:r>
            <a:r>
              <a:rPr lang="es" sz="2000" dirty="0" smtClean="0">
                <a:solidFill>
                  <a:schemeClr val="dk1"/>
                </a:solidFill>
                <a:latin typeface="+mn-lt"/>
              </a:rPr>
              <a:t>: </a:t>
            </a:r>
            <a:r>
              <a:rPr lang="es" sz="2000" dirty="0">
                <a:solidFill>
                  <a:schemeClr val="dk1"/>
                </a:solidFill>
                <a:latin typeface="+mn-lt"/>
              </a:rPr>
              <a:t>ĐẾN PHÒNG TRUYỀN THỐNG NHÀ TRƯỜNG </a:t>
            </a:r>
            <a:br>
              <a:rPr lang="es" sz="2000" dirty="0">
                <a:solidFill>
                  <a:schemeClr val="dk1"/>
                </a:solidFill>
                <a:latin typeface="+mn-lt"/>
              </a:rPr>
            </a:br>
            <a:r>
              <a:rPr lang="es" sz="2000" dirty="0">
                <a:solidFill>
                  <a:schemeClr val="dk1"/>
                </a:solidFill>
                <a:latin typeface="+mn-lt"/>
              </a:rPr>
              <a:t>ĐỂ TÌM HIỂU </a:t>
            </a:r>
            <a:r>
              <a:rPr lang="es" sz="2000" dirty="0" smtClean="0">
                <a:solidFill>
                  <a:schemeClr val="dk1"/>
                </a:solidFill>
                <a:latin typeface="+mn-lt"/>
              </a:rPr>
              <a:t>THÔNG TIN </a:t>
            </a:r>
            <a:r>
              <a:rPr lang="es" sz="2000" dirty="0">
                <a:solidFill>
                  <a:schemeClr val="dk1"/>
                </a:solidFill>
                <a:latin typeface="+mn-lt"/>
              </a:rPr>
              <a:t>NHÀ TRƯỜNG</a:t>
            </a:r>
            <a:endParaRPr sz="2000" dirty="0">
              <a:solidFill>
                <a:schemeClr val="dk1"/>
              </a:solidFill>
              <a:latin typeface="+mn-lt"/>
            </a:endParaRPr>
          </a:p>
        </p:txBody>
      </p:sp>
      <p:grpSp>
        <p:nvGrpSpPr>
          <p:cNvPr id="1075" name="Google Shape;1075;p33"/>
          <p:cNvGrpSpPr/>
          <p:nvPr/>
        </p:nvGrpSpPr>
        <p:grpSpPr>
          <a:xfrm>
            <a:off x="2264060" y="3354822"/>
            <a:ext cx="335452" cy="336596"/>
            <a:chOff x="1201025" y="227700"/>
            <a:chExt cx="5200800" cy="5218550"/>
          </a:xfrm>
        </p:grpSpPr>
        <p:sp>
          <p:nvSpPr>
            <p:cNvPr id="1076" name="Google Shape;1076;p33"/>
            <p:cNvSpPr/>
            <p:nvPr/>
          </p:nvSpPr>
          <p:spPr>
            <a:xfrm>
              <a:off x="2617625" y="586775"/>
              <a:ext cx="156275" cy="151950"/>
            </a:xfrm>
            <a:custGeom>
              <a:avLst/>
              <a:gdLst/>
              <a:ahLst/>
              <a:cxnLst/>
              <a:rect l="l" t="t" r="r" b="b"/>
              <a:pathLst>
                <a:path w="6251" h="6078" extrusionOk="0">
                  <a:moveTo>
                    <a:pt x="3006" y="1"/>
                  </a:moveTo>
                  <a:cubicBezTo>
                    <a:pt x="2820" y="1"/>
                    <a:pt x="2634" y="17"/>
                    <a:pt x="2452" y="49"/>
                  </a:cubicBezTo>
                  <a:cubicBezTo>
                    <a:pt x="2256" y="73"/>
                    <a:pt x="2084" y="147"/>
                    <a:pt x="1888" y="220"/>
                  </a:cubicBezTo>
                  <a:cubicBezTo>
                    <a:pt x="1520" y="367"/>
                    <a:pt x="1177" y="588"/>
                    <a:pt x="908" y="882"/>
                  </a:cubicBezTo>
                  <a:cubicBezTo>
                    <a:pt x="344" y="1446"/>
                    <a:pt x="1" y="2230"/>
                    <a:pt x="1" y="3039"/>
                  </a:cubicBezTo>
                  <a:cubicBezTo>
                    <a:pt x="1" y="3406"/>
                    <a:pt x="99" y="3847"/>
                    <a:pt x="246" y="4190"/>
                  </a:cubicBezTo>
                  <a:cubicBezTo>
                    <a:pt x="491" y="4754"/>
                    <a:pt x="859" y="5220"/>
                    <a:pt x="1373" y="5563"/>
                  </a:cubicBezTo>
                  <a:cubicBezTo>
                    <a:pt x="1668" y="5759"/>
                    <a:pt x="2109" y="5955"/>
                    <a:pt x="2452" y="6029"/>
                  </a:cubicBezTo>
                  <a:cubicBezTo>
                    <a:pt x="2648" y="6053"/>
                    <a:pt x="2868" y="6078"/>
                    <a:pt x="3065" y="6078"/>
                  </a:cubicBezTo>
                  <a:cubicBezTo>
                    <a:pt x="3481" y="6078"/>
                    <a:pt x="3849" y="6004"/>
                    <a:pt x="4216" y="5857"/>
                  </a:cubicBezTo>
                  <a:cubicBezTo>
                    <a:pt x="4584" y="5686"/>
                    <a:pt x="4927" y="5465"/>
                    <a:pt x="5221" y="5195"/>
                  </a:cubicBezTo>
                  <a:cubicBezTo>
                    <a:pt x="5638" y="4779"/>
                    <a:pt x="5932" y="4215"/>
                    <a:pt x="6055" y="3627"/>
                  </a:cubicBezTo>
                  <a:cubicBezTo>
                    <a:pt x="6251" y="2622"/>
                    <a:pt x="5957" y="1617"/>
                    <a:pt x="5221" y="882"/>
                  </a:cubicBezTo>
                  <a:cubicBezTo>
                    <a:pt x="4643" y="303"/>
                    <a:pt x="3821"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3"/>
            <p:cNvSpPr/>
            <p:nvPr/>
          </p:nvSpPr>
          <p:spPr>
            <a:xfrm>
              <a:off x="2882950" y="586125"/>
              <a:ext cx="152575" cy="152450"/>
            </a:xfrm>
            <a:custGeom>
              <a:avLst/>
              <a:gdLst/>
              <a:ahLst/>
              <a:cxnLst/>
              <a:rect l="l" t="t" r="r" b="b"/>
              <a:pathLst>
                <a:path w="6103" h="6098" extrusionOk="0">
                  <a:moveTo>
                    <a:pt x="3064" y="1"/>
                  </a:moveTo>
                  <a:cubicBezTo>
                    <a:pt x="2255" y="1"/>
                    <a:pt x="1471" y="320"/>
                    <a:pt x="907" y="908"/>
                  </a:cubicBezTo>
                  <a:cubicBezTo>
                    <a:pt x="319" y="1472"/>
                    <a:pt x="0" y="2256"/>
                    <a:pt x="0" y="3065"/>
                  </a:cubicBezTo>
                  <a:cubicBezTo>
                    <a:pt x="0" y="3261"/>
                    <a:pt x="25" y="3457"/>
                    <a:pt x="74" y="3653"/>
                  </a:cubicBezTo>
                  <a:cubicBezTo>
                    <a:pt x="196" y="4241"/>
                    <a:pt x="466" y="4780"/>
                    <a:pt x="907" y="5221"/>
                  </a:cubicBezTo>
                  <a:cubicBezTo>
                    <a:pt x="1177" y="5491"/>
                    <a:pt x="1544" y="5712"/>
                    <a:pt x="1887" y="5883"/>
                  </a:cubicBezTo>
                  <a:cubicBezTo>
                    <a:pt x="2083" y="5957"/>
                    <a:pt x="2255" y="6006"/>
                    <a:pt x="2451" y="6055"/>
                  </a:cubicBezTo>
                  <a:cubicBezTo>
                    <a:pt x="2627" y="6084"/>
                    <a:pt x="2807" y="6098"/>
                    <a:pt x="2987" y="6098"/>
                  </a:cubicBezTo>
                  <a:cubicBezTo>
                    <a:pt x="3411" y="6098"/>
                    <a:pt x="3837" y="6021"/>
                    <a:pt x="4216" y="5883"/>
                  </a:cubicBezTo>
                  <a:cubicBezTo>
                    <a:pt x="4608" y="5736"/>
                    <a:pt x="4926" y="5491"/>
                    <a:pt x="5221" y="5221"/>
                  </a:cubicBezTo>
                  <a:cubicBezTo>
                    <a:pt x="5490" y="4927"/>
                    <a:pt x="5711" y="4584"/>
                    <a:pt x="5858" y="4216"/>
                  </a:cubicBezTo>
                  <a:cubicBezTo>
                    <a:pt x="6029" y="3849"/>
                    <a:pt x="6103" y="3457"/>
                    <a:pt x="6103" y="3065"/>
                  </a:cubicBezTo>
                  <a:cubicBezTo>
                    <a:pt x="6103" y="2256"/>
                    <a:pt x="5784" y="1472"/>
                    <a:pt x="5221" y="908"/>
                  </a:cubicBezTo>
                  <a:cubicBezTo>
                    <a:pt x="4632"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3"/>
            <p:cNvSpPr/>
            <p:nvPr/>
          </p:nvSpPr>
          <p:spPr>
            <a:xfrm>
              <a:off x="3148250" y="586125"/>
              <a:ext cx="152600" cy="152600"/>
            </a:xfrm>
            <a:custGeom>
              <a:avLst/>
              <a:gdLst/>
              <a:ahLst/>
              <a:cxnLst/>
              <a:rect l="l" t="t" r="r" b="b"/>
              <a:pathLst>
                <a:path w="6104" h="6104" extrusionOk="0">
                  <a:moveTo>
                    <a:pt x="3064" y="1"/>
                  </a:moveTo>
                  <a:cubicBezTo>
                    <a:pt x="2255" y="1"/>
                    <a:pt x="1471" y="320"/>
                    <a:pt x="883" y="908"/>
                  </a:cubicBezTo>
                  <a:cubicBezTo>
                    <a:pt x="319" y="1472"/>
                    <a:pt x="1" y="2256"/>
                    <a:pt x="1" y="3065"/>
                  </a:cubicBezTo>
                  <a:cubicBezTo>
                    <a:pt x="1" y="4069"/>
                    <a:pt x="491" y="5025"/>
                    <a:pt x="1349" y="5589"/>
                  </a:cubicBezTo>
                  <a:cubicBezTo>
                    <a:pt x="1520" y="5712"/>
                    <a:pt x="1692" y="5785"/>
                    <a:pt x="1888" y="5883"/>
                  </a:cubicBezTo>
                  <a:cubicBezTo>
                    <a:pt x="2059" y="5957"/>
                    <a:pt x="2255" y="6006"/>
                    <a:pt x="2451" y="6055"/>
                  </a:cubicBezTo>
                  <a:cubicBezTo>
                    <a:pt x="2647" y="6079"/>
                    <a:pt x="2844" y="6104"/>
                    <a:pt x="3064" y="6104"/>
                  </a:cubicBezTo>
                  <a:cubicBezTo>
                    <a:pt x="3481" y="6104"/>
                    <a:pt x="3824" y="6030"/>
                    <a:pt x="4216" y="5883"/>
                  </a:cubicBezTo>
                  <a:cubicBezTo>
                    <a:pt x="4608" y="5712"/>
                    <a:pt x="4902" y="5515"/>
                    <a:pt x="5196" y="5221"/>
                  </a:cubicBezTo>
                  <a:cubicBezTo>
                    <a:pt x="5785" y="4658"/>
                    <a:pt x="6103" y="3849"/>
                    <a:pt x="6103" y="3065"/>
                  </a:cubicBezTo>
                  <a:cubicBezTo>
                    <a:pt x="6103" y="2256"/>
                    <a:pt x="5785" y="1472"/>
                    <a:pt x="5196" y="908"/>
                  </a:cubicBezTo>
                  <a:cubicBezTo>
                    <a:pt x="4633"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3"/>
            <p:cNvSpPr/>
            <p:nvPr/>
          </p:nvSpPr>
          <p:spPr>
            <a:xfrm>
              <a:off x="1201025" y="227700"/>
              <a:ext cx="5200800" cy="5218550"/>
            </a:xfrm>
            <a:custGeom>
              <a:avLst/>
              <a:gdLst/>
              <a:ahLst/>
              <a:cxnLst/>
              <a:rect l="l" t="t" r="r" b="b"/>
              <a:pathLst>
                <a:path w="208032" h="208742" extrusionOk="0">
                  <a:moveTo>
                    <a:pt x="151048" y="6103"/>
                  </a:moveTo>
                  <a:cubicBezTo>
                    <a:pt x="155166" y="6103"/>
                    <a:pt x="158499" y="9461"/>
                    <a:pt x="158499" y="13554"/>
                  </a:cubicBezTo>
                  <a:lnTo>
                    <a:pt x="158499" y="28627"/>
                  </a:lnTo>
                  <a:lnTo>
                    <a:pt x="49533" y="28627"/>
                  </a:lnTo>
                  <a:lnTo>
                    <a:pt x="49533" y="13554"/>
                  </a:lnTo>
                  <a:cubicBezTo>
                    <a:pt x="49533" y="9461"/>
                    <a:pt x="52866" y="6103"/>
                    <a:pt x="56984" y="6103"/>
                  </a:cubicBezTo>
                  <a:close/>
                  <a:moveTo>
                    <a:pt x="43430" y="58552"/>
                  </a:moveTo>
                  <a:lnTo>
                    <a:pt x="43430" y="66909"/>
                  </a:lnTo>
                  <a:lnTo>
                    <a:pt x="34313" y="66909"/>
                  </a:lnTo>
                  <a:cubicBezTo>
                    <a:pt x="30759" y="66909"/>
                    <a:pt x="27892" y="69777"/>
                    <a:pt x="27892" y="73331"/>
                  </a:cubicBezTo>
                  <a:lnTo>
                    <a:pt x="27892" y="174380"/>
                  </a:lnTo>
                  <a:lnTo>
                    <a:pt x="17941" y="174380"/>
                  </a:lnTo>
                  <a:lnTo>
                    <a:pt x="17941" y="64654"/>
                  </a:lnTo>
                  <a:cubicBezTo>
                    <a:pt x="17941" y="61297"/>
                    <a:pt x="20662" y="58552"/>
                    <a:pt x="24044" y="58552"/>
                  </a:cubicBezTo>
                  <a:close/>
                  <a:moveTo>
                    <a:pt x="158499" y="34729"/>
                  </a:moveTo>
                  <a:lnTo>
                    <a:pt x="158499" y="95879"/>
                  </a:lnTo>
                  <a:cubicBezTo>
                    <a:pt x="158499" y="97570"/>
                    <a:pt x="159871" y="98918"/>
                    <a:pt x="161538" y="98918"/>
                  </a:cubicBezTo>
                  <a:cubicBezTo>
                    <a:pt x="163229" y="98918"/>
                    <a:pt x="164602" y="97570"/>
                    <a:pt x="164602" y="95879"/>
                  </a:cubicBezTo>
                  <a:lnTo>
                    <a:pt x="164602" y="73012"/>
                  </a:lnTo>
                  <a:lnTo>
                    <a:pt x="173719" y="73012"/>
                  </a:lnTo>
                  <a:cubicBezTo>
                    <a:pt x="173890" y="73012"/>
                    <a:pt x="174037" y="73159"/>
                    <a:pt x="174037" y="73331"/>
                  </a:cubicBezTo>
                  <a:lnTo>
                    <a:pt x="174037" y="174380"/>
                  </a:lnTo>
                  <a:lnTo>
                    <a:pt x="33970" y="174380"/>
                  </a:lnTo>
                  <a:lnTo>
                    <a:pt x="33970" y="73331"/>
                  </a:lnTo>
                  <a:cubicBezTo>
                    <a:pt x="33970" y="73159"/>
                    <a:pt x="34117" y="73012"/>
                    <a:pt x="34313" y="73012"/>
                  </a:cubicBezTo>
                  <a:lnTo>
                    <a:pt x="43430" y="73012"/>
                  </a:lnTo>
                  <a:lnTo>
                    <a:pt x="43430" y="123157"/>
                  </a:lnTo>
                  <a:cubicBezTo>
                    <a:pt x="43430" y="130632"/>
                    <a:pt x="49508" y="136710"/>
                    <a:pt x="56984" y="136710"/>
                  </a:cubicBezTo>
                  <a:lnTo>
                    <a:pt x="151048" y="136710"/>
                  </a:lnTo>
                  <a:cubicBezTo>
                    <a:pt x="158523" y="136710"/>
                    <a:pt x="164602" y="130632"/>
                    <a:pt x="164602" y="123157"/>
                  </a:cubicBezTo>
                  <a:lnTo>
                    <a:pt x="164602" y="115094"/>
                  </a:lnTo>
                  <a:cubicBezTo>
                    <a:pt x="164602" y="113402"/>
                    <a:pt x="163229" y="112030"/>
                    <a:pt x="161538" y="112030"/>
                  </a:cubicBezTo>
                  <a:cubicBezTo>
                    <a:pt x="159871" y="112030"/>
                    <a:pt x="158499" y="113402"/>
                    <a:pt x="158499" y="115094"/>
                  </a:cubicBezTo>
                  <a:lnTo>
                    <a:pt x="158499" y="123157"/>
                  </a:lnTo>
                  <a:cubicBezTo>
                    <a:pt x="158499" y="127274"/>
                    <a:pt x="155166" y="130608"/>
                    <a:pt x="151048" y="130608"/>
                  </a:cubicBezTo>
                  <a:lnTo>
                    <a:pt x="56984" y="130608"/>
                  </a:lnTo>
                  <a:cubicBezTo>
                    <a:pt x="52866" y="130608"/>
                    <a:pt x="49533" y="127274"/>
                    <a:pt x="49533" y="123157"/>
                  </a:cubicBezTo>
                  <a:lnTo>
                    <a:pt x="49533" y="34729"/>
                  </a:lnTo>
                  <a:close/>
                  <a:moveTo>
                    <a:pt x="183988" y="58552"/>
                  </a:moveTo>
                  <a:cubicBezTo>
                    <a:pt x="187346" y="58552"/>
                    <a:pt x="190091" y="61297"/>
                    <a:pt x="190091" y="64654"/>
                  </a:cubicBezTo>
                  <a:lnTo>
                    <a:pt x="190091" y="174380"/>
                  </a:lnTo>
                  <a:lnTo>
                    <a:pt x="180140" y="174380"/>
                  </a:lnTo>
                  <a:lnTo>
                    <a:pt x="180140" y="73331"/>
                  </a:lnTo>
                  <a:cubicBezTo>
                    <a:pt x="180140" y="69777"/>
                    <a:pt x="177273" y="66909"/>
                    <a:pt x="173719" y="66909"/>
                  </a:cubicBezTo>
                  <a:lnTo>
                    <a:pt x="164602" y="66909"/>
                  </a:lnTo>
                  <a:lnTo>
                    <a:pt x="164602" y="58552"/>
                  </a:lnTo>
                  <a:close/>
                  <a:moveTo>
                    <a:pt x="133279" y="180483"/>
                  </a:moveTo>
                  <a:lnTo>
                    <a:pt x="130632" y="186537"/>
                  </a:lnTo>
                  <a:lnTo>
                    <a:pt x="77399" y="186537"/>
                  </a:lnTo>
                  <a:lnTo>
                    <a:pt x="74752" y="180483"/>
                  </a:lnTo>
                  <a:close/>
                  <a:moveTo>
                    <a:pt x="56984" y="0"/>
                  </a:moveTo>
                  <a:cubicBezTo>
                    <a:pt x="49508" y="0"/>
                    <a:pt x="43430" y="6079"/>
                    <a:pt x="43430" y="13554"/>
                  </a:cubicBezTo>
                  <a:lnTo>
                    <a:pt x="43430" y="52449"/>
                  </a:lnTo>
                  <a:lnTo>
                    <a:pt x="24044" y="52449"/>
                  </a:lnTo>
                  <a:cubicBezTo>
                    <a:pt x="17304" y="52449"/>
                    <a:pt x="11838" y="57939"/>
                    <a:pt x="11838" y="64654"/>
                  </a:cubicBezTo>
                  <a:lnTo>
                    <a:pt x="11838" y="174380"/>
                  </a:lnTo>
                  <a:lnTo>
                    <a:pt x="3040" y="174380"/>
                  </a:lnTo>
                  <a:cubicBezTo>
                    <a:pt x="1349" y="174380"/>
                    <a:pt x="1" y="175753"/>
                    <a:pt x="1" y="177419"/>
                  </a:cubicBezTo>
                  <a:lnTo>
                    <a:pt x="1" y="195727"/>
                  </a:lnTo>
                  <a:cubicBezTo>
                    <a:pt x="1" y="202908"/>
                    <a:pt x="5834" y="208742"/>
                    <a:pt x="13015" y="208742"/>
                  </a:cubicBezTo>
                  <a:lnTo>
                    <a:pt x="37426" y="208742"/>
                  </a:lnTo>
                  <a:cubicBezTo>
                    <a:pt x="39117" y="208742"/>
                    <a:pt x="40489" y="207369"/>
                    <a:pt x="40489" y="205702"/>
                  </a:cubicBezTo>
                  <a:cubicBezTo>
                    <a:pt x="40489" y="204011"/>
                    <a:pt x="39117" y="202639"/>
                    <a:pt x="37426" y="202639"/>
                  </a:cubicBezTo>
                  <a:lnTo>
                    <a:pt x="13015" y="202639"/>
                  </a:lnTo>
                  <a:cubicBezTo>
                    <a:pt x="9191" y="202639"/>
                    <a:pt x="6079" y="199526"/>
                    <a:pt x="6079" y="195727"/>
                  </a:cubicBezTo>
                  <a:lnTo>
                    <a:pt x="6079" y="180483"/>
                  </a:lnTo>
                  <a:lnTo>
                    <a:pt x="68086" y="180483"/>
                  </a:lnTo>
                  <a:lnTo>
                    <a:pt x="72081" y="189576"/>
                  </a:lnTo>
                  <a:cubicBezTo>
                    <a:pt x="72890" y="191438"/>
                    <a:pt x="74703" y="192639"/>
                    <a:pt x="76738" y="192639"/>
                  </a:cubicBezTo>
                  <a:lnTo>
                    <a:pt x="131294" y="192639"/>
                  </a:lnTo>
                  <a:cubicBezTo>
                    <a:pt x="133328" y="192639"/>
                    <a:pt x="135142" y="191438"/>
                    <a:pt x="135951" y="189576"/>
                  </a:cubicBezTo>
                  <a:lnTo>
                    <a:pt x="139946" y="180483"/>
                  </a:lnTo>
                  <a:lnTo>
                    <a:pt x="201928" y="180483"/>
                  </a:lnTo>
                  <a:lnTo>
                    <a:pt x="201928" y="195727"/>
                  </a:lnTo>
                  <a:cubicBezTo>
                    <a:pt x="201928" y="199526"/>
                    <a:pt x="198840" y="202639"/>
                    <a:pt x="195017" y="202639"/>
                  </a:cubicBezTo>
                  <a:lnTo>
                    <a:pt x="56224" y="202639"/>
                  </a:lnTo>
                  <a:cubicBezTo>
                    <a:pt x="54557" y="202639"/>
                    <a:pt x="53185" y="204011"/>
                    <a:pt x="53185" y="205702"/>
                  </a:cubicBezTo>
                  <a:cubicBezTo>
                    <a:pt x="53185" y="207369"/>
                    <a:pt x="54557" y="208742"/>
                    <a:pt x="56224" y="208742"/>
                  </a:cubicBezTo>
                  <a:lnTo>
                    <a:pt x="195017" y="208742"/>
                  </a:lnTo>
                  <a:cubicBezTo>
                    <a:pt x="202198" y="208742"/>
                    <a:pt x="208031" y="202908"/>
                    <a:pt x="208031" y="195727"/>
                  </a:cubicBezTo>
                  <a:lnTo>
                    <a:pt x="208031" y="177419"/>
                  </a:lnTo>
                  <a:cubicBezTo>
                    <a:pt x="208031" y="175753"/>
                    <a:pt x="206683" y="174380"/>
                    <a:pt x="204992" y="174380"/>
                  </a:cubicBezTo>
                  <a:lnTo>
                    <a:pt x="196193" y="174380"/>
                  </a:lnTo>
                  <a:lnTo>
                    <a:pt x="196193" y="64654"/>
                  </a:lnTo>
                  <a:cubicBezTo>
                    <a:pt x="196193" y="57939"/>
                    <a:pt x="190728" y="52449"/>
                    <a:pt x="183988" y="52449"/>
                  </a:cubicBezTo>
                  <a:lnTo>
                    <a:pt x="164602" y="52449"/>
                  </a:lnTo>
                  <a:lnTo>
                    <a:pt x="164602" y="13554"/>
                  </a:lnTo>
                  <a:cubicBezTo>
                    <a:pt x="164602" y="6079"/>
                    <a:pt x="158523" y="0"/>
                    <a:pt x="15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3"/>
            <p:cNvSpPr/>
            <p:nvPr/>
          </p:nvSpPr>
          <p:spPr>
            <a:xfrm>
              <a:off x="2300850" y="3825575"/>
              <a:ext cx="1192375" cy="152600"/>
            </a:xfrm>
            <a:custGeom>
              <a:avLst/>
              <a:gdLst/>
              <a:ahLst/>
              <a:cxnLst/>
              <a:rect l="l" t="t" r="r" b="b"/>
              <a:pathLst>
                <a:path w="47695" h="6104" extrusionOk="0">
                  <a:moveTo>
                    <a:pt x="3040" y="1"/>
                  </a:moveTo>
                  <a:cubicBezTo>
                    <a:pt x="1373" y="1"/>
                    <a:pt x="1" y="1373"/>
                    <a:pt x="1" y="3064"/>
                  </a:cubicBezTo>
                  <a:cubicBezTo>
                    <a:pt x="1" y="4731"/>
                    <a:pt x="1373" y="6104"/>
                    <a:pt x="3040" y="6104"/>
                  </a:cubicBezTo>
                  <a:lnTo>
                    <a:pt x="44631" y="6104"/>
                  </a:lnTo>
                  <a:cubicBezTo>
                    <a:pt x="46322" y="6104"/>
                    <a:pt x="47695" y="4731"/>
                    <a:pt x="47695" y="3064"/>
                  </a:cubicBezTo>
                  <a:cubicBezTo>
                    <a:pt x="47695" y="1373"/>
                    <a:pt x="46322" y="1"/>
                    <a:pt x="44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3"/>
            <p:cNvSpPr/>
            <p:nvPr/>
          </p:nvSpPr>
          <p:spPr>
            <a:xfrm>
              <a:off x="3621875" y="3825575"/>
              <a:ext cx="583950" cy="152600"/>
            </a:xfrm>
            <a:custGeom>
              <a:avLst/>
              <a:gdLst/>
              <a:ahLst/>
              <a:cxnLst/>
              <a:rect l="l" t="t" r="r" b="b"/>
              <a:pathLst>
                <a:path w="23358" h="6104" extrusionOk="0">
                  <a:moveTo>
                    <a:pt x="3040" y="1"/>
                  </a:moveTo>
                  <a:cubicBezTo>
                    <a:pt x="1349" y="1"/>
                    <a:pt x="1" y="1373"/>
                    <a:pt x="1" y="3064"/>
                  </a:cubicBezTo>
                  <a:cubicBezTo>
                    <a:pt x="1" y="4731"/>
                    <a:pt x="1349" y="6104"/>
                    <a:pt x="3040" y="6104"/>
                  </a:cubicBezTo>
                  <a:lnTo>
                    <a:pt x="20294" y="6104"/>
                  </a:lnTo>
                  <a:cubicBezTo>
                    <a:pt x="21985" y="6104"/>
                    <a:pt x="23358" y="4731"/>
                    <a:pt x="23358" y="3064"/>
                  </a:cubicBezTo>
                  <a:cubicBezTo>
                    <a:pt x="23358" y="1373"/>
                    <a:pt x="21985" y="1"/>
                    <a:pt x="20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3"/>
            <p:cNvSpPr/>
            <p:nvPr/>
          </p:nvSpPr>
          <p:spPr>
            <a:xfrm>
              <a:off x="4336925" y="3825575"/>
              <a:ext cx="965050" cy="152600"/>
            </a:xfrm>
            <a:custGeom>
              <a:avLst/>
              <a:gdLst/>
              <a:ahLst/>
              <a:cxnLst/>
              <a:rect l="l" t="t" r="r" b="b"/>
              <a:pathLst>
                <a:path w="38602" h="6104" extrusionOk="0">
                  <a:moveTo>
                    <a:pt x="3064" y="1"/>
                  </a:moveTo>
                  <a:cubicBezTo>
                    <a:pt x="1373" y="1"/>
                    <a:pt x="1" y="1373"/>
                    <a:pt x="1" y="3064"/>
                  </a:cubicBezTo>
                  <a:cubicBezTo>
                    <a:pt x="1" y="4731"/>
                    <a:pt x="1373" y="6104"/>
                    <a:pt x="3064" y="6104"/>
                  </a:cubicBezTo>
                  <a:lnTo>
                    <a:pt x="35563" y="6104"/>
                  </a:lnTo>
                  <a:cubicBezTo>
                    <a:pt x="37229" y="6104"/>
                    <a:pt x="38602" y="4731"/>
                    <a:pt x="38602" y="3064"/>
                  </a:cubicBezTo>
                  <a:cubicBezTo>
                    <a:pt x="38602" y="1373"/>
                    <a:pt x="37229"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3"/>
            <p:cNvSpPr/>
            <p:nvPr/>
          </p:nvSpPr>
          <p:spPr>
            <a:xfrm>
              <a:off x="2300850" y="4139900"/>
              <a:ext cx="674650" cy="152600"/>
            </a:xfrm>
            <a:custGeom>
              <a:avLst/>
              <a:gdLst/>
              <a:ahLst/>
              <a:cxnLst/>
              <a:rect l="l" t="t" r="r" b="b"/>
              <a:pathLst>
                <a:path w="26986" h="6104" extrusionOk="0">
                  <a:moveTo>
                    <a:pt x="3040" y="1"/>
                  </a:moveTo>
                  <a:cubicBezTo>
                    <a:pt x="1373" y="1"/>
                    <a:pt x="1" y="1373"/>
                    <a:pt x="1" y="3040"/>
                  </a:cubicBezTo>
                  <a:cubicBezTo>
                    <a:pt x="1" y="4731"/>
                    <a:pt x="1373" y="6104"/>
                    <a:pt x="3040" y="6104"/>
                  </a:cubicBezTo>
                  <a:lnTo>
                    <a:pt x="23946" y="6104"/>
                  </a:lnTo>
                  <a:cubicBezTo>
                    <a:pt x="25613" y="6104"/>
                    <a:pt x="26985" y="4731"/>
                    <a:pt x="26985" y="3040"/>
                  </a:cubicBezTo>
                  <a:cubicBezTo>
                    <a:pt x="26985" y="1373"/>
                    <a:pt x="25613" y="1"/>
                    <a:pt x="23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3"/>
            <p:cNvSpPr/>
            <p:nvPr/>
          </p:nvSpPr>
          <p:spPr>
            <a:xfrm>
              <a:off x="3188075" y="4139900"/>
              <a:ext cx="1301450" cy="152600"/>
            </a:xfrm>
            <a:custGeom>
              <a:avLst/>
              <a:gdLst/>
              <a:ahLst/>
              <a:cxnLst/>
              <a:rect l="l" t="t" r="r" b="b"/>
              <a:pathLst>
                <a:path w="52058" h="6104" extrusionOk="0">
                  <a:moveTo>
                    <a:pt x="3040" y="1"/>
                  </a:moveTo>
                  <a:cubicBezTo>
                    <a:pt x="1373" y="1"/>
                    <a:pt x="1" y="1373"/>
                    <a:pt x="1" y="3040"/>
                  </a:cubicBezTo>
                  <a:cubicBezTo>
                    <a:pt x="1" y="4731"/>
                    <a:pt x="1373" y="6104"/>
                    <a:pt x="3040" y="6104"/>
                  </a:cubicBezTo>
                  <a:lnTo>
                    <a:pt x="49018" y="6104"/>
                  </a:lnTo>
                  <a:cubicBezTo>
                    <a:pt x="50685" y="6104"/>
                    <a:pt x="52057" y="4731"/>
                    <a:pt x="52057" y="3040"/>
                  </a:cubicBezTo>
                  <a:cubicBezTo>
                    <a:pt x="52057" y="1373"/>
                    <a:pt x="50685" y="1"/>
                    <a:pt x="49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3"/>
            <p:cNvSpPr/>
            <p:nvPr/>
          </p:nvSpPr>
          <p:spPr>
            <a:xfrm>
              <a:off x="4573425" y="4139900"/>
              <a:ext cx="728550" cy="152600"/>
            </a:xfrm>
            <a:custGeom>
              <a:avLst/>
              <a:gdLst/>
              <a:ahLst/>
              <a:cxnLst/>
              <a:rect l="l" t="t" r="r" b="b"/>
              <a:pathLst>
                <a:path w="29142" h="6104" extrusionOk="0">
                  <a:moveTo>
                    <a:pt x="3040" y="1"/>
                  </a:moveTo>
                  <a:cubicBezTo>
                    <a:pt x="1373" y="1"/>
                    <a:pt x="1" y="1373"/>
                    <a:pt x="1" y="3040"/>
                  </a:cubicBezTo>
                  <a:cubicBezTo>
                    <a:pt x="1" y="4731"/>
                    <a:pt x="1373" y="6104"/>
                    <a:pt x="3040" y="6104"/>
                  </a:cubicBezTo>
                  <a:lnTo>
                    <a:pt x="26103" y="6104"/>
                  </a:lnTo>
                  <a:cubicBezTo>
                    <a:pt x="27769" y="6104"/>
                    <a:pt x="29142" y="4731"/>
                    <a:pt x="29142" y="3040"/>
                  </a:cubicBezTo>
                  <a:cubicBezTo>
                    <a:pt x="29142" y="1373"/>
                    <a:pt x="27769" y="1"/>
                    <a:pt x="2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3"/>
            <p:cNvSpPr/>
            <p:nvPr/>
          </p:nvSpPr>
          <p:spPr>
            <a:xfrm>
              <a:off x="3036125" y="1293225"/>
              <a:ext cx="433825" cy="916025"/>
            </a:xfrm>
            <a:custGeom>
              <a:avLst/>
              <a:gdLst/>
              <a:ahLst/>
              <a:cxnLst/>
              <a:rect l="l" t="t" r="r" b="b"/>
              <a:pathLst>
                <a:path w="17353" h="36641" extrusionOk="0">
                  <a:moveTo>
                    <a:pt x="14166" y="0"/>
                  </a:moveTo>
                  <a:cubicBezTo>
                    <a:pt x="10490" y="123"/>
                    <a:pt x="5049" y="2941"/>
                    <a:pt x="5049" y="10196"/>
                  </a:cubicBezTo>
                  <a:lnTo>
                    <a:pt x="5049" y="12867"/>
                  </a:lnTo>
                  <a:lnTo>
                    <a:pt x="2133" y="14828"/>
                  </a:lnTo>
                  <a:cubicBezTo>
                    <a:pt x="711" y="15784"/>
                    <a:pt x="0" y="17524"/>
                    <a:pt x="393" y="19264"/>
                  </a:cubicBezTo>
                  <a:cubicBezTo>
                    <a:pt x="613" y="20342"/>
                    <a:pt x="1299" y="21249"/>
                    <a:pt x="2206" y="21862"/>
                  </a:cubicBezTo>
                  <a:lnTo>
                    <a:pt x="5049" y="23749"/>
                  </a:lnTo>
                  <a:lnTo>
                    <a:pt x="5049" y="26445"/>
                  </a:lnTo>
                  <a:cubicBezTo>
                    <a:pt x="5049" y="33700"/>
                    <a:pt x="10490" y="36518"/>
                    <a:pt x="14166" y="36616"/>
                  </a:cubicBezTo>
                  <a:cubicBezTo>
                    <a:pt x="14191" y="36641"/>
                    <a:pt x="14216" y="36641"/>
                    <a:pt x="14265" y="36641"/>
                  </a:cubicBezTo>
                  <a:cubicBezTo>
                    <a:pt x="15907" y="36641"/>
                    <a:pt x="17255" y="35317"/>
                    <a:pt x="17304" y="33675"/>
                  </a:cubicBezTo>
                  <a:cubicBezTo>
                    <a:pt x="17353" y="31984"/>
                    <a:pt x="16029" y="30587"/>
                    <a:pt x="14363" y="30538"/>
                  </a:cubicBezTo>
                  <a:cubicBezTo>
                    <a:pt x="14338" y="30538"/>
                    <a:pt x="13505" y="30465"/>
                    <a:pt x="12745" y="29999"/>
                  </a:cubicBezTo>
                  <a:cubicBezTo>
                    <a:pt x="12059" y="29582"/>
                    <a:pt x="11152" y="28773"/>
                    <a:pt x="11152" y="26445"/>
                  </a:cubicBezTo>
                  <a:lnTo>
                    <a:pt x="11152" y="22132"/>
                  </a:lnTo>
                  <a:cubicBezTo>
                    <a:pt x="11152" y="21127"/>
                    <a:pt x="10637" y="20171"/>
                    <a:pt x="9804" y="19607"/>
                  </a:cubicBezTo>
                  <a:lnTo>
                    <a:pt x="7892" y="18308"/>
                  </a:lnTo>
                  <a:lnTo>
                    <a:pt x="9804" y="17034"/>
                  </a:lnTo>
                  <a:cubicBezTo>
                    <a:pt x="10637" y="16470"/>
                    <a:pt x="11152" y="15514"/>
                    <a:pt x="11152" y="14509"/>
                  </a:cubicBezTo>
                  <a:lnTo>
                    <a:pt x="11152" y="10196"/>
                  </a:lnTo>
                  <a:cubicBezTo>
                    <a:pt x="11152" y="8725"/>
                    <a:pt x="11691" y="7304"/>
                    <a:pt x="12990" y="6568"/>
                  </a:cubicBezTo>
                  <a:cubicBezTo>
                    <a:pt x="13505" y="6274"/>
                    <a:pt x="14019" y="6152"/>
                    <a:pt x="14559" y="6103"/>
                  </a:cubicBezTo>
                  <a:cubicBezTo>
                    <a:pt x="16103" y="5956"/>
                    <a:pt x="17304" y="4681"/>
                    <a:pt x="17304" y="3137"/>
                  </a:cubicBezTo>
                  <a:lnTo>
                    <a:pt x="17304" y="2990"/>
                  </a:lnTo>
                  <a:cubicBezTo>
                    <a:pt x="17304" y="1348"/>
                    <a:pt x="15980" y="0"/>
                    <a:pt x="14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3"/>
            <p:cNvSpPr/>
            <p:nvPr/>
          </p:nvSpPr>
          <p:spPr>
            <a:xfrm>
              <a:off x="4132900" y="1293225"/>
              <a:ext cx="433825" cy="916025"/>
            </a:xfrm>
            <a:custGeom>
              <a:avLst/>
              <a:gdLst/>
              <a:ahLst/>
              <a:cxnLst/>
              <a:rect l="l" t="t" r="r" b="b"/>
              <a:pathLst>
                <a:path w="17353" h="36641" extrusionOk="0">
                  <a:moveTo>
                    <a:pt x="3015" y="0"/>
                  </a:moveTo>
                  <a:cubicBezTo>
                    <a:pt x="1373" y="0"/>
                    <a:pt x="49" y="1348"/>
                    <a:pt x="49" y="2990"/>
                  </a:cubicBezTo>
                  <a:lnTo>
                    <a:pt x="49" y="3137"/>
                  </a:lnTo>
                  <a:cubicBezTo>
                    <a:pt x="49" y="4681"/>
                    <a:pt x="1250" y="5956"/>
                    <a:pt x="2794" y="6103"/>
                  </a:cubicBezTo>
                  <a:cubicBezTo>
                    <a:pt x="3333" y="6152"/>
                    <a:pt x="3848" y="6274"/>
                    <a:pt x="4338" y="6568"/>
                  </a:cubicBezTo>
                  <a:cubicBezTo>
                    <a:pt x="5662" y="7304"/>
                    <a:pt x="6201" y="8725"/>
                    <a:pt x="6201" y="10196"/>
                  </a:cubicBezTo>
                  <a:lnTo>
                    <a:pt x="6201" y="14509"/>
                  </a:lnTo>
                  <a:cubicBezTo>
                    <a:pt x="6201" y="15514"/>
                    <a:pt x="6716" y="16470"/>
                    <a:pt x="7549" y="17034"/>
                  </a:cubicBezTo>
                  <a:lnTo>
                    <a:pt x="9461" y="18308"/>
                  </a:lnTo>
                  <a:lnTo>
                    <a:pt x="7549" y="19607"/>
                  </a:lnTo>
                  <a:cubicBezTo>
                    <a:pt x="6716" y="20171"/>
                    <a:pt x="6201" y="21127"/>
                    <a:pt x="6201" y="22132"/>
                  </a:cubicBezTo>
                  <a:lnTo>
                    <a:pt x="6201" y="26445"/>
                  </a:lnTo>
                  <a:cubicBezTo>
                    <a:pt x="6201" y="28773"/>
                    <a:pt x="5294" y="29582"/>
                    <a:pt x="4608" y="29999"/>
                  </a:cubicBezTo>
                  <a:cubicBezTo>
                    <a:pt x="3848" y="30465"/>
                    <a:pt x="2990" y="30538"/>
                    <a:pt x="2990" y="30538"/>
                  </a:cubicBezTo>
                  <a:cubicBezTo>
                    <a:pt x="1299" y="30587"/>
                    <a:pt x="0" y="31984"/>
                    <a:pt x="49" y="33675"/>
                  </a:cubicBezTo>
                  <a:cubicBezTo>
                    <a:pt x="98" y="35317"/>
                    <a:pt x="1446" y="36641"/>
                    <a:pt x="3088" y="36641"/>
                  </a:cubicBezTo>
                  <a:cubicBezTo>
                    <a:pt x="3113" y="36641"/>
                    <a:pt x="3162" y="36641"/>
                    <a:pt x="3186" y="36616"/>
                  </a:cubicBezTo>
                  <a:cubicBezTo>
                    <a:pt x="6863" y="36518"/>
                    <a:pt x="12304" y="33700"/>
                    <a:pt x="12304" y="26445"/>
                  </a:cubicBezTo>
                  <a:lnTo>
                    <a:pt x="12304" y="23749"/>
                  </a:lnTo>
                  <a:lnTo>
                    <a:pt x="15122" y="21862"/>
                  </a:lnTo>
                  <a:cubicBezTo>
                    <a:pt x="16053" y="21249"/>
                    <a:pt x="16740" y="20342"/>
                    <a:pt x="16960" y="19264"/>
                  </a:cubicBezTo>
                  <a:cubicBezTo>
                    <a:pt x="17352" y="17524"/>
                    <a:pt x="16642" y="15784"/>
                    <a:pt x="15220" y="14828"/>
                  </a:cubicBezTo>
                  <a:lnTo>
                    <a:pt x="12304" y="12867"/>
                  </a:lnTo>
                  <a:lnTo>
                    <a:pt x="12304" y="10196"/>
                  </a:lnTo>
                  <a:cubicBezTo>
                    <a:pt x="12304" y="2941"/>
                    <a:pt x="6863" y="123"/>
                    <a:pt x="3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3"/>
            <p:cNvSpPr/>
            <p:nvPr/>
          </p:nvSpPr>
          <p:spPr>
            <a:xfrm>
              <a:off x="2617625" y="23483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3"/>
            <p:cNvSpPr/>
            <p:nvPr/>
          </p:nvSpPr>
          <p:spPr>
            <a:xfrm>
              <a:off x="3154375" y="23483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3"/>
            <p:cNvSpPr/>
            <p:nvPr/>
          </p:nvSpPr>
          <p:spPr>
            <a:xfrm>
              <a:off x="2617625" y="269757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3"/>
            <p:cNvSpPr/>
            <p:nvPr/>
          </p:nvSpPr>
          <p:spPr>
            <a:xfrm>
              <a:off x="3154375" y="269757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3"/>
            <p:cNvSpPr/>
            <p:nvPr/>
          </p:nvSpPr>
          <p:spPr>
            <a:xfrm>
              <a:off x="2617625" y="30468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3"/>
            <p:cNvSpPr/>
            <p:nvPr/>
          </p:nvSpPr>
          <p:spPr>
            <a:xfrm>
              <a:off x="3154375" y="30468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3"/>
            <p:cNvSpPr/>
            <p:nvPr/>
          </p:nvSpPr>
          <p:spPr>
            <a:xfrm>
              <a:off x="3460125" y="1833675"/>
              <a:ext cx="155650" cy="151950"/>
            </a:xfrm>
            <a:custGeom>
              <a:avLst/>
              <a:gdLst/>
              <a:ahLst/>
              <a:cxnLst/>
              <a:rect l="l" t="t" r="r" b="b"/>
              <a:pathLst>
                <a:path w="6226" h="6078" extrusionOk="0">
                  <a:moveTo>
                    <a:pt x="3003" y="0"/>
                  </a:moveTo>
                  <a:cubicBezTo>
                    <a:pt x="2819" y="0"/>
                    <a:pt x="2634" y="16"/>
                    <a:pt x="2451" y="48"/>
                  </a:cubicBezTo>
                  <a:cubicBezTo>
                    <a:pt x="2255" y="97"/>
                    <a:pt x="2059" y="146"/>
                    <a:pt x="1863" y="219"/>
                  </a:cubicBezTo>
                  <a:cubicBezTo>
                    <a:pt x="1496" y="366"/>
                    <a:pt x="1177" y="587"/>
                    <a:pt x="883" y="881"/>
                  </a:cubicBezTo>
                  <a:cubicBezTo>
                    <a:pt x="319" y="1445"/>
                    <a:pt x="0" y="2229"/>
                    <a:pt x="0" y="3038"/>
                  </a:cubicBezTo>
                  <a:cubicBezTo>
                    <a:pt x="0" y="3430"/>
                    <a:pt x="74" y="3847"/>
                    <a:pt x="221" y="4214"/>
                  </a:cubicBezTo>
                  <a:cubicBezTo>
                    <a:pt x="466" y="4778"/>
                    <a:pt x="834" y="5244"/>
                    <a:pt x="1348" y="5587"/>
                  </a:cubicBezTo>
                  <a:cubicBezTo>
                    <a:pt x="1643" y="5783"/>
                    <a:pt x="2084" y="5954"/>
                    <a:pt x="2451" y="6028"/>
                  </a:cubicBezTo>
                  <a:cubicBezTo>
                    <a:pt x="2647" y="6077"/>
                    <a:pt x="2844" y="6077"/>
                    <a:pt x="3040" y="6077"/>
                  </a:cubicBezTo>
                  <a:cubicBezTo>
                    <a:pt x="3456" y="6077"/>
                    <a:pt x="3824" y="6028"/>
                    <a:pt x="4216" y="5856"/>
                  </a:cubicBezTo>
                  <a:cubicBezTo>
                    <a:pt x="4559" y="5709"/>
                    <a:pt x="4927" y="5464"/>
                    <a:pt x="5196" y="5195"/>
                  </a:cubicBezTo>
                  <a:cubicBezTo>
                    <a:pt x="5613" y="4778"/>
                    <a:pt x="5907" y="4214"/>
                    <a:pt x="6030" y="3626"/>
                  </a:cubicBezTo>
                  <a:cubicBezTo>
                    <a:pt x="6226" y="2621"/>
                    <a:pt x="5932" y="1616"/>
                    <a:pt x="5196" y="881"/>
                  </a:cubicBezTo>
                  <a:cubicBezTo>
                    <a:pt x="4618" y="303"/>
                    <a:pt x="3812" y="0"/>
                    <a:pt x="3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3"/>
            <p:cNvSpPr/>
            <p:nvPr/>
          </p:nvSpPr>
          <p:spPr>
            <a:xfrm>
              <a:off x="3725425" y="1833625"/>
              <a:ext cx="151975" cy="151975"/>
            </a:xfrm>
            <a:custGeom>
              <a:avLst/>
              <a:gdLst/>
              <a:ahLst/>
              <a:cxnLst/>
              <a:rect l="l" t="t" r="r" b="b"/>
              <a:pathLst>
                <a:path w="6079" h="6079" extrusionOk="0">
                  <a:moveTo>
                    <a:pt x="3040" y="1"/>
                  </a:moveTo>
                  <a:cubicBezTo>
                    <a:pt x="2231" y="1"/>
                    <a:pt x="1447" y="319"/>
                    <a:pt x="883" y="883"/>
                  </a:cubicBezTo>
                  <a:cubicBezTo>
                    <a:pt x="319" y="1447"/>
                    <a:pt x="1" y="2231"/>
                    <a:pt x="1" y="3040"/>
                  </a:cubicBezTo>
                  <a:cubicBezTo>
                    <a:pt x="1" y="3236"/>
                    <a:pt x="1" y="3432"/>
                    <a:pt x="50" y="3628"/>
                  </a:cubicBezTo>
                  <a:cubicBezTo>
                    <a:pt x="172" y="4216"/>
                    <a:pt x="466" y="4780"/>
                    <a:pt x="883" y="5197"/>
                  </a:cubicBezTo>
                  <a:cubicBezTo>
                    <a:pt x="1153" y="5466"/>
                    <a:pt x="1520" y="5711"/>
                    <a:pt x="1863" y="5858"/>
                  </a:cubicBezTo>
                  <a:cubicBezTo>
                    <a:pt x="2060" y="5932"/>
                    <a:pt x="2256" y="5981"/>
                    <a:pt x="2452" y="6030"/>
                  </a:cubicBezTo>
                  <a:cubicBezTo>
                    <a:pt x="2635" y="6062"/>
                    <a:pt x="2825" y="6078"/>
                    <a:pt x="3019" y="6078"/>
                  </a:cubicBezTo>
                  <a:cubicBezTo>
                    <a:pt x="3421" y="6078"/>
                    <a:pt x="3836" y="6007"/>
                    <a:pt x="4216" y="5858"/>
                  </a:cubicBezTo>
                  <a:cubicBezTo>
                    <a:pt x="4584" y="5711"/>
                    <a:pt x="4903" y="5466"/>
                    <a:pt x="5197" y="5197"/>
                  </a:cubicBezTo>
                  <a:cubicBezTo>
                    <a:pt x="5491" y="4927"/>
                    <a:pt x="5711" y="4584"/>
                    <a:pt x="5858" y="4216"/>
                  </a:cubicBezTo>
                  <a:cubicBezTo>
                    <a:pt x="6005" y="3824"/>
                    <a:pt x="6079" y="3432"/>
                    <a:pt x="6079" y="3040"/>
                  </a:cubicBezTo>
                  <a:cubicBezTo>
                    <a:pt x="6079" y="2231"/>
                    <a:pt x="5760" y="1447"/>
                    <a:pt x="5197" y="883"/>
                  </a:cubicBezTo>
                  <a:cubicBezTo>
                    <a:pt x="4633" y="319"/>
                    <a:pt x="3849" y="1"/>
                    <a:pt x="3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3"/>
            <p:cNvSpPr/>
            <p:nvPr/>
          </p:nvSpPr>
          <p:spPr>
            <a:xfrm>
              <a:off x="3990125" y="1833625"/>
              <a:ext cx="152600" cy="152000"/>
            </a:xfrm>
            <a:custGeom>
              <a:avLst/>
              <a:gdLst/>
              <a:ahLst/>
              <a:cxnLst/>
              <a:rect l="l" t="t" r="r" b="b"/>
              <a:pathLst>
                <a:path w="6104" h="6080" extrusionOk="0">
                  <a:moveTo>
                    <a:pt x="3064" y="1"/>
                  </a:moveTo>
                  <a:cubicBezTo>
                    <a:pt x="2255" y="1"/>
                    <a:pt x="1471" y="319"/>
                    <a:pt x="907" y="883"/>
                  </a:cubicBezTo>
                  <a:cubicBezTo>
                    <a:pt x="344" y="1447"/>
                    <a:pt x="1" y="2231"/>
                    <a:pt x="1" y="3040"/>
                  </a:cubicBezTo>
                  <a:cubicBezTo>
                    <a:pt x="1" y="4069"/>
                    <a:pt x="515" y="5025"/>
                    <a:pt x="1373" y="5589"/>
                  </a:cubicBezTo>
                  <a:cubicBezTo>
                    <a:pt x="1520" y="5687"/>
                    <a:pt x="1716" y="5785"/>
                    <a:pt x="1888" y="5858"/>
                  </a:cubicBezTo>
                  <a:cubicBezTo>
                    <a:pt x="2084" y="5932"/>
                    <a:pt x="2255" y="5981"/>
                    <a:pt x="2451" y="6030"/>
                  </a:cubicBezTo>
                  <a:cubicBezTo>
                    <a:pt x="2672" y="6079"/>
                    <a:pt x="2844" y="6079"/>
                    <a:pt x="3064" y="6079"/>
                  </a:cubicBezTo>
                  <a:cubicBezTo>
                    <a:pt x="3481" y="6079"/>
                    <a:pt x="3824" y="6030"/>
                    <a:pt x="4216" y="5858"/>
                  </a:cubicBezTo>
                  <a:cubicBezTo>
                    <a:pt x="4608" y="5687"/>
                    <a:pt x="4902" y="5491"/>
                    <a:pt x="5221" y="5197"/>
                  </a:cubicBezTo>
                  <a:cubicBezTo>
                    <a:pt x="5785" y="4633"/>
                    <a:pt x="6103" y="3824"/>
                    <a:pt x="6103" y="3040"/>
                  </a:cubicBezTo>
                  <a:cubicBezTo>
                    <a:pt x="6103" y="2231"/>
                    <a:pt x="5785" y="1447"/>
                    <a:pt x="5221" y="883"/>
                  </a:cubicBezTo>
                  <a:cubicBezTo>
                    <a:pt x="4657" y="319"/>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 name="Rectangle 1"/>
          <p:cNvSpPr/>
          <p:nvPr/>
        </p:nvSpPr>
        <p:spPr>
          <a:xfrm>
            <a:off x="371790" y="876519"/>
            <a:ext cx="3828422" cy="3211135"/>
          </a:xfrm>
          <a:prstGeom prst="rect">
            <a:avLst/>
          </a:prstGeom>
        </p:spPr>
        <p:txBody>
          <a:bodyPr wrap="square">
            <a:spAutoFit/>
          </a:bodyPr>
          <a:lstStyle/>
          <a:p>
            <a:pPr algn="just">
              <a:lnSpc>
                <a:spcPct val="115000"/>
              </a:lnSpc>
              <a:spcAft>
                <a:spcPts val="1000"/>
              </a:spcAft>
            </a:pPr>
            <a:r>
              <a:rPr lang="en-US" sz="2000" b="1" dirty="0" smtClean="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Một</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số</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truyền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thống</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nhà</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trường</a:t>
            </a:r>
            <a:r>
              <a:rPr lang="en-US" sz="2000" b="1" dirty="0">
                <a:latin typeface="+mn-lt"/>
                <a:ea typeface="Calibri" panose="020F0502020204030204" pitchFamily="34" charset="0"/>
                <a:cs typeface="Times New Roman" panose="02020603050405020304" pitchFamily="18" charset="0"/>
              </a:rPr>
              <a:t>:</a:t>
            </a:r>
          </a:p>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Lịch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sử</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Thành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dạy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học</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văn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nghệ</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thể</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thao</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thiện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nguyện</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xã</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hội</a:t>
            </a:r>
            <a:r>
              <a:rPr lang="en-US" sz="2000" i="1" dirty="0" smtClean="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3" name="Rectangle 2"/>
          <p:cNvSpPr/>
          <p:nvPr/>
        </p:nvSpPr>
        <p:spPr>
          <a:xfrm>
            <a:off x="4582049" y="744125"/>
            <a:ext cx="4144944" cy="4116320"/>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Cách</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giữ</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gìn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phát</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huy</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truyền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thống</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của</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nhà</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trường</a:t>
            </a:r>
            <a:r>
              <a:rPr lang="en-US" sz="2000" b="1" dirty="0">
                <a:latin typeface="+mn-lt"/>
                <a:ea typeface="Calibri" panose="020F0502020204030204" pitchFamily="34" charset="0"/>
                <a:cs typeface="Times New Roman" panose="02020603050405020304" pitchFamily="18" charset="0"/>
              </a:rPr>
              <a:t>:</a:t>
            </a: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hiện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tốt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nội</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quy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quy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định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của</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r>
              <a:rPr lang="en-US" sz="2000" i="1" dirty="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tham</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gia</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Đội</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Tuyên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thống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tốt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đẹp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tự</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hào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về</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học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tập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rèn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luyện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để</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góp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phần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làm</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cho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thống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mình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ngày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càng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nổi</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bật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tự</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hào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hơn</a:t>
            </a:r>
            <a:r>
              <a:rPr lang="en-US" sz="2000" i="1" dirty="0">
                <a:latin typeface="+mn-lt"/>
                <a:ea typeface="Calibri" panose="020F0502020204030204" pitchFamily="34" charset="0"/>
                <a:cs typeface="Times New Roman" panose="02020603050405020304" pitchFamily="18" charset="0"/>
              </a:rPr>
              <a:t>.</a:t>
            </a:r>
            <a:endParaRPr lang="en-US" sz="2000" dirty="0">
              <a:latin typeface="+mn-lt"/>
            </a:endParaRPr>
          </a:p>
        </p:txBody>
      </p:sp>
      <p:sp>
        <p:nvSpPr>
          <p:cNvPr id="7" name="Rectangle 6"/>
          <p:cNvSpPr/>
          <p:nvPr/>
        </p:nvSpPr>
        <p:spPr>
          <a:xfrm>
            <a:off x="371790" y="393710"/>
            <a:ext cx="4924746" cy="490199"/>
          </a:xfrm>
          <a:prstGeom prst="rect">
            <a:avLst/>
          </a:prstGeom>
        </p:spPr>
        <p:txBody>
          <a:bodyPr wrap="none">
            <a:spAutoFit/>
          </a:bodyPr>
          <a:lstStyle/>
          <a:p>
            <a:pPr algn="just">
              <a:lnSpc>
                <a:spcPct val="115000"/>
              </a:lnSpc>
              <a:spcAft>
                <a:spcPts val="1000"/>
              </a:spcAft>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1.Tìm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truyền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trường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518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25"/>
          <p:cNvGrpSpPr/>
          <p:nvPr/>
        </p:nvGrpSpPr>
        <p:grpSpPr>
          <a:xfrm>
            <a:off x="5795689" y="406139"/>
            <a:ext cx="2963700" cy="4381551"/>
            <a:chOff x="6128789" y="804382"/>
            <a:chExt cx="2694273" cy="3983228"/>
          </a:xfrm>
        </p:grpSpPr>
        <p:sp>
          <p:nvSpPr>
            <p:cNvPr id="389" name="Google Shape;389;p25"/>
            <p:cNvSpPr/>
            <p:nvPr/>
          </p:nvSpPr>
          <p:spPr>
            <a:xfrm>
              <a:off x="6128789" y="804382"/>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a:off x="6184746" y="833574"/>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25"/>
          <p:cNvSpPr/>
          <p:nvPr/>
        </p:nvSpPr>
        <p:spPr>
          <a:xfrm flipH="1">
            <a:off x="4735345" y="4663800"/>
            <a:ext cx="3481330" cy="175301"/>
          </a:xfrm>
          <a:custGeom>
            <a:avLst/>
            <a:gdLst/>
            <a:ahLst/>
            <a:cxnLst/>
            <a:rect l="l" t="t" r="r" b="b"/>
            <a:pathLst>
              <a:path w="106536" h="4404" extrusionOk="0">
                <a:moveTo>
                  <a:pt x="45572" y="0"/>
                </a:moveTo>
                <a:cubicBezTo>
                  <a:pt x="19799" y="157"/>
                  <a:pt x="0" y="1078"/>
                  <a:pt x="0" y="2192"/>
                </a:cubicBezTo>
                <a:cubicBezTo>
                  <a:pt x="0" y="3413"/>
                  <a:pt x="23847" y="4404"/>
                  <a:pt x="53266" y="4404"/>
                </a:cubicBezTo>
                <a:cubicBezTo>
                  <a:pt x="82688" y="4404"/>
                  <a:pt x="106536" y="3413"/>
                  <a:pt x="106536" y="2192"/>
                </a:cubicBezTo>
                <a:cubicBezTo>
                  <a:pt x="106536" y="1771"/>
                  <a:pt x="103736" y="1382"/>
                  <a:pt x="98871" y="1048"/>
                </a:cubicBezTo>
                <a:cubicBezTo>
                  <a:pt x="98441" y="2116"/>
                  <a:pt x="97394" y="2874"/>
                  <a:pt x="96175" y="2874"/>
                </a:cubicBezTo>
                <a:lnTo>
                  <a:pt x="48480" y="2874"/>
                </a:lnTo>
                <a:cubicBezTo>
                  <a:pt x="46889" y="2874"/>
                  <a:pt x="45589" y="1584"/>
                  <a:pt x="4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25"/>
          <p:cNvGrpSpPr/>
          <p:nvPr/>
        </p:nvGrpSpPr>
        <p:grpSpPr>
          <a:xfrm>
            <a:off x="4959642" y="1345102"/>
            <a:ext cx="2130085" cy="3433068"/>
            <a:chOff x="4633351" y="1345102"/>
            <a:chExt cx="2130085" cy="3433068"/>
          </a:xfrm>
        </p:grpSpPr>
        <p:sp>
          <p:nvSpPr>
            <p:cNvPr id="393" name="Google Shape;393;p25"/>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5"/>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5"/>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5"/>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5"/>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4538210" y="3675500"/>
            <a:ext cx="990781" cy="1129042"/>
            <a:chOff x="2670950" y="1672175"/>
            <a:chExt cx="143500" cy="163525"/>
          </a:xfrm>
        </p:grpSpPr>
        <p:sp>
          <p:nvSpPr>
            <p:cNvPr id="419" name="Google Shape;419;p25"/>
            <p:cNvSpPr/>
            <p:nvPr/>
          </p:nvSpPr>
          <p:spPr>
            <a:xfrm>
              <a:off x="2678200" y="1681125"/>
              <a:ext cx="29550" cy="6002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2683750" y="1672175"/>
              <a:ext cx="13250" cy="11575"/>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2699850" y="1685175"/>
              <a:ext cx="13275" cy="11575"/>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2699350" y="1703950"/>
              <a:ext cx="12150" cy="10625"/>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2674950" y="1713325"/>
              <a:ext cx="12125" cy="10600"/>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2682800" y="1730200"/>
              <a:ext cx="8300" cy="7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2699700" y="1721675"/>
              <a:ext cx="8300" cy="7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2670950" y="1691275"/>
              <a:ext cx="13250" cy="11550"/>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2703350" y="1723000"/>
              <a:ext cx="4050" cy="3500"/>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2684075" y="1731150"/>
              <a:ext cx="2850" cy="2475"/>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2676575" y="1714825"/>
              <a:ext cx="4550" cy="4025"/>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2672725" y="1692550"/>
              <a:ext cx="5400" cy="4700"/>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2707900" y="1687925"/>
              <a:ext cx="3950" cy="3500"/>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2705750" y="1706025"/>
              <a:ext cx="4200" cy="3675"/>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2688875" y="1727850"/>
              <a:ext cx="67675" cy="91750"/>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2694825" y="1730625"/>
              <a:ext cx="42450" cy="811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2778050" y="1758925"/>
              <a:ext cx="12900" cy="76025"/>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2749600" y="1767775"/>
              <a:ext cx="31875" cy="67150"/>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2723775" y="1814525"/>
              <a:ext cx="57700" cy="21175"/>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2726825" y="1816825"/>
              <a:ext cx="51250" cy="16325"/>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2728625" y="1732525"/>
              <a:ext cx="44150" cy="39025"/>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2740900" y="1737300"/>
              <a:ext cx="17775" cy="8125"/>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2733225" y="1751125"/>
              <a:ext cx="12575" cy="5475"/>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2749800" y="1758275"/>
              <a:ext cx="12475" cy="5825"/>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2760200" y="1745350"/>
              <a:ext cx="10600" cy="5625"/>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2780525" y="1743475"/>
              <a:ext cx="24400" cy="19850"/>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2789550" y="1745800"/>
              <a:ext cx="9075" cy="4825"/>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2784425" y="1750225"/>
              <a:ext cx="5500" cy="4350"/>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790325" y="1758050"/>
              <a:ext cx="6675" cy="1450"/>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2720025" y="1736525"/>
              <a:ext cx="59575" cy="97825"/>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2705400" y="1729625"/>
              <a:ext cx="27450" cy="20325"/>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2711550" y="1732375"/>
              <a:ext cx="10275" cy="5275"/>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2709850" y="1742200"/>
              <a:ext cx="7450" cy="1850"/>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2720600" y="1740500"/>
              <a:ext cx="6000" cy="4950"/>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2723750" y="1732675"/>
              <a:ext cx="5000" cy="4500"/>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2780525" y="1790900"/>
              <a:ext cx="33925" cy="44800"/>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2783400" y="1792325"/>
              <a:ext cx="24600" cy="40750"/>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25"/>
          <p:cNvGrpSpPr/>
          <p:nvPr/>
        </p:nvGrpSpPr>
        <p:grpSpPr>
          <a:xfrm>
            <a:off x="6644497" y="1585490"/>
            <a:ext cx="1952276" cy="3211617"/>
            <a:chOff x="6644497" y="1585490"/>
            <a:chExt cx="1952276" cy="3211617"/>
          </a:xfrm>
        </p:grpSpPr>
        <p:sp>
          <p:nvSpPr>
            <p:cNvPr id="457" name="Google Shape;457;p25"/>
            <p:cNvSpPr/>
            <p:nvPr/>
          </p:nvSpPr>
          <p:spPr>
            <a:xfrm flipH="1">
              <a:off x="7681797" y="2696870"/>
              <a:ext cx="35267" cy="26669"/>
            </a:xfrm>
            <a:custGeom>
              <a:avLst/>
              <a:gdLst/>
              <a:ahLst/>
              <a:cxnLst/>
              <a:rect l="l" t="t" r="r" b="b"/>
              <a:pathLst>
                <a:path w="886" h="670" extrusionOk="0">
                  <a:moveTo>
                    <a:pt x="445" y="1"/>
                  </a:moveTo>
                  <a:cubicBezTo>
                    <a:pt x="1" y="1"/>
                    <a:pt x="1" y="670"/>
                    <a:pt x="445" y="670"/>
                  </a:cubicBezTo>
                  <a:cubicBezTo>
                    <a:pt x="886" y="670"/>
                    <a:pt x="886" y="1"/>
                    <a:pt x="445" y="1"/>
                  </a:cubicBezTo>
                  <a:close/>
                </a:path>
              </a:pathLst>
            </a:custGeom>
            <a:solidFill>
              <a:srgbClr val="F4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5"/>
            <p:cNvSpPr/>
            <p:nvPr/>
          </p:nvSpPr>
          <p:spPr>
            <a:xfrm flipH="1">
              <a:off x="7981308" y="1585490"/>
              <a:ext cx="615465" cy="557310"/>
            </a:xfrm>
            <a:custGeom>
              <a:avLst/>
              <a:gdLst/>
              <a:ahLst/>
              <a:cxnLst/>
              <a:rect l="l" t="t" r="r" b="b"/>
              <a:pathLst>
                <a:path w="15462" h="14001" extrusionOk="0">
                  <a:moveTo>
                    <a:pt x="7408" y="1"/>
                  </a:moveTo>
                  <a:cubicBezTo>
                    <a:pt x="6329" y="1"/>
                    <a:pt x="5134" y="282"/>
                    <a:pt x="3985" y="1072"/>
                  </a:cubicBezTo>
                  <a:cubicBezTo>
                    <a:pt x="1" y="3817"/>
                    <a:pt x="510" y="7033"/>
                    <a:pt x="1005" y="7781"/>
                  </a:cubicBezTo>
                  <a:lnTo>
                    <a:pt x="5153" y="14000"/>
                  </a:lnTo>
                  <a:lnTo>
                    <a:pt x="15461" y="7818"/>
                  </a:lnTo>
                  <a:lnTo>
                    <a:pt x="11140" y="1332"/>
                  </a:lnTo>
                  <a:cubicBezTo>
                    <a:pt x="10769" y="826"/>
                    <a:pt x="9257" y="1"/>
                    <a:pt x="7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5"/>
            <p:cNvSpPr/>
            <p:nvPr/>
          </p:nvSpPr>
          <p:spPr>
            <a:xfrm flipH="1">
              <a:off x="6994112" y="3245714"/>
              <a:ext cx="55488" cy="89720"/>
            </a:xfrm>
            <a:custGeom>
              <a:avLst/>
              <a:gdLst/>
              <a:ahLst/>
              <a:cxnLst/>
              <a:rect l="l" t="t" r="r" b="b"/>
              <a:pathLst>
                <a:path w="1394" h="2254" extrusionOk="0">
                  <a:moveTo>
                    <a:pt x="273" y="0"/>
                  </a:moveTo>
                  <a:cubicBezTo>
                    <a:pt x="352" y="253"/>
                    <a:pt x="322" y="591"/>
                    <a:pt x="151" y="997"/>
                  </a:cubicBezTo>
                  <a:cubicBezTo>
                    <a:pt x="103" y="1110"/>
                    <a:pt x="52" y="1219"/>
                    <a:pt x="1" y="1322"/>
                  </a:cubicBezTo>
                  <a:lnTo>
                    <a:pt x="618" y="2253"/>
                  </a:lnTo>
                  <a:cubicBezTo>
                    <a:pt x="755" y="2048"/>
                    <a:pt x="881" y="1816"/>
                    <a:pt x="990" y="1553"/>
                  </a:cubicBezTo>
                  <a:cubicBezTo>
                    <a:pt x="1393" y="594"/>
                    <a:pt x="1007" y="25"/>
                    <a:pt x="273" y="0"/>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flipH="1">
              <a:off x="7038694" y="3223542"/>
              <a:ext cx="39009" cy="55767"/>
            </a:xfrm>
            <a:custGeom>
              <a:avLst/>
              <a:gdLst/>
              <a:ahLst/>
              <a:cxnLst/>
              <a:rect l="l" t="t" r="r" b="b"/>
              <a:pathLst>
                <a:path w="980" h="1401" extrusionOk="0">
                  <a:moveTo>
                    <a:pt x="195" y="1"/>
                  </a:moveTo>
                  <a:cubicBezTo>
                    <a:pt x="201" y="213"/>
                    <a:pt x="150" y="462"/>
                    <a:pt x="31" y="746"/>
                  </a:cubicBezTo>
                  <a:cubicBezTo>
                    <a:pt x="21" y="769"/>
                    <a:pt x="10" y="793"/>
                    <a:pt x="0" y="817"/>
                  </a:cubicBezTo>
                  <a:lnTo>
                    <a:pt x="385" y="1401"/>
                  </a:lnTo>
                  <a:cubicBezTo>
                    <a:pt x="478" y="974"/>
                    <a:pt x="297" y="659"/>
                    <a:pt x="297" y="659"/>
                  </a:cubicBezTo>
                  <a:cubicBezTo>
                    <a:pt x="522" y="588"/>
                    <a:pt x="734" y="554"/>
                    <a:pt x="925" y="554"/>
                  </a:cubicBezTo>
                  <a:cubicBezTo>
                    <a:pt x="943" y="554"/>
                    <a:pt x="959" y="554"/>
                    <a:pt x="979" y="557"/>
                  </a:cubicBezTo>
                  <a:cubicBezTo>
                    <a:pt x="874" y="223"/>
                    <a:pt x="587" y="32"/>
                    <a:pt x="195"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flipH="1">
              <a:off x="7035549" y="3245554"/>
              <a:ext cx="30371" cy="52781"/>
            </a:xfrm>
            <a:custGeom>
              <a:avLst/>
              <a:gdLst/>
              <a:ahLst/>
              <a:cxnLst/>
              <a:rect l="l" t="t" r="r" b="b"/>
              <a:pathLst>
                <a:path w="763" h="1326" extrusionOk="0">
                  <a:moveTo>
                    <a:pt x="629" y="1"/>
                  </a:moveTo>
                  <a:cubicBezTo>
                    <a:pt x="438" y="1"/>
                    <a:pt x="226" y="35"/>
                    <a:pt x="1" y="106"/>
                  </a:cubicBezTo>
                  <a:cubicBezTo>
                    <a:pt x="1" y="106"/>
                    <a:pt x="182" y="421"/>
                    <a:pt x="89" y="848"/>
                  </a:cubicBezTo>
                  <a:lnTo>
                    <a:pt x="411" y="1326"/>
                  </a:lnTo>
                  <a:cubicBezTo>
                    <a:pt x="462" y="1223"/>
                    <a:pt x="513" y="1114"/>
                    <a:pt x="561" y="1001"/>
                  </a:cubicBezTo>
                  <a:cubicBezTo>
                    <a:pt x="732" y="595"/>
                    <a:pt x="762" y="257"/>
                    <a:pt x="683" y="4"/>
                  </a:cubicBezTo>
                  <a:cubicBezTo>
                    <a:pt x="663" y="1"/>
                    <a:pt x="647" y="1"/>
                    <a:pt x="629"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flipH="1">
              <a:off x="7069942" y="3191219"/>
              <a:ext cx="50035" cy="35745"/>
            </a:xfrm>
            <a:custGeom>
              <a:avLst/>
              <a:gdLst/>
              <a:ahLst/>
              <a:cxnLst/>
              <a:rect l="l" t="t" r="r" b="b"/>
              <a:pathLst>
                <a:path w="1257" h="898" extrusionOk="0">
                  <a:moveTo>
                    <a:pt x="321" y="1"/>
                  </a:moveTo>
                  <a:cubicBezTo>
                    <a:pt x="219" y="1"/>
                    <a:pt x="113" y="11"/>
                    <a:pt x="1" y="31"/>
                  </a:cubicBezTo>
                  <a:lnTo>
                    <a:pt x="577" y="898"/>
                  </a:lnTo>
                  <a:cubicBezTo>
                    <a:pt x="782" y="841"/>
                    <a:pt x="973" y="810"/>
                    <a:pt x="1148" y="810"/>
                  </a:cubicBezTo>
                  <a:cubicBezTo>
                    <a:pt x="1185" y="810"/>
                    <a:pt x="1219" y="813"/>
                    <a:pt x="1257" y="813"/>
                  </a:cubicBezTo>
                  <a:cubicBezTo>
                    <a:pt x="1236" y="291"/>
                    <a:pt x="867" y="1"/>
                    <a:pt x="321"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flipH="1">
              <a:off x="7069663" y="3223422"/>
              <a:ext cx="27346" cy="32640"/>
            </a:xfrm>
            <a:custGeom>
              <a:avLst/>
              <a:gdLst/>
              <a:ahLst/>
              <a:cxnLst/>
              <a:rect l="l" t="t" r="r" b="b"/>
              <a:pathLst>
                <a:path w="687" h="820" extrusionOk="0">
                  <a:moveTo>
                    <a:pt x="571" y="1"/>
                  </a:moveTo>
                  <a:cubicBezTo>
                    <a:pt x="396" y="1"/>
                    <a:pt x="205" y="32"/>
                    <a:pt x="0" y="89"/>
                  </a:cubicBezTo>
                  <a:lnTo>
                    <a:pt x="485" y="820"/>
                  </a:lnTo>
                  <a:cubicBezTo>
                    <a:pt x="495" y="796"/>
                    <a:pt x="506" y="772"/>
                    <a:pt x="516" y="749"/>
                  </a:cubicBezTo>
                  <a:cubicBezTo>
                    <a:pt x="635" y="465"/>
                    <a:pt x="686" y="216"/>
                    <a:pt x="680" y="4"/>
                  </a:cubicBezTo>
                  <a:cubicBezTo>
                    <a:pt x="642" y="4"/>
                    <a:pt x="608" y="1"/>
                    <a:pt x="571"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flipH="1">
              <a:off x="7326331" y="3715304"/>
              <a:ext cx="30769" cy="31844"/>
            </a:xfrm>
            <a:custGeom>
              <a:avLst/>
              <a:gdLst/>
              <a:ahLst/>
              <a:cxnLst/>
              <a:rect l="l" t="t" r="r" b="b"/>
              <a:pathLst>
                <a:path w="773" h="800" extrusionOk="0">
                  <a:moveTo>
                    <a:pt x="270" y="1"/>
                  </a:moveTo>
                  <a:cubicBezTo>
                    <a:pt x="215" y="38"/>
                    <a:pt x="154" y="62"/>
                    <a:pt x="93" y="79"/>
                  </a:cubicBezTo>
                  <a:cubicBezTo>
                    <a:pt x="1" y="277"/>
                    <a:pt x="45" y="520"/>
                    <a:pt x="219" y="673"/>
                  </a:cubicBezTo>
                  <a:cubicBezTo>
                    <a:pt x="318" y="758"/>
                    <a:pt x="441" y="799"/>
                    <a:pt x="564" y="799"/>
                  </a:cubicBezTo>
                  <a:cubicBezTo>
                    <a:pt x="636" y="799"/>
                    <a:pt x="707" y="786"/>
                    <a:pt x="772" y="758"/>
                  </a:cubicBezTo>
                  <a:lnTo>
                    <a:pt x="270" y="1"/>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flipH="1">
              <a:off x="7348622" y="3683817"/>
              <a:ext cx="32521" cy="35068"/>
            </a:xfrm>
            <a:custGeom>
              <a:avLst/>
              <a:gdLst/>
              <a:ahLst/>
              <a:cxnLst/>
              <a:rect l="l" t="t" r="r" b="b"/>
              <a:pathLst>
                <a:path w="817" h="881" extrusionOk="0">
                  <a:moveTo>
                    <a:pt x="348" y="0"/>
                  </a:moveTo>
                  <a:cubicBezTo>
                    <a:pt x="301" y="17"/>
                    <a:pt x="250" y="27"/>
                    <a:pt x="198" y="30"/>
                  </a:cubicBezTo>
                  <a:lnTo>
                    <a:pt x="192" y="34"/>
                  </a:lnTo>
                  <a:cubicBezTo>
                    <a:pt x="0" y="246"/>
                    <a:pt x="21" y="570"/>
                    <a:pt x="236" y="755"/>
                  </a:cubicBezTo>
                  <a:cubicBezTo>
                    <a:pt x="335" y="840"/>
                    <a:pt x="458" y="881"/>
                    <a:pt x="581" y="881"/>
                  </a:cubicBezTo>
                  <a:cubicBezTo>
                    <a:pt x="619" y="881"/>
                    <a:pt x="660" y="878"/>
                    <a:pt x="697" y="870"/>
                  </a:cubicBezTo>
                  <a:cubicBezTo>
                    <a:pt x="717" y="826"/>
                    <a:pt x="745" y="782"/>
                    <a:pt x="778" y="744"/>
                  </a:cubicBezTo>
                  <a:lnTo>
                    <a:pt x="816" y="703"/>
                  </a:lnTo>
                  <a:lnTo>
                    <a:pt x="348"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flipH="1">
              <a:off x="7346313" y="3711801"/>
              <a:ext cx="7125" cy="6687"/>
            </a:xfrm>
            <a:custGeom>
              <a:avLst/>
              <a:gdLst/>
              <a:ahLst/>
              <a:cxnLst/>
              <a:rect l="l" t="t" r="r" b="b"/>
              <a:pathLst>
                <a:path w="179" h="168" extrusionOk="0">
                  <a:moveTo>
                    <a:pt x="120" y="0"/>
                  </a:moveTo>
                  <a:lnTo>
                    <a:pt x="82" y="41"/>
                  </a:lnTo>
                  <a:cubicBezTo>
                    <a:pt x="49" y="79"/>
                    <a:pt x="21" y="123"/>
                    <a:pt x="1" y="167"/>
                  </a:cubicBezTo>
                  <a:cubicBezTo>
                    <a:pt x="62" y="150"/>
                    <a:pt x="123" y="126"/>
                    <a:pt x="178" y="89"/>
                  </a:cubicBezTo>
                  <a:lnTo>
                    <a:pt x="120"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flipH="1">
              <a:off x="7369401" y="3650778"/>
              <a:ext cx="28063" cy="34272"/>
            </a:xfrm>
            <a:custGeom>
              <a:avLst/>
              <a:gdLst/>
              <a:ahLst/>
              <a:cxnLst/>
              <a:rect l="l" t="t" r="r" b="b"/>
              <a:pathLst>
                <a:path w="705" h="861" extrusionOk="0">
                  <a:moveTo>
                    <a:pt x="205" y="0"/>
                  </a:moveTo>
                  <a:lnTo>
                    <a:pt x="192" y="14"/>
                  </a:lnTo>
                  <a:cubicBezTo>
                    <a:pt x="1" y="226"/>
                    <a:pt x="21" y="547"/>
                    <a:pt x="236" y="734"/>
                  </a:cubicBezTo>
                  <a:cubicBezTo>
                    <a:pt x="336" y="819"/>
                    <a:pt x="458" y="860"/>
                    <a:pt x="581" y="860"/>
                  </a:cubicBezTo>
                  <a:lnTo>
                    <a:pt x="608" y="860"/>
                  </a:lnTo>
                  <a:lnTo>
                    <a:pt x="704" y="751"/>
                  </a:lnTo>
                  <a:lnTo>
                    <a:pt x="205"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flipH="1">
              <a:off x="7367251" y="3680673"/>
              <a:ext cx="6011" cy="4379"/>
            </a:xfrm>
            <a:custGeom>
              <a:avLst/>
              <a:gdLst/>
              <a:ahLst/>
              <a:cxnLst/>
              <a:rect l="l" t="t" r="r" b="b"/>
              <a:pathLst>
                <a:path w="151" h="110" extrusionOk="0">
                  <a:moveTo>
                    <a:pt x="96" y="0"/>
                  </a:moveTo>
                  <a:lnTo>
                    <a:pt x="0" y="109"/>
                  </a:lnTo>
                  <a:cubicBezTo>
                    <a:pt x="52" y="106"/>
                    <a:pt x="103" y="96"/>
                    <a:pt x="150" y="79"/>
                  </a:cubicBezTo>
                  <a:lnTo>
                    <a:pt x="96"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flipH="1">
              <a:off x="6756464" y="1803149"/>
              <a:ext cx="1656286" cy="2222632"/>
            </a:xfrm>
            <a:custGeom>
              <a:avLst/>
              <a:gdLst/>
              <a:ahLst/>
              <a:cxnLst/>
              <a:rect l="l" t="t" r="r" b="b"/>
              <a:pathLst>
                <a:path w="41610" h="55838" extrusionOk="0">
                  <a:moveTo>
                    <a:pt x="6429" y="0"/>
                  </a:moveTo>
                  <a:cubicBezTo>
                    <a:pt x="5350" y="0"/>
                    <a:pt x="4156" y="282"/>
                    <a:pt x="3008" y="1073"/>
                  </a:cubicBezTo>
                  <a:cubicBezTo>
                    <a:pt x="1291" y="2254"/>
                    <a:pt x="410" y="3524"/>
                    <a:pt x="0" y="4644"/>
                  </a:cubicBezTo>
                  <a:lnTo>
                    <a:pt x="33324" y="55838"/>
                  </a:lnTo>
                  <a:lnTo>
                    <a:pt x="41609" y="50567"/>
                  </a:lnTo>
                  <a:lnTo>
                    <a:pt x="9080" y="578"/>
                  </a:lnTo>
                  <a:cubicBezTo>
                    <a:pt x="8397" y="260"/>
                    <a:pt x="7466" y="0"/>
                    <a:pt x="6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flipH="1">
              <a:off x="7086289" y="1988007"/>
              <a:ext cx="1348076" cy="2061859"/>
            </a:xfrm>
            <a:custGeom>
              <a:avLst/>
              <a:gdLst/>
              <a:ahLst/>
              <a:cxnLst/>
              <a:rect l="l" t="t" r="r" b="b"/>
              <a:pathLst>
                <a:path w="33867" h="51799" extrusionOk="0">
                  <a:moveTo>
                    <a:pt x="543" y="0"/>
                  </a:moveTo>
                  <a:lnTo>
                    <a:pt x="543" y="0"/>
                  </a:lnTo>
                  <a:cubicBezTo>
                    <a:pt x="1" y="1485"/>
                    <a:pt x="288" y="2710"/>
                    <a:pt x="570" y="3134"/>
                  </a:cubicBezTo>
                  <a:cubicBezTo>
                    <a:pt x="570" y="3134"/>
                    <a:pt x="570" y="3137"/>
                    <a:pt x="574" y="3137"/>
                  </a:cubicBezTo>
                  <a:lnTo>
                    <a:pt x="32918" y="51798"/>
                  </a:lnTo>
                  <a:lnTo>
                    <a:pt x="33867" y="51194"/>
                  </a:lnTo>
                  <a:lnTo>
                    <a:pt x="5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flipH="1">
              <a:off x="6720593" y="1826156"/>
              <a:ext cx="1330721" cy="1989852"/>
            </a:xfrm>
            <a:custGeom>
              <a:avLst/>
              <a:gdLst/>
              <a:ahLst/>
              <a:cxnLst/>
              <a:rect l="l" t="t" r="r" b="b"/>
              <a:pathLst>
                <a:path w="33431" h="49990" extrusionOk="0">
                  <a:moveTo>
                    <a:pt x="0" y="0"/>
                  </a:moveTo>
                  <a:lnTo>
                    <a:pt x="32529" y="49989"/>
                  </a:lnTo>
                  <a:lnTo>
                    <a:pt x="33430" y="49416"/>
                  </a:lnTo>
                  <a:lnTo>
                    <a:pt x="1079" y="751"/>
                  </a:lnTo>
                  <a:cubicBezTo>
                    <a:pt x="915" y="529"/>
                    <a:pt x="537" y="24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flipH="1">
              <a:off x="6649236" y="4100903"/>
              <a:ext cx="148711" cy="185451"/>
            </a:xfrm>
            <a:custGeom>
              <a:avLst/>
              <a:gdLst/>
              <a:ahLst/>
              <a:cxnLst/>
              <a:rect l="l" t="t" r="r" b="b"/>
              <a:pathLst>
                <a:path w="3736" h="4659" extrusionOk="0">
                  <a:moveTo>
                    <a:pt x="2690" y="0"/>
                  </a:moveTo>
                  <a:cubicBezTo>
                    <a:pt x="1917" y="0"/>
                    <a:pt x="908" y="240"/>
                    <a:pt x="1" y="1220"/>
                  </a:cubicBezTo>
                  <a:lnTo>
                    <a:pt x="3674" y="4658"/>
                  </a:lnTo>
                  <a:cubicBezTo>
                    <a:pt x="3735" y="3897"/>
                    <a:pt x="3015" y="56"/>
                    <a:pt x="3015" y="56"/>
                  </a:cubicBezTo>
                  <a:lnTo>
                    <a:pt x="3062" y="19"/>
                  </a:lnTo>
                  <a:cubicBezTo>
                    <a:pt x="2946" y="7"/>
                    <a:pt x="2822" y="0"/>
                    <a:pt x="2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flipH="1">
              <a:off x="6650467" y="4284369"/>
              <a:ext cx="716" cy="2508"/>
            </a:xfrm>
            <a:custGeom>
              <a:avLst/>
              <a:gdLst/>
              <a:ahLst/>
              <a:cxnLst/>
              <a:rect l="l" t="t" r="r" b="b"/>
              <a:pathLst>
                <a:path w="18" h="63" extrusionOk="0">
                  <a:moveTo>
                    <a:pt x="18" y="1"/>
                  </a:moveTo>
                  <a:lnTo>
                    <a:pt x="18" y="1"/>
                  </a:lnTo>
                  <a:cubicBezTo>
                    <a:pt x="10" y="25"/>
                    <a:pt x="4" y="42"/>
                    <a:pt x="1" y="59"/>
                  </a:cubicBezTo>
                  <a:lnTo>
                    <a:pt x="4" y="62"/>
                  </a:lnTo>
                  <a:cubicBezTo>
                    <a:pt x="7" y="46"/>
                    <a:pt x="14" y="25"/>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flipH="1">
              <a:off x="6651028" y="4149466"/>
              <a:ext cx="190945" cy="145368"/>
            </a:xfrm>
            <a:custGeom>
              <a:avLst/>
              <a:gdLst/>
              <a:ahLst/>
              <a:cxnLst/>
              <a:rect l="l" t="t" r="r" b="b"/>
              <a:pathLst>
                <a:path w="4797" h="3652" extrusionOk="0">
                  <a:moveTo>
                    <a:pt x="1107" y="0"/>
                  </a:moveTo>
                  <a:cubicBezTo>
                    <a:pt x="707" y="434"/>
                    <a:pt x="329" y="1011"/>
                    <a:pt x="1" y="1776"/>
                  </a:cubicBezTo>
                  <a:cubicBezTo>
                    <a:pt x="2021" y="2826"/>
                    <a:pt x="3853" y="3652"/>
                    <a:pt x="4508" y="3652"/>
                  </a:cubicBezTo>
                  <a:cubicBezTo>
                    <a:pt x="4602" y="3652"/>
                    <a:pt x="4672" y="3635"/>
                    <a:pt x="4715" y="3599"/>
                  </a:cubicBezTo>
                  <a:cubicBezTo>
                    <a:pt x="4731" y="3586"/>
                    <a:pt x="4746" y="3566"/>
                    <a:pt x="4760" y="3539"/>
                  </a:cubicBezTo>
                  <a:lnTo>
                    <a:pt x="4760" y="3539"/>
                  </a:lnTo>
                  <a:cubicBezTo>
                    <a:pt x="4761" y="3539"/>
                    <a:pt x="4761" y="3538"/>
                    <a:pt x="4761" y="3537"/>
                  </a:cubicBezTo>
                  <a:lnTo>
                    <a:pt x="4761" y="3537"/>
                  </a:lnTo>
                  <a:cubicBezTo>
                    <a:pt x="4774" y="3513"/>
                    <a:pt x="4786" y="3485"/>
                    <a:pt x="4797" y="3451"/>
                  </a:cubicBezTo>
                  <a:lnTo>
                    <a:pt x="4794" y="3448"/>
                  </a:lnTo>
                  <a:cubicBezTo>
                    <a:pt x="4780" y="3489"/>
                    <a:pt x="4770" y="3513"/>
                    <a:pt x="4762" y="3527"/>
                  </a:cubicBezTo>
                  <a:cubicBezTo>
                    <a:pt x="4773" y="3506"/>
                    <a:pt x="4776" y="3476"/>
                    <a:pt x="4780" y="3438"/>
                  </a:cubicBezTo>
                  <a:lnTo>
                    <a:pt x="1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flipH="1">
              <a:off x="6644497" y="4101620"/>
              <a:ext cx="33476" cy="185093"/>
            </a:xfrm>
            <a:custGeom>
              <a:avLst/>
              <a:gdLst/>
              <a:ahLst/>
              <a:cxnLst/>
              <a:rect l="l" t="t" r="r" b="b"/>
              <a:pathLst>
                <a:path w="841" h="4650" extrusionOk="0">
                  <a:moveTo>
                    <a:pt x="48" y="1"/>
                  </a:moveTo>
                  <a:lnTo>
                    <a:pt x="1" y="38"/>
                  </a:lnTo>
                  <a:cubicBezTo>
                    <a:pt x="1" y="38"/>
                    <a:pt x="721" y="3879"/>
                    <a:pt x="660" y="4640"/>
                  </a:cubicBezTo>
                  <a:lnTo>
                    <a:pt x="674" y="4650"/>
                  </a:lnTo>
                  <a:cubicBezTo>
                    <a:pt x="677" y="4633"/>
                    <a:pt x="683" y="4616"/>
                    <a:pt x="691" y="4592"/>
                  </a:cubicBezTo>
                  <a:cubicBezTo>
                    <a:pt x="841" y="3961"/>
                    <a:pt x="697" y="2127"/>
                    <a:pt x="438" y="59"/>
                  </a:cubicBezTo>
                  <a:cubicBezTo>
                    <a:pt x="322" y="35"/>
                    <a:pt x="192" y="15"/>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5"/>
            <p:cNvSpPr/>
            <p:nvPr/>
          </p:nvSpPr>
          <p:spPr>
            <a:xfrm flipH="1">
              <a:off x="6651144" y="4286319"/>
              <a:ext cx="1274" cy="3543"/>
            </a:xfrm>
            <a:custGeom>
              <a:avLst/>
              <a:gdLst/>
              <a:ahLst/>
              <a:cxnLst/>
              <a:rect l="l" t="t" r="r" b="b"/>
              <a:pathLst>
                <a:path w="32" h="89" extrusionOk="0">
                  <a:moveTo>
                    <a:pt x="18" y="0"/>
                  </a:moveTo>
                  <a:cubicBezTo>
                    <a:pt x="14" y="38"/>
                    <a:pt x="11" y="68"/>
                    <a:pt x="0" y="89"/>
                  </a:cubicBezTo>
                  <a:cubicBezTo>
                    <a:pt x="8" y="75"/>
                    <a:pt x="18" y="51"/>
                    <a:pt x="32" y="10"/>
                  </a:cubicBez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p:nvPr/>
          </p:nvSpPr>
          <p:spPr>
            <a:xfrm flipH="1">
              <a:off x="6652378" y="4289822"/>
              <a:ext cx="159" cy="597"/>
            </a:xfrm>
            <a:custGeom>
              <a:avLst/>
              <a:gdLst/>
              <a:ahLst/>
              <a:cxnLst/>
              <a:rect l="l" t="t" r="r" b="b"/>
              <a:pathLst>
                <a:path w="4" h="15" extrusionOk="0">
                  <a:moveTo>
                    <a:pt x="3" y="1"/>
                  </a:moveTo>
                  <a:lnTo>
                    <a:pt x="3" y="1"/>
                  </a:lnTo>
                  <a:cubicBezTo>
                    <a:pt x="3" y="11"/>
                    <a:pt x="0" y="15"/>
                    <a:pt x="0" y="15"/>
                  </a:cubicBezTo>
                  <a:lnTo>
                    <a:pt x="0" y="15"/>
                  </a:lnTo>
                  <a:cubicBezTo>
                    <a:pt x="3" y="11"/>
                    <a:pt x="3" y="7"/>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5"/>
            <p:cNvSpPr/>
            <p:nvPr/>
          </p:nvSpPr>
          <p:spPr>
            <a:xfrm flipH="1">
              <a:off x="6660548" y="3740182"/>
              <a:ext cx="503454" cy="479969"/>
            </a:xfrm>
            <a:custGeom>
              <a:avLst/>
              <a:gdLst/>
              <a:ahLst/>
              <a:cxnLst/>
              <a:rect l="l" t="t" r="r" b="b"/>
              <a:pathLst>
                <a:path w="12648" h="12058" extrusionOk="0">
                  <a:moveTo>
                    <a:pt x="7407" y="1"/>
                  </a:moveTo>
                  <a:cubicBezTo>
                    <a:pt x="6327" y="1"/>
                    <a:pt x="5133" y="282"/>
                    <a:pt x="3984" y="1072"/>
                  </a:cubicBezTo>
                  <a:cubicBezTo>
                    <a:pt x="1" y="3817"/>
                    <a:pt x="509" y="7032"/>
                    <a:pt x="1004" y="7780"/>
                  </a:cubicBezTo>
                  <a:cubicBezTo>
                    <a:pt x="1291" y="8211"/>
                    <a:pt x="4923" y="10409"/>
                    <a:pt x="8091" y="12058"/>
                  </a:cubicBezTo>
                  <a:cubicBezTo>
                    <a:pt x="9165" y="9561"/>
                    <a:pt x="10772" y="9062"/>
                    <a:pt x="11886" y="9062"/>
                  </a:cubicBezTo>
                  <a:cubicBezTo>
                    <a:pt x="12181" y="9062"/>
                    <a:pt x="12441" y="9097"/>
                    <a:pt x="12648" y="9139"/>
                  </a:cubicBezTo>
                  <a:cubicBezTo>
                    <a:pt x="12221" y="5780"/>
                    <a:pt x="11477" y="1796"/>
                    <a:pt x="11139" y="1332"/>
                  </a:cubicBezTo>
                  <a:cubicBezTo>
                    <a:pt x="10769" y="826"/>
                    <a:pt x="9256" y="1"/>
                    <a:pt x="7407" y="1"/>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5"/>
            <p:cNvSpPr/>
            <p:nvPr/>
          </p:nvSpPr>
          <p:spPr>
            <a:xfrm flipH="1">
              <a:off x="6831471" y="3953661"/>
              <a:ext cx="305742" cy="266494"/>
            </a:xfrm>
            <a:custGeom>
              <a:avLst/>
              <a:gdLst/>
              <a:ahLst/>
              <a:cxnLst/>
              <a:rect l="l" t="t" r="r" b="b"/>
              <a:pathLst>
                <a:path w="7681" h="6695" extrusionOk="0">
                  <a:moveTo>
                    <a:pt x="99" y="1"/>
                  </a:moveTo>
                  <a:cubicBezTo>
                    <a:pt x="27" y="338"/>
                    <a:pt x="0" y="656"/>
                    <a:pt x="0" y="946"/>
                  </a:cubicBezTo>
                  <a:cubicBezTo>
                    <a:pt x="0" y="1639"/>
                    <a:pt x="167" y="2164"/>
                    <a:pt x="331" y="2417"/>
                  </a:cubicBezTo>
                  <a:cubicBezTo>
                    <a:pt x="618" y="2848"/>
                    <a:pt x="4250" y="5046"/>
                    <a:pt x="7418" y="6695"/>
                  </a:cubicBezTo>
                  <a:cubicBezTo>
                    <a:pt x="7503" y="6497"/>
                    <a:pt x="7592" y="6312"/>
                    <a:pt x="7681" y="6142"/>
                  </a:cubicBezTo>
                  <a:cubicBezTo>
                    <a:pt x="5127" y="4643"/>
                    <a:pt x="2205" y="2666"/>
                    <a:pt x="99"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5"/>
            <p:cNvSpPr/>
            <p:nvPr/>
          </p:nvSpPr>
          <p:spPr>
            <a:xfrm flipH="1">
              <a:off x="6660541" y="3750094"/>
              <a:ext cx="138084" cy="353866"/>
            </a:xfrm>
            <a:custGeom>
              <a:avLst/>
              <a:gdLst/>
              <a:ahLst/>
              <a:cxnLst/>
              <a:rect l="l" t="t" r="r" b="b"/>
              <a:pathLst>
                <a:path w="3469" h="8890" extrusionOk="0">
                  <a:moveTo>
                    <a:pt x="1" y="1"/>
                  </a:moveTo>
                  <a:lnTo>
                    <a:pt x="1" y="1"/>
                  </a:lnTo>
                  <a:cubicBezTo>
                    <a:pt x="182" y="246"/>
                    <a:pt x="2438" y="3374"/>
                    <a:pt x="3025" y="8825"/>
                  </a:cubicBezTo>
                  <a:cubicBezTo>
                    <a:pt x="3193" y="8839"/>
                    <a:pt x="3339" y="8863"/>
                    <a:pt x="3469" y="8890"/>
                  </a:cubicBezTo>
                  <a:cubicBezTo>
                    <a:pt x="3042" y="5531"/>
                    <a:pt x="2298" y="1547"/>
                    <a:pt x="1960" y="1083"/>
                  </a:cubicBezTo>
                  <a:cubicBezTo>
                    <a:pt x="1718" y="752"/>
                    <a:pt x="990" y="287"/>
                    <a:pt x="1"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5"/>
            <p:cNvSpPr/>
            <p:nvPr/>
          </p:nvSpPr>
          <p:spPr>
            <a:xfrm flipH="1">
              <a:off x="7324427" y="4518905"/>
              <a:ext cx="348294" cy="181192"/>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5"/>
            <p:cNvSpPr/>
            <p:nvPr/>
          </p:nvSpPr>
          <p:spPr>
            <a:xfrm flipH="1">
              <a:off x="7174316" y="4579688"/>
              <a:ext cx="202767" cy="120410"/>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5"/>
            <p:cNvSpPr/>
            <p:nvPr/>
          </p:nvSpPr>
          <p:spPr>
            <a:xfrm flipH="1">
              <a:off x="7161386" y="4700061"/>
              <a:ext cx="519654" cy="37815"/>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5"/>
            <p:cNvSpPr/>
            <p:nvPr/>
          </p:nvSpPr>
          <p:spPr>
            <a:xfrm flipH="1">
              <a:off x="7460317" y="4552620"/>
              <a:ext cx="45855" cy="50075"/>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flipH="1">
              <a:off x="7407455" y="4577897"/>
              <a:ext cx="29973" cy="35785"/>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p:nvPr/>
          </p:nvSpPr>
          <p:spPr>
            <a:xfrm flipH="1">
              <a:off x="7394009" y="2635768"/>
              <a:ext cx="449796" cy="143218"/>
            </a:xfrm>
            <a:custGeom>
              <a:avLst/>
              <a:gdLst/>
              <a:ahLst/>
              <a:cxnLst/>
              <a:rect l="l" t="t" r="r" b="b"/>
              <a:pathLst>
                <a:path w="11300" h="3598" extrusionOk="0">
                  <a:moveTo>
                    <a:pt x="6127" y="1"/>
                  </a:moveTo>
                  <a:cubicBezTo>
                    <a:pt x="3420" y="1"/>
                    <a:pt x="1034" y="935"/>
                    <a:pt x="1034" y="935"/>
                  </a:cubicBezTo>
                  <a:cubicBezTo>
                    <a:pt x="0" y="1331"/>
                    <a:pt x="652" y="2942"/>
                    <a:pt x="652" y="2942"/>
                  </a:cubicBezTo>
                  <a:cubicBezTo>
                    <a:pt x="652" y="2942"/>
                    <a:pt x="1844" y="2649"/>
                    <a:pt x="5053" y="2420"/>
                  </a:cubicBezTo>
                  <a:cubicBezTo>
                    <a:pt x="5293" y="2402"/>
                    <a:pt x="5522" y="2394"/>
                    <a:pt x="5740" y="2394"/>
                  </a:cubicBezTo>
                  <a:cubicBezTo>
                    <a:pt x="8414" y="2394"/>
                    <a:pt x="9340" y="3598"/>
                    <a:pt x="9340" y="3598"/>
                  </a:cubicBezTo>
                  <a:lnTo>
                    <a:pt x="11300" y="1744"/>
                  </a:lnTo>
                  <a:cubicBezTo>
                    <a:pt x="9827" y="405"/>
                    <a:pt x="7908" y="1"/>
                    <a:pt x="6127"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flipH="1">
              <a:off x="7174690" y="3210167"/>
              <a:ext cx="990786" cy="1379323"/>
            </a:xfrm>
            <a:custGeom>
              <a:avLst/>
              <a:gdLst/>
              <a:ahLst/>
              <a:cxnLst/>
              <a:rect l="l" t="t" r="r" b="b"/>
              <a:pathLst>
                <a:path w="24891" h="34652" extrusionOk="0">
                  <a:moveTo>
                    <a:pt x="16890" y="0"/>
                  </a:moveTo>
                  <a:cubicBezTo>
                    <a:pt x="15672" y="0"/>
                    <a:pt x="14284" y="130"/>
                    <a:pt x="12713" y="453"/>
                  </a:cubicBezTo>
                  <a:cubicBezTo>
                    <a:pt x="4606" y="2119"/>
                    <a:pt x="1" y="5706"/>
                    <a:pt x="2998" y="18006"/>
                  </a:cubicBezTo>
                  <a:cubicBezTo>
                    <a:pt x="5006" y="26236"/>
                    <a:pt x="8948" y="34483"/>
                    <a:pt x="9375" y="34637"/>
                  </a:cubicBezTo>
                  <a:cubicBezTo>
                    <a:pt x="9401" y="34647"/>
                    <a:pt x="9432" y="34651"/>
                    <a:pt x="9466" y="34651"/>
                  </a:cubicBezTo>
                  <a:cubicBezTo>
                    <a:pt x="9915" y="34651"/>
                    <a:pt x="11037" y="33882"/>
                    <a:pt x="12392" y="33882"/>
                  </a:cubicBezTo>
                  <a:cubicBezTo>
                    <a:pt x="12614" y="33882"/>
                    <a:pt x="12843" y="33902"/>
                    <a:pt x="13075" y="33951"/>
                  </a:cubicBezTo>
                  <a:cubicBezTo>
                    <a:pt x="13075" y="33951"/>
                    <a:pt x="15227" y="32942"/>
                    <a:pt x="16520" y="32942"/>
                  </a:cubicBezTo>
                  <a:cubicBezTo>
                    <a:pt x="16551" y="32942"/>
                    <a:pt x="16581" y="32942"/>
                    <a:pt x="16611" y="32944"/>
                  </a:cubicBezTo>
                  <a:cubicBezTo>
                    <a:pt x="16611" y="32944"/>
                    <a:pt x="18489" y="22191"/>
                    <a:pt x="21848" y="12865"/>
                  </a:cubicBezTo>
                  <a:cubicBezTo>
                    <a:pt x="24890" y="4416"/>
                    <a:pt x="24074" y="2252"/>
                    <a:pt x="24074" y="2252"/>
                  </a:cubicBezTo>
                  <a:cubicBezTo>
                    <a:pt x="24074" y="2252"/>
                    <a:pt x="21957" y="0"/>
                    <a:pt x="16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5"/>
            <p:cNvSpPr/>
            <p:nvPr/>
          </p:nvSpPr>
          <p:spPr>
            <a:xfrm flipH="1">
              <a:off x="7771762" y="3382527"/>
              <a:ext cx="246672" cy="258693"/>
            </a:xfrm>
            <a:custGeom>
              <a:avLst/>
              <a:gdLst/>
              <a:ahLst/>
              <a:cxnLst/>
              <a:rect l="l" t="t" r="r" b="b"/>
              <a:pathLst>
                <a:path w="6197" h="6499" extrusionOk="0">
                  <a:moveTo>
                    <a:pt x="5148" y="1"/>
                  </a:moveTo>
                  <a:lnTo>
                    <a:pt x="1" y="6235"/>
                  </a:lnTo>
                  <a:cubicBezTo>
                    <a:pt x="1" y="6235"/>
                    <a:pt x="548" y="6499"/>
                    <a:pt x="1529" y="6499"/>
                  </a:cubicBezTo>
                  <a:cubicBezTo>
                    <a:pt x="1576" y="6499"/>
                    <a:pt x="1624" y="6498"/>
                    <a:pt x="1673" y="6497"/>
                  </a:cubicBezTo>
                  <a:cubicBezTo>
                    <a:pt x="2749" y="6466"/>
                    <a:pt x="5900" y="4381"/>
                    <a:pt x="6077" y="1981"/>
                  </a:cubicBezTo>
                  <a:cubicBezTo>
                    <a:pt x="6196" y="325"/>
                    <a:pt x="5148" y="1"/>
                    <a:pt x="5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5"/>
            <p:cNvSpPr/>
            <p:nvPr/>
          </p:nvSpPr>
          <p:spPr>
            <a:xfrm flipH="1">
              <a:off x="7449175" y="3516035"/>
              <a:ext cx="198826" cy="1045717"/>
            </a:xfrm>
            <a:custGeom>
              <a:avLst/>
              <a:gdLst/>
              <a:ahLst/>
              <a:cxnLst/>
              <a:rect l="l" t="t" r="r" b="b"/>
              <a:pathLst>
                <a:path w="4995" h="26271" extrusionOk="0">
                  <a:moveTo>
                    <a:pt x="4863" y="1"/>
                  </a:moveTo>
                  <a:cubicBezTo>
                    <a:pt x="4849" y="1"/>
                    <a:pt x="4834" y="3"/>
                    <a:pt x="4820" y="9"/>
                  </a:cubicBezTo>
                  <a:cubicBezTo>
                    <a:pt x="2940" y="791"/>
                    <a:pt x="2400" y="1617"/>
                    <a:pt x="1424" y="7960"/>
                  </a:cubicBezTo>
                  <a:cubicBezTo>
                    <a:pt x="986" y="10782"/>
                    <a:pt x="969" y="13073"/>
                    <a:pt x="956" y="15497"/>
                  </a:cubicBezTo>
                  <a:cubicBezTo>
                    <a:pt x="932" y="18549"/>
                    <a:pt x="912" y="21703"/>
                    <a:pt x="14" y="26137"/>
                  </a:cubicBezTo>
                  <a:cubicBezTo>
                    <a:pt x="0" y="26199"/>
                    <a:pt x="41" y="26257"/>
                    <a:pt x="102" y="26267"/>
                  </a:cubicBezTo>
                  <a:cubicBezTo>
                    <a:pt x="113" y="26271"/>
                    <a:pt x="120" y="26271"/>
                    <a:pt x="126" y="26271"/>
                  </a:cubicBezTo>
                  <a:cubicBezTo>
                    <a:pt x="181" y="26271"/>
                    <a:pt x="229" y="26233"/>
                    <a:pt x="239" y="26181"/>
                  </a:cubicBezTo>
                  <a:cubicBezTo>
                    <a:pt x="1140" y="21724"/>
                    <a:pt x="1161" y="18559"/>
                    <a:pt x="1181" y="15497"/>
                  </a:cubicBezTo>
                  <a:cubicBezTo>
                    <a:pt x="1199" y="13080"/>
                    <a:pt x="1215" y="10800"/>
                    <a:pt x="1649" y="7994"/>
                  </a:cubicBezTo>
                  <a:cubicBezTo>
                    <a:pt x="2659" y="1443"/>
                    <a:pt x="3236" y="910"/>
                    <a:pt x="4909" y="218"/>
                  </a:cubicBezTo>
                  <a:cubicBezTo>
                    <a:pt x="4967" y="193"/>
                    <a:pt x="4994" y="125"/>
                    <a:pt x="4971" y="70"/>
                  </a:cubicBezTo>
                  <a:cubicBezTo>
                    <a:pt x="4953" y="27"/>
                    <a:pt x="4909" y="1"/>
                    <a:pt x="48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5"/>
            <p:cNvSpPr/>
            <p:nvPr/>
          </p:nvSpPr>
          <p:spPr>
            <a:xfrm flipH="1">
              <a:off x="7084772" y="2677644"/>
              <a:ext cx="1141170" cy="963440"/>
            </a:xfrm>
            <a:custGeom>
              <a:avLst/>
              <a:gdLst/>
              <a:ahLst/>
              <a:cxnLst/>
              <a:rect l="l" t="t" r="r" b="b"/>
              <a:pathLst>
                <a:path w="28669" h="24204" extrusionOk="0">
                  <a:moveTo>
                    <a:pt x="16003" y="1"/>
                  </a:moveTo>
                  <a:cubicBezTo>
                    <a:pt x="12601" y="1"/>
                    <a:pt x="7444" y="1556"/>
                    <a:pt x="3596" y="7287"/>
                  </a:cubicBezTo>
                  <a:cubicBezTo>
                    <a:pt x="1" y="12646"/>
                    <a:pt x="3930" y="22427"/>
                    <a:pt x="6463" y="24157"/>
                  </a:cubicBezTo>
                  <a:cubicBezTo>
                    <a:pt x="6463" y="24157"/>
                    <a:pt x="6624" y="24203"/>
                    <a:pt x="6900" y="24203"/>
                  </a:cubicBezTo>
                  <a:cubicBezTo>
                    <a:pt x="7465" y="24203"/>
                    <a:pt x="8515" y="24012"/>
                    <a:pt x="9679" y="22853"/>
                  </a:cubicBezTo>
                  <a:cubicBezTo>
                    <a:pt x="11417" y="21123"/>
                    <a:pt x="11515" y="19614"/>
                    <a:pt x="11054" y="19180"/>
                  </a:cubicBezTo>
                  <a:cubicBezTo>
                    <a:pt x="10733" y="18876"/>
                    <a:pt x="10252" y="18064"/>
                    <a:pt x="10252" y="18064"/>
                  </a:cubicBezTo>
                  <a:cubicBezTo>
                    <a:pt x="10252" y="18064"/>
                    <a:pt x="13485" y="14463"/>
                    <a:pt x="20674" y="14364"/>
                  </a:cubicBezTo>
                  <a:cubicBezTo>
                    <a:pt x="20762" y="14362"/>
                    <a:pt x="20848" y="14362"/>
                    <a:pt x="20933" y="14362"/>
                  </a:cubicBezTo>
                  <a:cubicBezTo>
                    <a:pt x="25762" y="14362"/>
                    <a:pt x="25378" y="16231"/>
                    <a:pt x="25691" y="16231"/>
                  </a:cubicBezTo>
                  <a:cubicBezTo>
                    <a:pt x="25691" y="16231"/>
                    <a:pt x="25692" y="16231"/>
                    <a:pt x="25692" y="16231"/>
                  </a:cubicBezTo>
                  <a:cubicBezTo>
                    <a:pt x="25781" y="16228"/>
                    <a:pt x="28669" y="6037"/>
                    <a:pt x="19077" y="597"/>
                  </a:cubicBezTo>
                  <a:cubicBezTo>
                    <a:pt x="18480" y="258"/>
                    <a:pt x="17387" y="1"/>
                    <a:pt x="16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p:nvPr/>
          </p:nvSpPr>
          <p:spPr>
            <a:xfrm flipH="1">
              <a:off x="7699356" y="2945259"/>
              <a:ext cx="254633" cy="44100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flipH="1">
              <a:off x="7617755" y="2672987"/>
              <a:ext cx="300130" cy="197990"/>
            </a:xfrm>
            <a:custGeom>
              <a:avLst/>
              <a:gdLst/>
              <a:ahLst/>
              <a:cxnLst/>
              <a:rect l="l" t="t" r="r" b="b"/>
              <a:pathLst>
                <a:path w="7540" h="4974" extrusionOk="0">
                  <a:moveTo>
                    <a:pt x="2830" y="0"/>
                  </a:moveTo>
                  <a:cubicBezTo>
                    <a:pt x="2830" y="0"/>
                    <a:pt x="1" y="1925"/>
                    <a:pt x="1837" y="3738"/>
                  </a:cubicBezTo>
                  <a:cubicBezTo>
                    <a:pt x="2998" y="4884"/>
                    <a:pt x="4799" y="4974"/>
                    <a:pt x="5334" y="4974"/>
                  </a:cubicBezTo>
                  <a:cubicBezTo>
                    <a:pt x="5434" y="4974"/>
                    <a:pt x="5490" y="4971"/>
                    <a:pt x="5490" y="4971"/>
                  </a:cubicBezTo>
                  <a:cubicBezTo>
                    <a:pt x="5490" y="4971"/>
                    <a:pt x="7540" y="2181"/>
                    <a:pt x="6194" y="2181"/>
                  </a:cubicBezTo>
                  <a:cubicBezTo>
                    <a:pt x="6193" y="2181"/>
                    <a:pt x="6191" y="2181"/>
                    <a:pt x="6189" y="2181"/>
                  </a:cubicBezTo>
                  <a:cubicBezTo>
                    <a:pt x="5779" y="2183"/>
                    <a:pt x="5473" y="2191"/>
                    <a:pt x="5226" y="2191"/>
                  </a:cubicBezTo>
                  <a:cubicBezTo>
                    <a:pt x="4602" y="2191"/>
                    <a:pt x="4358" y="2138"/>
                    <a:pt x="3776" y="1796"/>
                  </a:cubicBezTo>
                  <a:cubicBezTo>
                    <a:pt x="2237" y="891"/>
                    <a:pt x="2830" y="0"/>
                    <a:pt x="2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flipH="1">
              <a:off x="7685860" y="2660607"/>
              <a:ext cx="175222" cy="110499"/>
            </a:xfrm>
            <a:custGeom>
              <a:avLst/>
              <a:gdLst/>
              <a:ahLst/>
              <a:cxnLst/>
              <a:rect l="l" t="t" r="r" b="b"/>
              <a:pathLst>
                <a:path w="4402" h="2776" extrusionOk="0">
                  <a:moveTo>
                    <a:pt x="1421" y="1"/>
                  </a:moveTo>
                  <a:lnTo>
                    <a:pt x="1421" y="1"/>
                  </a:lnTo>
                  <a:cubicBezTo>
                    <a:pt x="1421" y="1"/>
                    <a:pt x="1" y="1444"/>
                    <a:pt x="2042" y="2263"/>
                  </a:cubicBezTo>
                  <a:cubicBezTo>
                    <a:pt x="3061" y="2673"/>
                    <a:pt x="3651" y="2775"/>
                    <a:pt x="3986" y="2775"/>
                  </a:cubicBezTo>
                  <a:cubicBezTo>
                    <a:pt x="4321" y="2775"/>
                    <a:pt x="4401" y="2673"/>
                    <a:pt x="4401" y="2673"/>
                  </a:cubicBezTo>
                  <a:lnTo>
                    <a:pt x="14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flipH="1">
              <a:off x="7283938" y="3268124"/>
              <a:ext cx="68266" cy="151936"/>
            </a:xfrm>
            <a:custGeom>
              <a:avLst/>
              <a:gdLst/>
              <a:ahLst/>
              <a:cxnLst/>
              <a:rect l="l" t="t" r="r" b="b"/>
              <a:pathLst>
                <a:path w="1715" h="3817" extrusionOk="0">
                  <a:moveTo>
                    <a:pt x="1400" y="1"/>
                  </a:moveTo>
                  <a:cubicBezTo>
                    <a:pt x="1398" y="1"/>
                    <a:pt x="1396" y="1"/>
                    <a:pt x="1393" y="1"/>
                  </a:cubicBezTo>
                  <a:cubicBezTo>
                    <a:pt x="1332" y="7"/>
                    <a:pt x="1284" y="62"/>
                    <a:pt x="1291" y="120"/>
                  </a:cubicBezTo>
                  <a:cubicBezTo>
                    <a:pt x="1294" y="141"/>
                    <a:pt x="1485" y="2052"/>
                    <a:pt x="1294" y="2919"/>
                  </a:cubicBezTo>
                  <a:cubicBezTo>
                    <a:pt x="1161" y="3518"/>
                    <a:pt x="572" y="3593"/>
                    <a:pt x="289" y="3593"/>
                  </a:cubicBezTo>
                  <a:cubicBezTo>
                    <a:pt x="204" y="3593"/>
                    <a:pt x="147" y="3587"/>
                    <a:pt x="137" y="3585"/>
                  </a:cubicBezTo>
                  <a:cubicBezTo>
                    <a:pt x="133" y="3585"/>
                    <a:pt x="129" y="3584"/>
                    <a:pt x="125" y="3584"/>
                  </a:cubicBezTo>
                  <a:cubicBezTo>
                    <a:pt x="68" y="3584"/>
                    <a:pt x="17" y="3624"/>
                    <a:pt x="10" y="3681"/>
                  </a:cubicBezTo>
                  <a:cubicBezTo>
                    <a:pt x="1" y="3742"/>
                    <a:pt x="45" y="3800"/>
                    <a:pt x="106" y="3807"/>
                  </a:cubicBezTo>
                  <a:cubicBezTo>
                    <a:pt x="164" y="3814"/>
                    <a:pt x="226" y="3817"/>
                    <a:pt x="294" y="3817"/>
                  </a:cubicBezTo>
                  <a:cubicBezTo>
                    <a:pt x="731" y="3817"/>
                    <a:pt x="1366" y="3646"/>
                    <a:pt x="1516" y="2967"/>
                  </a:cubicBezTo>
                  <a:cubicBezTo>
                    <a:pt x="1715" y="2066"/>
                    <a:pt x="1526" y="179"/>
                    <a:pt x="1520" y="100"/>
                  </a:cubicBezTo>
                  <a:cubicBezTo>
                    <a:pt x="1513" y="41"/>
                    <a:pt x="1459" y="1"/>
                    <a:pt x="14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flipH="1">
              <a:off x="7319962" y="3265258"/>
              <a:ext cx="30849" cy="50075"/>
            </a:xfrm>
            <a:custGeom>
              <a:avLst/>
              <a:gdLst/>
              <a:ahLst/>
              <a:cxnLst/>
              <a:rect l="l" t="t" r="r" b="b"/>
              <a:pathLst>
                <a:path w="775" h="1258" extrusionOk="0">
                  <a:moveTo>
                    <a:pt x="389" y="1"/>
                  </a:moveTo>
                  <a:cubicBezTo>
                    <a:pt x="174" y="1"/>
                    <a:pt x="0" y="281"/>
                    <a:pt x="0" y="629"/>
                  </a:cubicBezTo>
                  <a:cubicBezTo>
                    <a:pt x="0" y="977"/>
                    <a:pt x="174" y="1257"/>
                    <a:pt x="389" y="1257"/>
                  </a:cubicBezTo>
                  <a:cubicBezTo>
                    <a:pt x="601" y="1257"/>
                    <a:pt x="774" y="977"/>
                    <a:pt x="774" y="629"/>
                  </a:cubicBezTo>
                  <a:cubicBezTo>
                    <a:pt x="774" y="281"/>
                    <a:pt x="601" y="1"/>
                    <a:pt x="3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flipH="1">
              <a:off x="7356512" y="3298934"/>
              <a:ext cx="418152" cy="143139"/>
            </a:xfrm>
            <a:custGeom>
              <a:avLst/>
              <a:gdLst/>
              <a:ahLst/>
              <a:cxnLst/>
              <a:rect l="l" t="t" r="r" b="b"/>
              <a:pathLst>
                <a:path w="10505" h="3596" extrusionOk="0">
                  <a:moveTo>
                    <a:pt x="8827" y="0"/>
                  </a:moveTo>
                  <a:cubicBezTo>
                    <a:pt x="3844" y="0"/>
                    <a:pt x="92" y="3365"/>
                    <a:pt x="52" y="3402"/>
                  </a:cubicBezTo>
                  <a:cubicBezTo>
                    <a:pt x="4" y="3446"/>
                    <a:pt x="1" y="3514"/>
                    <a:pt x="45" y="3562"/>
                  </a:cubicBezTo>
                  <a:cubicBezTo>
                    <a:pt x="69" y="3583"/>
                    <a:pt x="100" y="3596"/>
                    <a:pt x="130" y="3596"/>
                  </a:cubicBezTo>
                  <a:cubicBezTo>
                    <a:pt x="157" y="3596"/>
                    <a:pt x="185" y="3586"/>
                    <a:pt x="206" y="3566"/>
                  </a:cubicBezTo>
                  <a:cubicBezTo>
                    <a:pt x="246" y="3528"/>
                    <a:pt x="3931" y="225"/>
                    <a:pt x="8825" y="225"/>
                  </a:cubicBezTo>
                  <a:cubicBezTo>
                    <a:pt x="9326" y="225"/>
                    <a:pt x="9840" y="260"/>
                    <a:pt x="10365" y="336"/>
                  </a:cubicBezTo>
                  <a:cubicBezTo>
                    <a:pt x="10371" y="337"/>
                    <a:pt x="10377" y="338"/>
                    <a:pt x="10383" y="338"/>
                  </a:cubicBezTo>
                  <a:cubicBezTo>
                    <a:pt x="10440" y="338"/>
                    <a:pt x="10485" y="296"/>
                    <a:pt x="10494" y="240"/>
                  </a:cubicBezTo>
                  <a:cubicBezTo>
                    <a:pt x="10505" y="179"/>
                    <a:pt x="10460" y="125"/>
                    <a:pt x="10398" y="114"/>
                  </a:cubicBezTo>
                  <a:cubicBezTo>
                    <a:pt x="9863" y="36"/>
                    <a:pt x="9338" y="0"/>
                    <a:pt x="88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flipH="1">
              <a:off x="7204605" y="3317324"/>
              <a:ext cx="67430" cy="43905"/>
            </a:xfrm>
            <a:custGeom>
              <a:avLst/>
              <a:gdLst/>
              <a:ahLst/>
              <a:cxnLst/>
              <a:rect l="l" t="t" r="r" b="b"/>
              <a:pathLst>
                <a:path w="1694" h="1103" extrusionOk="0">
                  <a:moveTo>
                    <a:pt x="131" y="1"/>
                  </a:moveTo>
                  <a:cubicBezTo>
                    <a:pt x="79" y="1"/>
                    <a:pt x="32" y="32"/>
                    <a:pt x="18" y="82"/>
                  </a:cubicBezTo>
                  <a:cubicBezTo>
                    <a:pt x="0" y="140"/>
                    <a:pt x="38" y="202"/>
                    <a:pt x="96" y="219"/>
                  </a:cubicBezTo>
                  <a:cubicBezTo>
                    <a:pt x="106" y="222"/>
                    <a:pt x="1089" y="488"/>
                    <a:pt x="1469" y="1055"/>
                  </a:cubicBezTo>
                  <a:cubicBezTo>
                    <a:pt x="1492" y="1086"/>
                    <a:pt x="1527" y="1103"/>
                    <a:pt x="1564" y="1103"/>
                  </a:cubicBezTo>
                  <a:cubicBezTo>
                    <a:pt x="1588" y="1103"/>
                    <a:pt x="1609" y="1100"/>
                    <a:pt x="1629" y="1086"/>
                  </a:cubicBezTo>
                  <a:cubicBezTo>
                    <a:pt x="1680" y="1052"/>
                    <a:pt x="1694" y="983"/>
                    <a:pt x="1659" y="933"/>
                  </a:cubicBezTo>
                  <a:cubicBezTo>
                    <a:pt x="1233" y="298"/>
                    <a:pt x="202" y="17"/>
                    <a:pt x="158" y="3"/>
                  </a:cubicBezTo>
                  <a:cubicBezTo>
                    <a:pt x="149" y="2"/>
                    <a:pt x="140" y="1"/>
                    <a:pt x="1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flipH="1">
              <a:off x="7663049" y="3302636"/>
              <a:ext cx="57677" cy="86456"/>
            </a:xfrm>
            <a:custGeom>
              <a:avLst/>
              <a:gdLst/>
              <a:ahLst/>
              <a:cxnLst/>
              <a:rect l="l" t="t" r="r" b="b"/>
              <a:pathLst>
                <a:path w="1449" h="2172" extrusionOk="0">
                  <a:moveTo>
                    <a:pt x="704" y="1"/>
                  </a:moveTo>
                  <a:lnTo>
                    <a:pt x="1" y="486"/>
                  </a:lnTo>
                  <a:cubicBezTo>
                    <a:pt x="1" y="486"/>
                    <a:pt x="15" y="1404"/>
                    <a:pt x="864" y="2172"/>
                  </a:cubicBezTo>
                  <a:lnTo>
                    <a:pt x="1449" y="1735"/>
                  </a:lnTo>
                  <a:cubicBezTo>
                    <a:pt x="1449" y="1735"/>
                    <a:pt x="745" y="963"/>
                    <a:pt x="7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flipH="1">
              <a:off x="7658431" y="3298178"/>
              <a:ext cx="66793" cy="95293"/>
            </a:xfrm>
            <a:custGeom>
              <a:avLst/>
              <a:gdLst/>
              <a:ahLst/>
              <a:cxnLst/>
              <a:rect l="l" t="t" r="r" b="b"/>
              <a:pathLst>
                <a:path w="1678" h="2394" extrusionOk="0">
                  <a:moveTo>
                    <a:pt x="718" y="317"/>
                  </a:moveTo>
                  <a:cubicBezTo>
                    <a:pt x="814" y="1031"/>
                    <a:pt x="1223" y="1611"/>
                    <a:pt x="1398" y="1830"/>
                  </a:cubicBezTo>
                  <a:lnTo>
                    <a:pt x="984" y="2137"/>
                  </a:lnTo>
                  <a:cubicBezTo>
                    <a:pt x="366" y="1533"/>
                    <a:pt x="254" y="850"/>
                    <a:pt x="234" y="652"/>
                  </a:cubicBezTo>
                  <a:lnTo>
                    <a:pt x="718" y="317"/>
                  </a:lnTo>
                  <a:close/>
                  <a:moveTo>
                    <a:pt x="814" y="0"/>
                  </a:moveTo>
                  <a:cubicBezTo>
                    <a:pt x="791" y="0"/>
                    <a:pt x="768" y="7"/>
                    <a:pt x="749" y="21"/>
                  </a:cubicBezTo>
                  <a:lnTo>
                    <a:pt x="49" y="505"/>
                  </a:lnTo>
                  <a:cubicBezTo>
                    <a:pt x="18" y="525"/>
                    <a:pt x="1" y="560"/>
                    <a:pt x="1" y="598"/>
                  </a:cubicBezTo>
                  <a:cubicBezTo>
                    <a:pt x="1" y="639"/>
                    <a:pt x="25" y="1574"/>
                    <a:pt x="899" y="2366"/>
                  </a:cubicBezTo>
                  <a:cubicBezTo>
                    <a:pt x="919" y="2383"/>
                    <a:pt x="947" y="2393"/>
                    <a:pt x="977" y="2393"/>
                  </a:cubicBezTo>
                  <a:cubicBezTo>
                    <a:pt x="1001" y="2393"/>
                    <a:pt x="1025" y="2386"/>
                    <a:pt x="1045" y="2373"/>
                  </a:cubicBezTo>
                  <a:lnTo>
                    <a:pt x="1630" y="1935"/>
                  </a:lnTo>
                  <a:cubicBezTo>
                    <a:pt x="1657" y="1918"/>
                    <a:pt x="1674" y="1888"/>
                    <a:pt x="1674" y="1857"/>
                  </a:cubicBezTo>
                  <a:cubicBezTo>
                    <a:pt x="1677" y="1826"/>
                    <a:pt x="1667" y="1795"/>
                    <a:pt x="1647" y="1772"/>
                  </a:cubicBezTo>
                  <a:cubicBezTo>
                    <a:pt x="1639" y="1765"/>
                    <a:pt x="971" y="1017"/>
                    <a:pt x="930" y="109"/>
                  </a:cubicBezTo>
                  <a:cubicBezTo>
                    <a:pt x="930" y="68"/>
                    <a:pt x="902" y="31"/>
                    <a:pt x="865" y="13"/>
                  </a:cubicBezTo>
                  <a:cubicBezTo>
                    <a:pt x="849" y="4"/>
                    <a:pt x="831" y="0"/>
                    <a:pt x="8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flipH="1">
              <a:off x="7460318" y="3240977"/>
              <a:ext cx="49119" cy="80884"/>
            </a:xfrm>
            <a:custGeom>
              <a:avLst/>
              <a:gdLst/>
              <a:ahLst/>
              <a:cxnLst/>
              <a:rect l="l" t="t" r="r" b="b"/>
              <a:pathLst>
                <a:path w="1234" h="2032" extrusionOk="0">
                  <a:moveTo>
                    <a:pt x="1233" y="0"/>
                  </a:moveTo>
                  <a:lnTo>
                    <a:pt x="390" y="147"/>
                  </a:lnTo>
                  <a:cubicBezTo>
                    <a:pt x="390" y="147"/>
                    <a:pt x="1" y="983"/>
                    <a:pt x="434" y="2031"/>
                  </a:cubicBezTo>
                  <a:lnTo>
                    <a:pt x="1154" y="1877"/>
                  </a:lnTo>
                  <a:cubicBezTo>
                    <a:pt x="1154" y="1877"/>
                    <a:pt x="855" y="888"/>
                    <a:pt x="1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flipH="1">
              <a:off x="7455422" y="3236519"/>
              <a:ext cx="58752" cy="89681"/>
            </a:xfrm>
            <a:custGeom>
              <a:avLst/>
              <a:gdLst/>
              <a:ahLst/>
              <a:cxnLst/>
              <a:rect l="l" t="t" r="r" b="b"/>
              <a:pathLst>
                <a:path w="1476" h="2253" extrusionOk="0">
                  <a:moveTo>
                    <a:pt x="1178" y="256"/>
                  </a:moveTo>
                  <a:lnTo>
                    <a:pt x="1178" y="256"/>
                  </a:lnTo>
                  <a:cubicBezTo>
                    <a:pt x="953" y="941"/>
                    <a:pt x="1073" y="1634"/>
                    <a:pt x="1134" y="1907"/>
                  </a:cubicBezTo>
                  <a:lnTo>
                    <a:pt x="625" y="2013"/>
                  </a:lnTo>
                  <a:cubicBezTo>
                    <a:pt x="325" y="1211"/>
                    <a:pt x="523" y="546"/>
                    <a:pt x="591" y="358"/>
                  </a:cubicBezTo>
                  <a:lnTo>
                    <a:pt x="1178" y="256"/>
                  </a:lnTo>
                  <a:close/>
                  <a:moveTo>
                    <a:pt x="1352" y="1"/>
                  </a:moveTo>
                  <a:cubicBezTo>
                    <a:pt x="1345" y="1"/>
                    <a:pt x="1338" y="1"/>
                    <a:pt x="1332" y="3"/>
                  </a:cubicBezTo>
                  <a:lnTo>
                    <a:pt x="489" y="149"/>
                  </a:lnTo>
                  <a:cubicBezTo>
                    <a:pt x="451" y="157"/>
                    <a:pt x="421" y="177"/>
                    <a:pt x="403" y="211"/>
                  </a:cubicBezTo>
                  <a:cubicBezTo>
                    <a:pt x="386" y="248"/>
                    <a:pt x="0" y="1105"/>
                    <a:pt x="448" y="2184"/>
                  </a:cubicBezTo>
                  <a:cubicBezTo>
                    <a:pt x="465" y="2225"/>
                    <a:pt x="509" y="2252"/>
                    <a:pt x="553" y="2252"/>
                  </a:cubicBezTo>
                  <a:lnTo>
                    <a:pt x="577" y="2252"/>
                  </a:lnTo>
                  <a:lnTo>
                    <a:pt x="1298" y="2099"/>
                  </a:lnTo>
                  <a:cubicBezTo>
                    <a:pt x="1328" y="2095"/>
                    <a:pt x="1355" y="2074"/>
                    <a:pt x="1373" y="2047"/>
                  </a:cubicBezTo>
                  <a:cubicBezTo>
                    <a:pt x="1387" y="2020"/>
                    <a:pt x="1393" y="1989"/>
                    <a:pt x="1383" y="1959"/>
                  </a:cubicBezTo>
                  <a:cubicBezTo>
                    <a:pt x="1380" y="1948"/>
                    <a:pt x="1100" y="996"/>
                    <a:pt x="1458" y="153"/>
                  </a:cubicBezTo>
                  <a:cubicBezTo>
                    <a:pt x="1475" y="116"/>
                    <a:pt x="1468" y="75"/>
                    <a:pt x="1441" y="40"/>
                  </a:cubicBezTo>
                  <a:cubicBezTo>
                    <a:pt x="1421" y="15"/>
                    <a:pt x="1386" y="1"/>
                    <a:pt x="13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flipH="1">
              <a:off x="7960238" y="3657028"/>
              <a:ext cx="9673" cy="26669"/>
            </a:xfrm>
            <a:custGeom>
              <a:avLst/>
              <a:gdLst/>
              <a:ahLst/>
              <a:cxnLst/>
              <a:rect l="l" t="t" r="r" b="b"/>
              <a:pathLst>
                <a:path w="243" h="670" extrusionOk="0">
                  <a:moveTo>
                    <a:pt x="123" y="0"/>
                  </a:moveTo>
                  <a:cubicBezTo>
                    <a:pt x="120" y="0"/>
                    <a:pt x="116" y="0"/>
                    <a:pt x="113" y="1"/>
                  </a:cubicBezTo>
                  <a:cubicBezTo>
                    <a:pt x="48" y="4"/>
                    <a:pt x="0" y="51"/>
                    <a:pt x="0" y="117"/>
                  </a:cubicBezTo>
                  <a:cubicBezTo>
                    <a:pt x="0" y="117"/>
                    <a:pt x="3" y="270"/>
                    <a:pt x="14" y="563"/>
                  </a:cubicBezTo>
                  <a:cubicBezTo>
                    <a:pt x="14" y="622"/>
                    <a:pt x="65" y="670"/>
                    <a:pt x="126" y="670"/>
                  </a:cubicBezTo>
                  <a:lnTo>
                    <a:pt x="130" y="670"/>
                  </a:lnTo>
                  <a:cubicBezTo>
                    <a:pt x="195" y="670"/>
                    <a:pt x="243" y="615"/>
                    <a:pt x="243" y="554"/>
                  </a:cubicBezTo>
                  <a:cubicBezTo>
                    <a:pt x="233" y="267"/>
                    <a:pt x="229" y="113"/>
                    <a:pt x="229" y="113"/>
                  </a:cubicBezTo>
                  <a:cubicBezTo>
                    <a:pt x="229" y="55"/>
                    <a:pt x="180" y="0"/>
                    <a:pt x="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flipH="1">
              <a:off x="7790788" y="3710248"/>
              <a:ext cx="177212" cy="80720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flipH="1">
              <a:off x="7768892" y="4540917"/>
              <a:ext cx="17992" cy="25077"/>
            </a:xfrm>
            <a:custGeom>
              <a:avLst/>
              <a:gdLst/>
              <a:ahLst/>
              <a:cxnLst/>
              <a:rect l="l" t="t" r="r" b="b"/>
              <a:pathLst>
                <a:path w="452" h="630" extrusionOk="0">
                  <a:moveTo>
                    <a:pt x="134" y="1"/>
                  </a:moveTo>
                  <a:cubicBezTo>
                    <a:pt x="118" y="1"/>
                    <a:pt x="102" y="4"/>
                    <a:pt x="86" y="12"/>
                  </a:cubicBezTo>
                  <a:cubicBezTo>
                    <a:pt x="28" y="35"/>
                    <a:pt x="1" y="103"/>
                    <a:pt x="28" y="158"/>
                  </a:cubicBezTo>
                  <a:cubicBezTo>
                    <a:pt x="89" y="294"/>
                    <a:pt x="154" y="431"/>
                    <a:pt x="219" y="565"/>
                  </a:cubicBezTo>
                  <a:cubicBezTo>
                    <a:pt x="236" y="606"/>
                    <a:pt x="277" y="629"/>
                    <a:pt x="321" y="629"/>
                  </a:cubicBezTo>
                  <a:cubicBezTo>
                    <a:pt x="338" y="629"/>
                    <a:pt x="352" y="626"/>
                    <a:pt x="369" y="619"/>
                  </a:cubicBezTo>
                  <a:cubicBezTo>
                    <a:pt x="427" y="595"/>
                    <a:pt x="451" y="527"/>
                    <a:pt x="423" y="472"/>
                  </a:cubicBezTo>
                  <a:cubicBezTo>
                    <a:pt x="362" y="339"/>
                    <a:pt x="297" y="203"/>
                    <a:pt x="236" y="66"/>
                  </a:cubicBezTo>
                  <a:cubicBezTo>
                    <a:pt x="218" y="26"/>
                    <a:pt x="177" y="1"/>
                    <a:pt x="1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flipH="1">
              <a:off x="7260934" y="2688829"/>
              <a:ext cx="238591" cy="197154"/>
            </a:xfrm>
            <a:custGeom>
              <a:avLst/>
              <a:gdLst/>
              <a:ahLst/>
              <a:cxnLst/>
              <a:rect l="l" t="t" r="r" b="b"/>
              <a:pathLst>
                <a:path w="5994" h="4953" extrusionOk="0">
                  <a:moveTo>
                    <a:pt x="3526" y="1"/>
                  </a:moveTo>
                  <a:cubicBezTo>
                    <a:pt x="928" y="1"/>
                    <a:pt x="1" y="4050"/>
                    <a:pt x="1934" y="4801"/>
                  </a:cubicBezTo>
                  <a:cubicBezTo>
                    <a:pt x="2201" y="4905"/>
                    <a:pt x="2455" y="4952"/>
                    <a:pt x="2695" y="4952"/>
                  </a:cubicBezTo>
                  <a:cubicBezTo>
                    <a:pt x="4992" y="4952"/>
                    <a:pt x="5994" y="636"/>
                    <a:pt x="4278" y="108"/>
                  </a:cubicBezTo>
                  <a:cubicBezTo>
                    <a:pt x="4014" y="34"/>
                    <a:pt x="3763" y="1"/>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flipH="1">
              <a:off x="7339547" y="2734049"/>
              <a:ext cx="79650" cy="98000"/>
            </a:xfrm>
            <a:custGeom>
              <a:avLst/>
              <a:gdLst/>
              <a:ahLst/>
              <a:cxnLst/>
              <a:rect l="l" t="t" r="r" b="b"/>
              <a:pathLst>
                <a:path w="2001" h="2462" extrusionOk="0">
                  <a:moveTo>
                    <a:pt x="1358" y="0"/>
                  </a:moveTo>
                  <a:cubicBezTo>
                    <a:pt x="998" y="0"/>
                    <a:pt x="560" y="369"/>
                    <a:pt x="305" y="924"/>
                  </a:cubicBezTo>
                  <a:cubicBezTo>
                    <a:pt x="1" y="1583"/>
                    <a:pt x="66" y="2252"/>
                    <a:pt x="451" y="2422"/>
                  </a:cubicBezTo>
                  <a:cubicBezTo>
                    <a:pt x="511" y="2449"/>
                    <a:pt x="576" y="2462"/>
                    <a:pt x="643" y="2462"/>
                  </a:cubicBezTo>
                  <a:cubicBezTo>
                    <a:pt x="1003" y="2462"/>
                    <a:pt x="1441" y="2094"/>
                    <a:pt x="1698" y="1538"/>
                  </a:cubicBezTo>
                  <a:cubicBezTo>
                    <a:pt x="2001" y="880"/>
                    <a:pt x="1936" y="207"/>
                    <a:pt x="1550" y="40"/>
                  </a:cubicBezTo>
                  <a:cubicBezTo>
                    <a:pt x="1490" y="13"/>
                    <a:pt x="1425" y="0"/>
                    <a:pt x="1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flipH="1">
              <a:off x="7274466" y="2694561"/>
              <a:ext cx="148114" cy="195124"/>
            </a:xfrm>
            <a:custGeom>
              <a:avLst/>
              <a:gdLst/>
              <a:ahLst/>
              <a:cxnLst/>
              <a:rect l="l" t="t" r="r" b="b"/>
              <a:pathLst>
                <a:path w="3721" h="4902" extrusionOk="0">
                  <a:moveTo>
                    <a:pt x="2451" y="0"/>
                  </a:moveTo>
                  <a:cubicBezTo>
                    <a:pt x="2451" y="1"/>
                    <a:pt x="3663" y="1012"/>
                    <a:pt x="2772" y="3131"/>
                  </a:cubicBezTo>
                  <a:cubicBezTo>
                    <a:pt x="2197" y="4498"/>
                    <a:pt x="987" y="4683"/>
                    <a:pt x="374" y="4683"/>
                  </a:cubicBezTo>
                  <a:cubicBezTo>
                    <a:pt x="146" y="4683"/>
                    <a:pt x="1" y="4657"/>
                    <a:pt x="1" y="4657"/>
                  </a:cubicBezTo>
                  <a:lnTo>
                    <a:pt x="1" y="4657"/>
                  </a:lnTo>
                  <a:cubicBezTo>
                    <a:pt x="325" y="4827"/>
                    <a:pt x="634" y="4902"/>
                    <a:pt x="924" y="4902"/>
                  </a:cubicBezTo>
                  <a:cubicBezTo>
                    <a:pt x="1992" y="4902"/>
                    <a:pt x="2806" y="3892"/>
                    <a:pt x="3209" y="2913"/>
                  </a:cubicBezTo>
                  <a:cubicBezTo>
                    <a:pt x="3721" y="1670"/>
                    <a:pt x="3506" y="373"/>
                    <a:pt x="2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flipH="1">
              <a:off x="7071456" y="2211915"/>
              <a:ext cx="136292" cy="194885"/>
            </a:xfrm>
            <a:custGeom>
              <a:avLst/>
              <a:gdLst/>
              <a:ahLst/>
              <a:cxnLst/>
              <a:rect l="l" t="t" r="r" b="b"/>
              <a:pathLst>
                <a:path w="3424" h="4896" extrusionOk="0">
                  <a:moveTo>
                    <a:pt x="3219" y="0"/>
                  </a:moveTo>
                  <a:lnTo>
                    <a:pt x="0" y="4623"/>
                  </a:lnTo>
                  <a:lnTo>
                    <a:pt x="519" y="4895"/>
                  </a:lnTo>
                  <a:lnTo>
                    <a:pt x="3424" y="803"/>
                  </a:lnTo>
                  <a:lnTo>
                    <a:pt x="3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5"/>
            <p:cNvSpPr/>
            <p:nvPr/>
          </p:nvSpPr>
          <p:spPr>
            <a:xfrm flipH="1">
              <a:off x="7118605" y="1854100"/>
              <a:ext cx="1017336" cy="708489"/>
            </a:xfrm>
            <a:custGeom>
              <a:avLst/>
              <a:gdLst/>
              <a:ahLst/>
              <a:cxnLst/>
              <a:rect l="l" t="t" r="r" b="b"/>
              <a:pathLst>
                <a:path w="25558" h="17799" extrusionOk="0">
                  <a:moveTo>
                    <a:pt x="13637" y="0"/>
                  </a:moveTo>
                  <a:cubicBezTo>
                    <a:pt x="9901" y="0"/>
                    <a:pt x="5868" y="1293"/>
                    <a:pt x="2891" y="5320"/>
                  </a:cubicBezTo>
                  <a:cubicBezTo>
                    <a:pt x="0" y="9235"/>
                    <a:pt x="3208" y="14387"/>
                    <a:pt x="3550" y="15288"/>
                  </a:cubicBezTo>
                  <a:cubicBezTo>
                    <a:pt x="4236" y="17092"/>
                    <a:pt x="5648" y="17799"/>
                    <a:pt x="7438" y="17799"/>
                  </a:cubicBezTo>
                  <a:cubicBezTo>
                    <a:pt x="13890" y="17799"/>
                    <a:pt x="25254" y="8621"/>
                    <a:pt x="25254" y="8621"/>
                  </a:cubicBezTo>
                  <a:cubicBezTo>
                    <a:pt x="25254" y="8621"/>
                    <a:pt x="25557" y="3702"/>
                    <a:pt x="21191" y="1674"/>
                  </a:cubicBezTo>
                  <a:cubicBezTo>
                    <a:pt x="19280" y="786"/>
                    <a:pt x="16549" y="0"/>
                    <a:pt x="13637"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5"/>
            <p:cNvSpPr/>
            <p:nvPr/>
          </p:nvSpPr>
          <p:spPr>
            <a:xfrm flipH="1">
              <a:off x="6993675" y="3227841"/>
              <a:ext cx="116509" cy="124868"/>
            </a:xfrm>
            <a:custGeom>
              <a:avLst/>
              <a:gdLst/>
              <a:ahLst/>
              <a:cxnLst/>
              <a:rect l="l" t="t" r="r" b="b"/>
              <a:pathLst>
                <a:path w="2927" h="3137" extrusionOk="0">
                  <a:moveTo>
                    <a:pt x="1742" y="1"/>
                  </a:moveTo>
                  <a:cubicBezTo>
                    <a:pt x="1552" y="1"/>
                    <a:pt x="1340" y="36"/>
                    <a:pt x="1113" y="108"/>
                  </a:cubicBezTo>
                  <a:cubicBezTo>
                    <a:pt x="1113" y="108"/>
                    <a:pt x="1373" y="551"/>
                    <a:pt x="1113" y="1112"/>
                  </a:cubicBezTo>
                  <a:cubicBezTo>
                    <a:pt x="857" y="1668"/>
                    <a:pt x="0" y="2590"/>
                    <a:pt x="543" y="3009"/>
                  </a:cubicBezTo>
                  <a:cubicBezTo>
                    <a:pt x="655" y="3095"/>
                    <a:pt x="783" y="3136"/>
                    <a:pt x="920" y="3136"/>
                  </a:cubicBezTo>
                  <a:cubicBezTo>
                    <a:pt x="1446" y="3136"/>
                    <a:pt x="2106" y="2531"/>
                    <a:pt x="2512" y="1559"/>
                  </a:cubicBezTo>
                  <a:cubicBezTo>
                    <a:pt x="2926" y="574"/>
                    <a:pt x="2512" y="1"/>
                    <a:pt x="1742"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5"/>
            <p:cNvSpPr/>
            <p:nvPr/>
          </p:nvSpPr>
          <p:spPr>
            <a:xfrm flipH="1">
              <a:off x="7027112" y="3205709"/>
              <a:ext cx="116509" cy="124868"/>
            </a:xfrm>
            <a:custGeom>
              <a:avLst/>
              <a:gdLst/>
              <a:ahLst/>
              <a:cxnLst/>
              <a:rect l="l" t="t" r="r" b="b"/>
              <a:pathLst>
                <a:path w="2927" h="3137" extrusionOk="0">
                  <a:moveTo>
                    <a:pt x="1743" y="1"/>
                  </a:moveTo>
                  <a:cubicBezTo>
                    <a:pt x="1552" y="1"/>
                    <a:pt x="1340" y="36"/>
                    <a:pt x="1113" y="108"/>
                  </a:cubicBezTo>
                  <a:cubicBezTo>
                    <a:pt x="1113" y="108"/>
                    <a:pt x="1370" y="551"/>
                    <a:pt x="1113" y="1112"/>
                  </a:cubicBezTo>
                  <a:cubicBezTo>
                    <a:pt x="858" y="1668"/>
                    <a:pt x="1" y="2590"/>
                    <a:pt x="543" y="3009"/>
                  </a:cubicBezTo>
                  <a:cubicBezTo>
                    <a:pt x="655" y="3095"/>
                    <a:pt x="783" y="3136"/>
                    <a:pt x="920" y="3136"/>
                  </a:cubicBezTo>
                  <a:cubicBezTo>
                    <a:pt x="1446" y="3136"/>
                    <a:pt x="2106" y="2531"/>
                    <a:pt x="2513" y="1558"/>
                  </a:cubicBezTo>
                  <a:cubicBezTo>
                    <a:pt x="2926" y="573"/>
                    <a:pt x="2512" y="1"/>
                    <a:pt x="174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5"/>
            <p:cNvSpPr/>
            <p:nvPr/>
          </p:nvSpPr>
          <p:spPr>
            <a:xfrm flipH="1">
              <a:off x="7060032" y="3173506"/>
              <a:ext cx="116469" cy="124868"/>
            </a:xfrm>
            <a:custGeom>
              <a:avLst/>
              <a:gdLst/>
              <a:ahLst/>
              <a:cxnLst/>
              <a:rect l="l" t="t" r="r" b="b"/>
              <a:pathLst>
                <a:path w="2926" h="3137" extrusionOk="0">
                  <a:moveTo>
                    <a:pt x="1742" y="0"/>
                  </a:moveTo>
                  <a:cubicBezTo>
                    <a:pt x="1552" y="0"/>
                    <a:pt x="1340" y="35"/>
                    <a:pt x="1113" y="108"/>
                  </a:cubicBezTo>
                  <a:cubicBezTo>
                    <a:pt x="1113" y="108"/>
                    <a:pt x="1369" y="552"/>
                    <a:pt x="1113" y="1111"/>
                  </a:cubicBezTo>
                  <a:cubicBezTo>
                    <a:pt x="857" y="1667"/>
                    <a:pt x="0" y="2589"/>
                    <a:pt x="543" y="3009"/>
                  </a:cubicBezTo>
                  <a:cubicBezTo>
                    <a:pt x="655" y="3095"/>
                    <a:pt x="783" y="3136"/>
                    <a:pt x="919" y="3136"/>
                  </a:cubicBezTo>
                  <a:cubicBezTo>
                    <a:pt x="1445" y="3136"/>
                    <a:pt x="2104" y="2531"/>
                    <a:pt x="2513" y="1558"/>
                  </a:cubicBezTo>
                  <a:cubicBezTo>
                    <a:pt x="2926" y="573"/>
                    <a:pt x="2512" y="0"/>
                    <a:pt x="1742"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5"/>
            <p:cNvSpPr/>
            <p:nvPr/>
          </p:nvSpPr>
          <p:spPr>
            <a:xfrm flipH="1">
              <a:off x="7559120" y="4528617"/>
              <a:ext cx="259966" cy="238432"/>
            </a:xfrm>
            <a:custGeom>
              <a:avLst/>
              <a:gdLst/>
              <a:ahLst/>
              <a:cxnLst/>
              <a:rect l="l" t="t" r="r" b="b"/>
              <a:pathLst>
                <a:path w="6531" h="5990" extrusionOk="0">
                  <a:moveTo>
                    <a:pt x="3341" y="1"/>
                  </a:moveTo>
                  <a:cubicBezTo>
                    <a:pt x="2593" y="1"/>
                    <a:pt x="1649" y="259"/>
                    <a:pt x="1649" y="259"/>
                  </a:cubicBezTo>
                  <a:cubicBezTo>
                    <a:pt x="520" y="477"/>
                    <a:pt x="676" y="771"/>
                    <a:pt x="676" y="1819"/>
                  </a:cubicBezTo>
                  <a:cubicBezTo>
                    <a:pt x="676" y="2867"/>
                    <a:pt x="151" y="4451"/>
                    <a:pt x="76" y="5158"/>
                  </a:cubicBezTo>
                  <a:cubicBezTo>
                    <a:pt x="0" y="5864"/>
                    <a:pt x="977" y="5990"/>
                    <a:pt x="977" y="5990"/>
                  </a:cubicBezTo>
                  <a:lnTo>
                    <a:pt x="6531" y="5024"/>
                  </a:lnTo>
                  <a:cubicBezTo>
                    <a:pt x="6398" y="4058"/>
                    <a:pt x="4967" y="2283"/>
                    <a:pt x="4561" y="1655"/>
                  </a:cubicBezTo>
                  <a:cubicBezTo>
                    <a:pt x="4155" y="1024"/>
                    <a:pt x="4643" y="430"/>
                    <a:pt x="3994" y="112"/>
                  </a:cubicBezTo>
                  <a:cubicBezTo>
                    <a:pt x="3829" y="31"/>
                    <a:pt x="3596" y="1"/>
                    <a:pt x="3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5"/>
            <p:cNvSpPr/>
            <p:nvPr/>
          </p:nvSpPr>
          <p:spPr>
            <a:xfrm flipH="1">
              <a:off x="7638051" y="4596885"/>
              <a:ext cx="92308" cy="28898"/>
            </a:xfrm>
            <a:custGeom>
              <a:avLst/>
              <a:gdLst/>
              <a:ahLst/>
              <a:cxnLst/>
              <a:rect l="l" t="t" r="r" b="b"/>
              <a:pathLst>
                <a:path w="2319" h="726" extrusionOk="0">
                  <a:moveTo>
                    <a:pt x="1413" y="1"/>
                  </a:moveTo>
                  <a:cubicBezTo>
                    <a:pt x="1084" y="1"/>
                    <a:pt x="659" y="69"/>
                    <a:pt x="164" y="302"/>
                  </a:cubicBezTo>
                  <a:cubicBezTo>
                    <a:pt x="48" y="356"/>
                    <a:pt x="0" y="490"/>
                    <a:pt x="55" y="599"/>
                  </a:cubicBezTo>
                  <a:cubicBezTo>
                    <a:pt x="96" y="681"/>
                    <a:pt x="178" y="725"/>
                    <a:pt x="263" y="725"/>
                  </a:cubicBezTo>
                  <a:cubicBezTo>
                    <a:pt x="294" y="725"/>
                    <a:pt x="328" y="719"/>
                    <a:pt x="363" y="705"/>
                  </a:cubicBezTo>
                  <a:cubicBezTo>
                    <a:pt x="792" y="503"/>
                    <a:pt x="1150" y="446"/>
                    <a:pt x="1418" y="446"/>
                  </a:cubicBezTo>
                  <a:cubicBezTo>
                    <a:pt x="1749" y="446"/>
                    <a:pt x="1941" y="533"/>
                    <a:pt x="1957" y="541"/>
                  </a:cubicBezTo>
                  <a:cubicBezTo>
                    <a:pt x="1990" y="557"/>
                    <a:pt x="2024" y="564"/>
                    <a:pt x="2059" y="564"/>
                  </a:cubicBezTo>
                  <a:cubicBezTo>
                    <a:pt x="2142" y="564"/>
                    <a:pt x="2222" y="519"/>
                    <a:pt x="2260" y="442"/>
                  </a:cubicBezTo>
                  <a:cubicBezTo>
                    <a:pt x="2318" y="333"/>
                    <a:pt x="2274" y="196"/>
                    <a:pt x="2162" y="142"/>
                  </a:cubicBezTo>
                  <a:cubicBezTo>
                    <a:pt x="2142" y="132"/>
                    <a:pt x="1869" y="1"/>
                    <a:pt x="1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5"/>
            <p:cNvSpPr/>
            <p:nvPr/>
          </p:nvSpPr>
          <p:spPr>
            <a:xfrm flipH="1">
              <a:off x="7646212" y="4574474"/>
              <a:ext cx="92308" cy="28898"/>
            </a:xfrm>
            <a:custGeom>
              <a:avLst/>
              <a:gdLst/>
              <a:ahLst/>
              <a:cxnLst/>
              <a:rect l="l" t="t" r="r" b="b"/>
              <a:pathLst>
                <a:path w="2319" h="726" extrusionOk="0">
                  <a:moveTo>
                    <a:pt x="1415" y="1"/>
                  </a:moveTo>
                  <a:cubicBezTo>
                    <a:pt x="1085" y="1"/>
                    <a:pt x="660" y="69"/>
                    <a:pt x="164" y="302"/>
                  </a:cubicBezTo>
                  <a:cubicBezTo>
                    <a:pt x="52" y="357"/>
                    <a:pt x="1" y="489"/>
                    <a:pt x="56" y="598"/>
                  </a:cubicBezTo>
                  <a:cubicBezTo>
                    <a:pt x="96" y="680"/>
                    <a:pt x="178" y="725"/>
                    <a:pt x="264" y="725"/>
                  </a:cubicBezTo>
                  <a:cubicBezTo>
                    <a:pt x="298" y="725"/>
                    <a:pt x="328" y="718"/>
                    <a:pt x="363" y="705"/>
                  </a:cubicBezTo>
                  <a:cubicBezTo>
                    <a:pt x="792" y="503"/>
                    <a:pt x="1150" y="446"/>
                    <a:pt x="1418" y="446"/>
                  </a:cubicBezTo>
                  <a:cubicBezTo>
                    <a:pt x="1749" y="446"/>
                    <a:pt x="1942" y="533"/>
                    <a:pt x="1957" y="541"/>
                  </a:cubicBezTo>
                  <a:cubicBezTo>
                    <a:pt x="1989" y="557"/>
                    <a:pt x="2024" y="564"/>
                    <a:pt x="2058" y="564"/>
                  </a:cubicBezTo>
                  <a:cubicBezTo>
                    <a:pt x="2142" y="564"/>
                    <a:pt x="2223" y="519"/>
                    <a:pt x="2264" y="442"/>
                  </a:cubicBezTo>
                  <a:cubicBezTo>
                    <a:pt x="2318" y="332"/>
                    <a:pt x="2274" y="199"/>
                    <a:pt x="2162" y="141"/>
                  </a:cubicBezTo>
                  <a:cubicBezTo>
                    <a:pt x="2142" y="131"/>
                    <a:pt x="1870" y="1"/>
                    <a:pt x="1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5"/>
            <p:cNvSpPr/>
            <p:nvPr/>
          </p:nvSpPr>
          <p:spPr>
            <a:xfrm flipH="1">
              <a:off x="7553666" y="4638760"/>
              <a:ext cx="226570" cy="128292"/>
            </a:xfrm>
            <a:custGeom>
              <a:avLst/>
              <a:gdLst/>
              <a:ahLst/>
              <a:cxnLst/>
              <a:rect l="l" t="t" r="r" b="b"/>
              <a:pathLst>
                <a:path w="5692" h="3223" extrusionOk="0">
                  <a:moveTo>
                    <a:pt x="2906" y="0"/>
                  </a:moveTo>
                  <a:cubicBezTo>
                    <a:pt x="2885" y="0"/>
                    <a:pt x="2865" y="0"/>
                    <a:pt x="2844" y="1"/>
                  </a:cubicBezTo>
                  <a:cubicBezTo>
                    <a:pt x="1" y="52"/>
                    <a:pt x="1" y="3223"/>
                    <a:pt x="1" y="3223"/>
                  </a:cubicBezTo>
                  <a:lnTo>
                    <a:pt x="5691" y="3223"/>
                  </a:lnTo>
                  <a:cubicBezTo>
                    <a:pt x="5691" y="3223"/>
                    <a:pt x="5691" y="0"/>
                    <a:pt x="2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5"/>
            <p:cNvSpPr/>
            <p:nvPr/>
          </p:nvSpPr>
          <p:spPr>
            <a:xfrm flipH="1">
              <a:off x="7545268" y="4746634"/>
              <a:ext cx="278157" cy="50473"/>
            </a:xfrm>
            <a:custGeom>
              <a:avLst/>
              <a:gdLst/>
              <a:ahLst/>
              <a:cxnLst/>
              <a:rect l="l" t="t" r="r" b="b"/>
              <a:pathLst>
                <a:path w="6988" h="1268" extrusionOk="0">
                  <a:moveTo>
                    <a:pt x="27" y="1"/>
                  </a:moveTo>
                  <a:cubicBezTo>
                    <a:pt x="14" y="1"/>
                    <a:pt x="0" y="15"/>
                    <a:pt x="0" y="32"/>
                  </a:cubicBezTo>
                  <a:lnTo>
                    <a:pt x="0" y="1240"/>
                  </a:lnTo>
                  <a:cubicBezTo>
                    <a:pt x="0" y="1258"/>
                    <a:pt x="14" y="1268"/>
                    <a:pt x="27" y="1268"/>
                  </a:cubicBezTo>
                  <a:lnTo>
                    <a:pt x="6961" y="1268"/>
                  </a:lnTo>
                  <a:cubicBezTo>
                    <a:pt x="6974" y="1268"/>
                    <a:pt x="6988" y="1258"/>
                    <a:pt x="6988" y="1240"/>
                  </a:cubicBezTo>
                  <a:lnTo>
                    <a:pt x="6988" y="32"/>
                  </a:lnTo>
                  <a:cubicBezTo>
                    <a:pt x="6988" y="15"/>
                    <a:pt x="6974" y="1"/>
                    <a:pt x="6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5"/>
            <p:cNvSpPr/>
            <p:nvPr/>
          </p:nvSpPr>
          <p:spPr>
            <a:xfrm flipH="1">
              <a:off x="8353164" y="1619126"/>
              <a:ext cx="147239" cy="127257"/>
            </a:xfrm>
            <a:custGeom>
              <a:avLst/>
              <a:gdLst/>
              <a:ahLst/>
              <a:cxnLst/>
              <a:rect l="l" t="t" r="r" b="b"/>
              <a:pathLst>
                <a:path w="3699" h="3197" extrusionOk="0">
                  <a:moveTo>
                    <a:pt x="3164" y="1"/>
                  </a:moveTo>
                  <a:cubicBezTo>
                    <a:pt x="3114" y="1"/>
                    <a:pt x="3061" y="12"/>
                    <a:pt x="3008" y="36"/>
                  </a:cubicBezTo>
                  <a:cubicBezTo>
                    <a:pt x="1786" y="607"/>
                    <a:pt x="792" y="1528"/>
                    <a:pt x="144" y="2693"/>
                  </a:cubicBezTo>
                  <a:cubicBezTo>
                    <a:pt x="0" y="2954"/>
                    <a:pt x="237" y="3196"/>
                    <a:pt x="467" y="3196"/>
                  </a:cubicBezTo>
                  <a:cubicBezTo>
                    <a:pt x="571" y="3196"/>
                    <a:pt x="673" y="3147"/>
                    <a:pt x="738" y="3030"/>
                  </a:cubicBezTo>
                  <a:cubicBezTo>
                    <a:pt x="1336" y="1958"/>
                    <a:pt x="2226" y="1139"/>
                    <a:pt x="3353" y="613"/>
                  </a:cubicBezTo>
                  <a:cubicBezTo>
                    <a:pt x="3698" y="454"/>
                    <a:pt x="3484" y="1"/>
                    <a:pt x="3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5"/>
            <p:cNvSpPr/>
            <p:nvPr/>
          </p:nvSpPr>
          <p:spPr>
            <a:xfrm flipH="1">
              <a:off x="8304161" y="1597989"/>
              <a:ext cx="35227" cy="26669"/>
            </a:xfrm>
            <a:custGeom>
              <a:avLst/>
              <a:gdLst/>
              <a:ahLst/>
              <a:cxnLst/>
              <a:rect l="l" t="t" r="r" b="b"/>
              <a:pathLst>
                <a:path w="885" h="670" extrusionOk="0">
                  <a:moveTo>
                    <a:pt x="441" y="1"/>
                  </a:moveTo>
                  <a:cubicBezTo>
                    <a:pt x="1" y="1"/>
                    <a:pt x="1" y="670"/>
                    <a:pt x="441" y="670"/>
                  </a:cubicBezTo>
                  <a:cubicBezTo>
                    <a:pt x="881" y="670"/>
                    <a:pt x="885" y="1"/>
                    <a:pt x="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5"/>
            <p:cNvSpPr/>
            <p:nvPr/>
          </p:nvSpPr>
          <p:spPr>
            <a:xfrm flipH="1">
              <a:off x="7094404" y="1931204"/>
              <a:ext cx="1082059" cy="831646"/>
            </a:xfrm>
            <a:custGeom>
              <a:avLst/>
              <a:gdLst/>
              <a:ahLst/>
              <a:cxnLst/>
              <a:rect l="l" t="t" r="r" b="b"/>
              <a:pathLst>
                <a:path w="27184" h="20893" extrusionOk="0">
                  <a:moveTo>
                    <a:pt x="12803" y="1"/>
                  </a:moveTo>
                  <a:cubicBezTo>
                    <a:pt x="11890" y="1"/>
                    <a:pt x="10899" y="184"/>
                    <a:pt x="9883" y="717"/>
                  </a:cubicBezTo>
                  <a:cubicBezTo>
                    <a:pt x="6620" y="2428"/>
                    <a:pt x="6380" y="8889"/>
                    <a:pt x="7480" y="11640"/>
                  </a:cubicBezTo>
                  <a:cubicBezTo>
                    <a:pt x="8379" y="13898"/>
                    <a:pt x="8253" y="15016"/>
                    <a:pt x="7711" y="15016"/>
                  </a:cubicBezTo>
                  <a:cubicBezTo>
                    <a:pt x="7592" y="15016"/>
                    <a:pt x="7454" y="14962"/>
                    <a:pt x="7302" y="14856"/>
                  </a:cubicBezTo>
                  <a:cubicBezTo>
                    <a:pt x="6545" y="14326"/>
                    <a:pt x="5105" y="13223"/>
                    <a:pt x="3715" y="13223"/>
                  </a:cubicBezTo>
                  <a:cubicBezTo>
                    <a:pt x="2867" y="13223"/>
                    <a:pt x="2038" y="13634"/>
                    <a:pt x="1393" y="14835"/>
                  </a:cubicBezTo>
                  <a:cubicBezTo>
                    <a:pt x="1" y="17434"/>
                    <a:pt x="2926" y="18997"/>
                    <a:pt x="6045" y="18997"/>
                  </a:cubicBezTo>
                  <a:cubicBezTo>
                    <a:pt x="6633" y="18997"/>
                    <a:pt x="7229" y="18941"/>
                    <a:pt x="7804" y="18826"/>
                  </a:cubicBezTo>
                  <a:cubicBezTo>
                    <a:pt x="8501" y="18687"/>
                    <a:pt x="9062" y="18630"/>
                    <a:pt x="9515" y="18630"/>
                  </a:cubicBezTo>
                  <a:cubicBezTo>
                    <a:pt x="11415" y="18630"/>
                    <a:pt x="11395" y="19630"/>
                    <a:pt x="11395" y="19724"/>
                  </a:cubicBezTo>
                  <a:cubicBezTo>
                    <a:pt x="11395" y="19829"/>
                    <a:pt x="11205" y="20892"/>
                    <a:pt x="13721" y="20892"/>
                  </a:cubicBezTo>
                  <a:cubicBezTo>
                    <a:pt x="14000" y="20892"/>
                    <a:pt x="14312" y="20879"/>
                    <a:pt x="14662" y="20850"/>
                  </a:cubicBezTo>
                  <a:cubicBezTo>
                    <a:pt x="18165" y="20564"/>
                    <a:pt x="17834" y="19349"/>
                    <a:pt x="17834" y="19349"/>
                  </a:cubicBezTo>
                  <a:cubicBezTo>
                    <a:pt x="17834" y="19349"/>
                    <a:pt x="21841" y="18915"/>
                    <a:pt x="23650" y="17727"/>
                  </a:cubicBezTo>
                  <a:cubicBezTo>
                    <a:pt x="25459" y="16539"/>
                    <a:pt x="27183" y="14249"/>
                    <a:pt x="26767" y="11033"/>
                  </a:cubicBezTo>
                  <a:cubicBezTo>
                    <a:pt x="26350" y="7817"/>
                    <a:pt x="26350" y="2223"/>
                    <a:pt x="23118" y="775"/>
                  </a:cubicBezTo>
                  <a:cubicBezTo>
                    <a:pt x="22118" y="327"/>
                    <a:pt x="21267" y="173"/>
                    <a:pt x="20539" y="173"/>
                  </a:cubicBezTo>
                  <a:cubicBezTo>
                    <a:pt x="19736" y="173"/>
                    <a:pt x="19082" y="360"/>
                    <a:pt x="18540" y="546"/>
                  </a:cubicBezTo>
                  <a:cubicBezTo>
                    <a:pt x="17997" y="733"/>
                    <a:pt x="17569" y="919"/>
                    <a:pt x="17209" y="919"/>
                  </a:cubicBezTo>
                  <a:cubicBezTo>
                    <a:pt x="17200" y="919"/>
                    <a:pt x="17191" y="919"/>
                    <a:pt x="17182" y="918"/>
                  </a:cubicBezTo>
                  <a:cubicBezTo>
                    <a:pt x="16467" y="900"/>
                    <a:pt x="14823" y="1"/>
                    <a:pt x="1280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flipH="1">
              <a:off x="7899656" y="2527377"/>
              <a:ext cx="138203" cy="87054"/>
            </a:xfrm>
            <a:custGeom>
              <a:avLst/>
              <a:gdLst/>
              <a:ahLst/>
              <a:cxnLst/>
              <a:rect l="l" t="t" r="r" b="b"/>
              <a:pathLst>
                <a:path w="3472" h="2187" extrusionOk="0">
                  <a:moveTo>
                    <a:pt x="1826" y="1"/>
                  </a:moveTo>
                  <a:cubicBezTo>
                    <a:pt x="1618" y="1"/>
                    <a:pt x="1438" y="34"/>
                    <a:pt x="1301" y="71"/>
                  </a:cubicBezTo>
                  <a:cubicBezTo>
                    <a:pt x="670" y="244"/>
                    <a:pt x="141" y="719"/>
                    <a:pt x="18" y="1227"/>
                  </a:cubicBezTo>
                  <a:cubicBezTo>
                    <a:pt x="1" y="1285"/>
                    <a:pt x="42" y="1347"/>
                    <a:pt x="103" y="1361"/>
                  </a:cubicBezTo>
                  <a:cubicBezTo>
                    <a:pt x="111" y="1363"/>
                    <a:pt x="120" y="1364"/>
                    <a:pt x="128" y="1364"/>
                  </a:cubicBezTo>
                  <a:cubicBezTo>
                    <a:pt x="180" y="1364"/>
                    <a:pt x="228" y="1329"/>
                    <a:pt x="240" y="1279"/>
                  </a:cubicBezTo>
                  <a:cubicBezTo>
                    <a:pt x="345" y="846"/>
                    <a:pt x="806" y="439"/>
                    <a:pt x="1362" y="285"/>
                  </a:cubicBezTo>
                  <a:cubicBezTo>
                    <a:pt x="1482" y="253"/>
                    <a:pt x="1640" y="225"/>
                    <a:pt x="1822" y="225"/>
                  </a:cubicBezTo>
                  <a:cubicBezTo>
                    <a:pt x="2125" y="225"/>
                    <a:pt x="2495" y="305"/>
                    <a:pt x="2865" y="583"/>
                  </a:cubicBezTo>
                  <a:cubicBezTo>
                    <a:pt x="2520" y="589"/>
                    <a:pt x="1973" y="651"/>
                    <a:pt x="1666" y="934"/>
                  </a:cubicBezTo>
                  <a:cubicBezTo>
                    <a:pt x="1506" y="1087"/>
                    <a:pt x="1431" y="1279"/>
                    <a:pt x="1441" y="1511"/>
                  </a:cubicBezTo>
                  <a:cubicBezTo>
                    <a:pt x="1451" y="1788"/>
                    <a:pt x="1551" y="1982"/>
                    <a:pt x="1735" y="2095"/>
                  </a:cubicBezTo>
                  <a:cubicBezTo>
                    <a:pt x="1850" y="2163"/>
                    <a:pt x="1987" y="2187"/>
                    <a:pt x="2120" y="2187"/>
                  </a:cubicBezTo>
                  <a:cubicBezTo>
                    <a:pt x="2431" y="2187"/>
                    <a:pt x="2728" y="2057"/>
                    <a:pt x="2745" y="2050"/>
                  </a:cubicBezTo>
                  <a:cubicBezTo>
                    <a:pt x="2803" y="2023"/>
                    <a:pt x="2830" y="1958"/>
                    <a:pt x="2803" y="1900"/>
                  </a:cubicBezTo>
                  <a:cubicBezTo>
                    <a:pt x="2783" y="1859"/>
                    <a:pt x="2740" y="1836"/>
                    <a:pt x="2697" y="1836"/>
                  </a:cubicBezTo>
                  <a:cubicBezTo>
                    <a:pt x="2682" y="1836"/>
                    <a:pt x="2667" y="1839"/>
                    <a:pt x="2653" y="1845"/>
                  </a:cubicBezTo>
                  <a:cubicBezTo>
                    <a:pt x="2555" y="1887"/>
                    <a:pt x="2326" y="1964"/>
                    <a:pt x="2117" y="1964"/>
                  </a:cubicBezTo>
                  <a:cubicBezTo>
                    <a:pt x="2020" y="1964"/>
                    <a:pt x="1927" y="1948"/>
                    <a:pt x="1854" y="1903"/>
                  </a:cubicBezTo>
                  <a:cubicBezTo>
                    <a:pt x="1742" y="1835"/>
                    <a:pt x="1677" y="1698"/>
                    <a:pt x="1666" y="1501"/>
                  </a:cubicBezTo>
                  <a:cubicBezTo>
                    <a:pt x="1660" y="1333"/>
                    <a:pt x="1710" y="1204"/>
                    <a:pt x="1827" y="1098"/>
                  </a:cubicBezTo>
                  <a:cubicBezTo>
                    <a:pt x="2096" y="845"/>
                    <a:pt x="2635" y="807"/>
                    <a:pt x="2940" y="807"/>
                  </a:cubicBezTo>
                  <a:cubicBezTo>
                    <a:pt x="3073" y="807"/>
                    <a:pt x="3162" y="814"/>
                    <a:pt x="3165" y="814"/>
                  </a:cubicBezTo>
                  <a:lnTo>
                    <a:pt x="3472" y="841"/>
                  </a:lnTo>
                  <a:lnTo>
                    <a:pt x="3257" y="627"/>
                  </a:lnTo>
                  <a:cubicBezTo>
                    <a:pt x="2759" y="132"/>
                    <a:pt x="2239" y="1"/>
                    <a:pt x="1826"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flipH="1">
              <a:off x="7496345" y="2186957"/>
              <a:ext cx="206190" cy="148592"/>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flipH="1">
              <a:off x="7518594" y="2417950"/>
              <a:ext cx="107951" cy="19584"/>
            </a:xfrm>
            <a:custGeom>
              <a:avLst/>
              <a:gdLst/>
              <a:ahLst/>
              <a:cxnLst/>
              <a:rect l="l" t="t" r="r" b="b"/>
              <a:pathLst>
                <a:path w="2712" h="492" extrusionOk="0">
                  <a:moveTo>
                    <a:pt x="735" y="1"/>
                  </a:moveTo>
                  <a:cubicBezTo>
                    <a:pt x="386" y="1"/>
                    <a:pt x="135" y="19"/>
                    <a:pt x="110" y="20"/>
                  </a:cubicBezTo>
                  <a:cubicBezTo>
                    <a:pt x="45" y="27"/>
                    <a:pt x="0" y="82"/>
                    <a:pt x="4" y="143"/>
                  </a:cubicBezTo>
                  <a:cubicBezTo>
                    <a:pt x="11" y="202"/>
                    <a:pt x="62" y="246"/>
                    <a:pt x="121" y="246"/>
                  </a:cubicBezTo>
                  <a:cubicBezTo>
                    <a:pt x="123" y="246"/>
                    <a:pt x="125" y="245"/>
                    <a:pt x="127" y="245"/>
                  </a:cubicBezTo>
                  <a:cubicBezTo>
                    <a:pt x="134" y="244"/>
                    <a:pt x="388" y="225"/>
                    <a:pt x="744" y="225"/>
                  </a:cubicBezTo>
                  <a:cubicBezTo>
                    <a:pt x="1277" y="225"/>
                    <a:pt x="2038" y="268"/>
                    <a:pt x="2537" y="481"/>
                  </a:cubicBezTo>
                  <a:cubicBezTo>
                    <a:pt x="2551" y="488"/>
                    <a:pt x="2568" y="491"/>
                    <a:pt x="2581" y="491"/>
                  </a:cubicBezTo>
                  <a:cubicBezTo>
                    <a:pt x="2626" y="491"/>
                    <a:pt x="2670" y="467"/>
                    <a:pt x="2687" y="423"/>
                  </a:cubicBezTo>
                  <a:cubicBezTo>
                    <a:pt x="2711" y="368"/>
                    <a:pt x="2687" y="304"/>
                    <a:pt x="2629" y="277"/>
                  </a:cubicBezTo>
                  <a:cubicBezTo>
                    <a:pt x="2085" y="46"/>
                    <a:pt x="1287" y="1"/>
                    <a:pt x="73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flipH="1">
              <a:off x="7209899" y="2362342"/>
              <a:ext cx="60225" cy="19465"/>
            </a:xfrm>
            <a:custGeom>
              <a:avLst/>
              <a:gdLst/>
              <a:ahLst/>
              <a:cxnLst/>
              <a:rect l="l" t="t" r="r" b="b"/>
              <a:pathLst>
                <a:path w="1513" h="489" extrusionOk="0">
                  <a:moveTo>
                    <a:pt x="1384" y="1"/>
                  </a:moveTo>
                  <a:cubicBezTo>
                    <a:pt x="1348" y="1"/>
                    <a:pt x="1313" y="16"/>
                    <a:pt x="1291" y="45"/>
                  </a:cubicBezTo>
                  <a:cubicBezTo>
                    <a:pt x="1199" y="168"/>
                    <a:pt x="1082" y="240"/>
                    <a:pt x="943" y="256"/>
                  </a:cubicBezTo>
                  <a:cubicBezTo>
                    <a:pt x="913" y="260"/>
                    <a:pt x="884" y="262"/>
                    <a:pt x="854" y="262"/>
                  </a:cubicBezTo>
                  <a:cubicBezTo>
                    <a:pt x="528" y="262"/>
                    <a:pt x="201" y="24"/>
                    <a:pt x="198" y="24"/>
                  </a:cubicBezTo>
                  <a:cubicBezTo>
                    <a:pt x="177" y="9"/>
                    <a:pt x="153" y="2"/>
                    <a:pt x="129" y="2"/>
                  </a:cubicBezTo>
                  <a:cubicBezTo>
                    <a:pt x="94" y="2"/>
                    <a:pt x="60" y="17"/>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1" y="7"/>
                    <a:pt x="1407" y="1"/>
                    <a:pt x="1384"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flipH="1">
              <a:off x="7408292" y="2476027"/>
              <a:ext cx="72047" cy="43825"/>
            </a:xfrm>
            <a:custGeom>
              <a:avLst/>
              <a:gdLst/>
              <a:ahLst/>
              <a:cxnLst/>
              <a:rect l="l" t="t" r="r" b="b"/>
              <a:pathLst>
                <a:path w="1810" h="1101" extrusionOk="0">
                  <a:moveTo>
                    <a:pt x="152" y="1"/>
                  </a:moveTo>
                  <a:cubicBezTo>
                    <a:pt x="93" y="1"/>
                    <a:pt x="45" y="43"/>
                    <a:pt x="42" y="100"/>
                  </a:cubicBezTo>
                  <a:cubicBezTo>
                    <a:pt x="38" y="118"/>
                    <a:pt x="1" y="527"/>
                    <a:pt x="321" y="821"/>
                  </a:cubicBezTo>
                  <a:cubicBezTo>
                    <a:pt x="526" y="1009"/>
                    <a:pt x="823" y="1101"/>
                    <a:pt x="1209" y="1101"/>
                  </a:cubicBezTo>
                  <a:cubicBezTo>
                    <a:pt x="1362" y="1101"/>
                    <a:pt x="1526" y="1087"/>
                    <a:pt x="1707" y="1057"/>
                  </a:cubicBezTo>
                  <a:cubicBezTo>
                    <a:pt x="1769" y="1046"/>
                    <a:pt x="1810" y="989"/>
                    <a:pt x="1800" y="930"/>
                  </a:cubicBezTo>
                  <a:cubicBezTo>
                    <a:pt x="1790" y="876"/>
                    <a:pt x="1744" y="836"/>
                    <a:pt x="1691" y="836"/>
                  </a:cubicBezTo>
                  <a:cubicBezTo>
                    <a:pt x="1684" y="836"/>
                    <a:pt x="1677" y="836"/>
                    <a:pt x="1670" y="838"/>
                  </a:cubicBezTo>
                  <a:cubicBezTo>
                    <a:pt x="1501" y="865"/>
                    <a:pt x="1346" y="878"/>
                    <a:pt x="1207" y="878"/>
                  </a:cubicBezTo>
                  <a:cubicBezTo>
                    <a:pt x="884" y="878"/>
                    <a:pt x="641" y="806"/>
                    <a:pt x="482" y="661"/>
                  </a:cubicBezTo>
                  <a:cubicBezTo>
                    <a:pt x="243" y="442"/>
                    <a:pt x="267" y="128"/>
                    <a:pt x="267" y="124"/>
                  </a:cubicBezTo>
                  <a:cubicBezTo>
                    <a:pt x="274" y="63"/>
                    <a:pt x="229" y="9"/>
                    <a:pt x="165" y="1"/>
                  </a:cubicBezTo>
                  <a:cubicBezTo>
                    <a:pt x="160" y="1"/>
                    <a:pt x="156" y="1"/>
                    <a:pt x="152"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flipH="1">
              <a:off x="7429229" y="2536652"/>
              <a:ext cx="37098" cy="19903"/>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flipH="1">
              <a:off x="7484922" y="2482874"/>
              <a:ext cx="259568" cy="146801"/>
            </a:xfrm>
            <a:custGeom>
              <a:avLst/>
              <a:gdLst/>
              <a:ahLst/>
              <a:cxnLst/>
              <a:rect l="l" t="t" r="r" b="b"/>
              <a:pathLst>
                <a:path w="6521" h="3688" extrusionOk="0">
                  <a:moveTo>
                    <a:pt x="6084" y="1"/>
                  </a:moveTo>
                  <a:cubicBezTo>
                    <a:pt x="4779" y="182"/>
                    <a:pt x="1277" y="563"/>
                    <a:pt x="448" y="563"/>
                  </a:cubicBezTo>
                  <a:lnTo>
                    <a:pt x="396" y="563"/>
                  </a:lnTo>
                  <a:cubicBezTo>
                    <a:pt x="308" y="560"/>
                    <a:pt x="219" y="554"/>
                    <a:pt x="130" y="540"/>
                  </a:cubicBezTo>
                  <a:cubicBezTo>
                    <a:pt x="45" y="758"/>
                    <a:pt x="1" y="990"/>
                    <a:pt x="1" y="1229"/>
                  </a:cubicBezTo>
                  <a:cubicBezTo>
                    <a:pt x="1" y="2588"/>
                    <a:pt x="1458" y="3687"/>
                    <a:pt x="3261" y="3687"/>
                  </a:cubicBezTo>
                  <a:cubicBezTo>
                    <a:pt x="5060" y="3687"/>
                    <a:pt x="6520" y="2588"/>
                    <a:pt x="6520" y="1229"/>
                  </a:cubicBezTo>
                  <a:cubicBezTo>
                    <a:pt x="6520" y="782"/>
                    <a:pt x="6360" y="362"/>
                    <a:pt x="6084"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flipH="1">
              <a:off x="7108636" y="2419662"/>
              <a:ext cx="174824" cy="151179"/>
            </a:xfrm>
            <a:custGeom>
              <a:avLst/>
              <a:gdLst/>
              <a:ahLst/>
              <a:cxnLst/>
              <a:rect l="l" t="t" r="r" b="b"/>
              <a:pathLst>
                <a:path w="4392" h="3798" extrusionOk="0">
                  <a:moveTo>
                    <a:pt x="4391" y="1"/>
                  </a:moveTo>
                  <a:cubicBezTo>
                    <a:pt x="3469" y="158"/>
                    <a:pt x="1534" y="496"/>
                    <a:pt x="383" y="571"/>
                  </a:cubicBezTo>
                  <a:cubicBezTo>
                    <a:pt x="86" y="1118"/>
                    <a:pt x="1" y="1718"/>
                    <a:pt x="192" y="2278"/>
                  </a:cubicBezTo>
                  <a:cubicBezTo>
                    <a:pt x="523" y="3230"/>
                    <a:pt x="1568" y="3797"/>
                    <a:pt x="2783" y="3797"/>
                  </a:cubicBezTo>
                  <a:cubicBezTo>
                    <a:pt x="2858" y="3797"/>
                    <a:pt x="2933" y="3793"/>
                    <a:pt x="3008" y="3790"/>
                  </a:cubicBezTo>
                  <a:cubicBezTo>
                    <a:pt x="3773" y="2794"/>
                    <a:pt x="4326" y="1524"/>
                    <a:pt x="439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flipH="1">
              <a:off x="7539810" y="2358600"/>
              <a:ext cx="53339" cy="65201"/>
            </a:xfrm>
            <a:custGeom>
              <a:avLst/>
              <a:gdLst/>
              <a:ahLst/>
              <a:cxnLst/>
              <a:rect l="l" t="t" r="r" b="b"/>
              <a:pathLst>
                <a:path w="1340" h="1638" extrusionOk="0">
                  <a:moveTo>
                    <a:pt x="875" y="1"/>
                  </a:moveTo>
                  <a:cubicBezTo>
                    <a:pt x="814" y="1"/>
                    <a:pt x="746" y="12"/>
                    <a:pt x="670" y="36"/>
                  </a:cubicBezTo>
                  <a:cubicBezTo>
                    <a:pt x="322" y="153"/>
                    <a:pt x="1" y="296"/>
                    <a:pt x="1" y="821"/>
                  </a:cubicBezTo>
                  <a:cubicBezTo>
                    <a:pt x="1" y="1347"/>
                    <a:pt x="302" y="1637"/>
                    <a:pt x="670" y="1637"/>
                  </a:cubicBezTo>
                  <a:cubicBezTo>
                    <a:pt x="1042" y="1637"/>
                    <a:pt x="1340" y="1347"/>
                    <a:pt x="1340" y="821"/>
                  </a:cubicBezTo>
                  <a:cubicBezTo>
                    <a:pt x="1340" y="374"/>
                    <a:pt x="1223" y="1"/>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flipH="1">
              <a:off x="7211253" y="2258130"/>
              <a:ext cx="67191" cy="95413"/>
            </a:xfrm>
            <a:custGeom>
              <a:avLst/>
              <a:gdLst/>
              <a:ahLst/>
              <a:cxnLst/>
              <a:rect l="l" t="t" r="r" b="b"/>
              <a:pathLst>
                <a:path w="1688" h="2397" extrusionOk="0">
                  <a:moveTo>
                    <a:pt x="998" y="1"/>
                  </a:moveTo>
                  <a:cubicBezTo>
                    <a:pt x="947" y="1"/>
                    <a:pt x="895" y="15"/>
                    <a:pt x="845" y="44"/>
                  </a:cubicBezTo>
                  <a:cubicBezTo>
                    <a:pt x="456" y="273"/>
                    <a:pt x="1" y="744"/>
                    <a:pt x="1" y="1219"/>
                  </a:cubicBezTo>
                  <a:cubicBezTo>
                    <a:pt x="1" y="1871"/>
                    <a:pt x="380" y="2397"/>
                    <a:pt x="845" y="2397"/>
                  </a:cubicBezTo>
                  <a:cubicBezTo>
                    <a:pt x="1308" y="2397"/>
                    <a:pt x="1688" y="1871"/>
                    <a:pt x="1688" y="1219"/>
                  </a:cubicBezTo>
                  <a:cubicBezTo>
                    <a:pt x="1688" y="653"/>
                    <a:pt x="1349" y="1"/>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flipH="1">
              <a:off x="7128780" y="2024031"/>
              <a:ext cx="287074" cy="154881"/>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flipH="1">
              <a:off x="7541045" y="2349046"/>
              <a:ext cx="125704" cy="46771"/>
            </a:xfrm>
            <a:custGeom>
              <a:avLst/>
              <a:gdLst/>
              <a:ahLst/>
              <a:cxnLst/>
              <a:rect l="l" t="t" r="r" b="b"/>
              <a:pathLst>
                <a:path w="3158" h="1175" extrusionOk="0">
                  <a:moveTo>
                    <a:pt x="3029" y="0"/>
                  </a:moveTo>
                  <a:cubicBezTo>
                    <a:pt x="3016" y="0"/>
                    <a:pt x="3003" y="3"/>
                    <a:pt x="2990" y="7"/>
                  </a:cubicBezTo>
                  <a:lnTo>
                    <a:pt x="93" y="956"/>
                  </a:lnTo>
                  <a:cubicBezTo>
                    <a:pt x="31" y="976"/>
                    <a:pt x="0" y="1041"/>
                    <a:pt x="20" y="1099"/>
                  </a:cubicBezTo>
                  <a:cubicBezTo>
                    <a:pt x="38" y="1143"/>
                    <a:pt x="82" y="1174"/>
                    <a:pt x="129" y="1174"/>
                  </a:cubicBezTo>
                  <a:cubicBezTo>
                    <a:pt x="140" y="1174"/>
                    <a:pt x="154" y="1171"/>
                    <a:pt x="164" y="1168"/>
                  </a:cubicBezTo>
                  <a:lnTo>
                    <a:pt x="3066" y="218"/>
                  </a:lnTo>
                  <a:cubicBezTo>
                    <a:pt x="3124" y="198"/>
                    <a:pt x="3157" y="136"/>
                    <a:pt x="3137" y="75"/>
                  </a:cubicBezTo>
                  <a:cubicBezTo>
                    <a:pt x="3121" y="29"/>
                    <a:pt x="3077" y="0"/>
                    <a:pt x="3029"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flipH="1">
              <a:off x="7231355" y="2253950"/>
              <a:ext cx="67151" cy="72803"/>
            </a:xfrm>
            <a:custGeom>
              <a:avLst/>
              <a:gdLst/>
              <a:ahLst/>
              <a:cxnLst/>
              <a:rect l="l" t="t" r="r" b="b"/>
              <a:pathLst>
                <a:path w="1687" h="1829" extrusionOk="0">
                  <a:moveTo>
                    <a:pt x="1557" y="0"/>
                  </a:moveTo>
                  <a:cubicBezTo>
                    <a:pt x="1535" y="0"/>
                    <a:pt x="1514" y="6"/>
                    <a:pt x="1495" y="17"/>
                  </a:cubicBezTo>
                  <a:cubicBezTo>
                    <a:pt x="1444" y="50"/>
                    <a:pt x="205" y="812"/>
                    <a:pt x="13" y="1693"/>
                  </a:cubicBezTo>
                  <a:cubicBezTo>
                    <a:pt x="0" y="1754"/>
                    <a:pt x="41" y="1812"/>
                    <a:pt x="103" y="1826"/>
                  </a:cubicBezTo>
                  <a:cubicBezTo>
                    <a:pt x="109" y="1826"/>
                    <a:pt x="120" y="1829"/>
                    <a:pt x="126" y="1829"/>
                  </a:cubicBezTo>
                  <a:cubicBezTo>
                    <a:pt x="177" y="1829"/>
                    <a:pt x="225" y="1791"/>
                    <a:pt x="239" y="1740"/>
                  </a:cubicBezTo>
                  <a:cubicBezTo>
                    <a:pt x="410" y="951"/>
                    <a:pt x="1604" y="214"/>
                    <a:pt x="1618" y="208"/>
                  </a:cubicBezTo>
                  <a:cubicBezTo>
                    <a:pt x="1672" y="173"/>
                    <a:pt x="1686" y="105"/>
                    <a:pt x="1656" y="54"/>
                  </a:cubicBezTo>
                  <a:cubicBezTo>
                    <a:pt x="1634" y="19"/>
                    <a:pt x="1595" y="0"/>
                    <a:pt x="155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flipH="1">
              <a:off x="7826931" y="2290333"/>
              <a:ext cx="136332" cy="194726"/>
            </a:xfrm>
            <a:custGeom>
              <a:avLst/>
              <a:gdLst/>
              <a:ahLst/>
              <a:cxnLst/>
              <a:rect l="l" t="t" r="r" b="b"/>
              <a:pathLst>
                <a:path w="3425" h="4892" extrusionOk="0">
                  <a:moveTo>
                    <a:pt x="3220" y="1"/>
                  </a:moveTo>
                  <a:lnTo>
                    <a:pt x="0" y="4622"/>
                  </a:lnTo>
                  <a:lnTo>
                    <a:pt x="520" y="4892"/>
                  </a:lnTo>
                  <a:lnTo>
                    <a:pt x="3425" y="803"/>
                  </a:lnTo>
                  <a:lnTo>
                    <a:pt x="3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flipH="1">
              <a:off x="7044123" y="2209208"/>
              <a:ext cx="796060" cy="296109"/>
            </a:xfrm>
            <a:custGeom>
              <a:avLst/>
              <a:gdLst/>
              <a:ahLst/>
              <a:cxnLst/>
              <a:rect l="l" t="t" r="r" b="b"/>
              <a:pathLst>
                <a:path w="19999" h="7439" extrusionOk="0">
                  <a:moveTo>
                    <a:pt x="17322" y="468"/>
                  </a:moveTo>
                  <a:cubicBezTo>
                    <a:pt x="17966" y="468"/>
                    <a:pt x="18474" y="523"/>
                    <a:pt x="18636" y="625"/>
                  </a:cubicBezTo>
                  <a:cubicBezTo>
                    <a:pt x="19138" y="936"/>
                    <a:pt x="18978" y="4237"/>
                    <a:pt x="18998" y="4571"/>
                  </a:cubicBezTo>
                  <a:cubicBezTo>
                    <a:pt x="19019" y="4909"/>
                    <a:pt x="15537" y="5407"/>
                    <a:pt x="14540" y="5489"/>
                  </a:cubicBezTo>
                  <a:cubicBezTo>
                    <a:pt x="14457" y="5496"/>
                    <a:pt x="14381" y="5500"/>
                    <a:pt x="14311" y="5500"/>
                  </a:cubicBezTo>
                  <a:cubicBezTo>
                    <a:pt x="13537" y="5500"/>
                    <a:pt x="13511" y="5044"/>
                    <a:pt x="13199" y="3626"/>
                  </a:cubicBezTo>
                  <a:cubicBezTo>
                    <a:pt x="12860" y="2075"/>
                    <a:pt x="12986" y="1563"/>
                    <a:pt x="13400" y="1236"/>
                  </a:cubicBezTo>
                  <a:cubicBezTo>
                    <a:pt x="14074" y="702"/>
                    <a:pt x="15991" y="468"/>
                    <a:pt x="17322" y="468"/>
                  </a:cubicBezTo>
                  <a:close/>
                  <a:moveTo>
                    <a:pt x="7781" y="1101"/>
                  </a:moveTo>
                  <a:cubicBezTo>
                    <a:pt x="8928" y="1101"/>
                    <a:pt x="9940" y="1419"/>
                    <a:pt x="10279" y="2243"/>
                  </a:cubicBezTo>
                  <a:cubicBezTo>
                    <a:pt x="10659" y="3161"/>
                    <a:pt x="9559" y="5738"/>
                    <a:pt x="9000" y="6285"/>
                  </a:cubicBezTo>
                  <a:cubicBezTo>
                    <a:pt x="8439" y="6831"/>
                    <a:pt x="4442" y="6967"/>
                    <a:pt x="3262" y="7046"/>
                  </a:cubicBezTo>
                  <a:cubicBezTo>
                    <a:pt x="3168" y="7052"/>
                    <a:pt x="3079" y="7055"/>
                    <a:pt x="2995" y="7055"/>
                  </a:cubicBezTo>
                  <a:cubicBezTo>
                    <a:pt x="2029" y="7055"/>
                    <a:pt x="1745" y="6649"/>
                    <a:pt x="1783" y="6128"/>
                  </a:cubicBezTo>
                  <a:cubicBezTo>
                    <a:pt x="1821" y="5565"/>
                    <a:pt x="1476" y="2305"/>
                    <a:pt x="1708" y="1922"/>
                  </a:cubicBezTo>
                  <a:cubicBezTo>
                    <a:pt x="2203" y="1100"/>
                    <a:pt x="6081" y="1188"/>
                    <a:pt x="7385" y="1113"/>
                  </a:cubicBezTo>
                  <a:cubicBezTo>
                    <a:pt x="7518" y="1105"/>
                    <a:pt x="7650" y="1101"/>
                    <a:pt x="7781" y="1101"/>
                  </a:cubicBezTo>
                  <a:close/>
                  <a:moveTo>
                    <a:pt x="14957" y="0"/>
                  </a:moveTo>
                  <a:cubicBezTo>
                    <a:pt x="13434" y="0"/>
                    <a:pt x="13359" y="584"/>
                    <a:pt x="12799" y="936"/>
                  </a:cubicBezTo>
                  <a:cubicBezTo>
                    <a:pt x="12239" y="1287"/>
                    <a:pt x="12038" y="1506"/>
                    <a:pt x="11379" y="1540"/>
                  </a:cubicBezTo>
                  <a:cubicBezTo>
                    <a:pt x="11338" y="1542"/>
                    <a:pt x="11298" y="1543"/>
                    <a:pt x="11258" y="1543"/>
                  </a:cubicBezTo>
                  <a:cubicBezTo>
                    <a:pt x="10227" y="1543"/>
                    <a:pt x="9798" y="792"/>
                    <a:pt x="8720" y="605"/>
                  </a:cubicBezTo>
                  <a:cubicBezTo>
                    <a:pt x="8477" y="563"/>
                    <a:pt x="8060" y="545"/>
                    <a:pt x="7542" y="545"/>
                  </a:cubicBezTo>
                  <a:cubicBezTo>
                    <a:pt x="5667" y="545"/>
                    <a:pt x="2463" y="775"/>
                    <a:pt x="1381" y="898"/>
                  </a:cubicBezTo>
                  <a:cubicBezTo>
                    <a:pt x="1" y="1051"/>
                    <a:pt x="117" y="1615"/>
                    <a:pt x="138" y="2325"/>
                  </a:cubicBezTo>
                  <a:cubicBezTo>
                    <a:pt x="158" y="3035"/>
                    <a:pt x="861" y="3134"/>
                    <a:pt x="1100" y="3175"/>
                  </a:cubicBezTo>
                  <a:cubicBezTo>
                    <a:pt x="1343" y="3213"/>
                    <a:pt x="1141" y="4800"/>
                    <a:pt x="1182" y="5855"/>
                  </a:cubicBezTo>
                  <a:cubicBezTo>
                    <a:pt x="1223" y="6909"/>
                    <a:pt x="1981" y="7418"/>
                    <a:pt x="2800" y="7438"/>
                  </a:cubicBezTo>
                  <a:cubicBezTo>
                    <a:pt x="2814" y="7439"/>
                    <a:pt x="2829" y="7439"/>
                    <a:pt x="2845" y="7439"/>
                  </a:cubicBezTo>
                  <a:cubicBezTo>
                    <a:pt x="3770" y="7439"/>
                    <a:pt x="8172" y="6948"/>
                    <a:pt x="8880" y="6817"/>
                  </a:cubicBezTo>
                  <a:cubicBezTo>
                    <a:pt x="9600" y="6681"/>
                    <a:pt x="10399" y="4998"/>
                    <a:pt x="10638" y="4100"/>
                  </a:cubicBezTo>
                  <a:cubicBezTo>
                    <a:pt x="10874" y="3228"/>
                    <a:pt x="10881" y="2298"/>
                    <a:pt x="11684" y="2298"/>
                  </a:cubicBezTo>
                  <a:cubicBezTo>
                    <a:pt x="11708" y="2298"/>
                    <a:pt x="11732" y="2299"/>
                    <a:pt x="11757" y="2301"/>
                  </a:cubicBezTo>
                  <a:cubicBezTo>
                    <a:pt x="12638" y="2362"/>
                    <a:pt x="13140" y="5466"/>
                    <a:pt x="13478" y="5797"/>
                  </a:cubicBezTo>
                  <a:cubicBezTo>
                    <a:pt x="13535" y="5852"/>
                    <a:pt x="13703" y="5875"/>
                    <a:pt x="13948" y="5875"/>
                  </a:cubicBezTo>
                  <a:cubicBezTo>
                    <a:pt x="15172" y="5875"/>
                    <a:pt x="18299" y="5293"/>
                    <a:pt x="18817" y="5213"/>
                  </a:cubicBezTo>
                  <a:cubicBezTo>
                    <a:pt x="19438" y="5114"/>
                    <a:pt x="19356" y="4763"/>
                    <a:pt x="19397" y="4223"/>
                  </a:cubicBezTo>
                  <a:cubicBezTo>
                    <a:pt x="19438" y="3684"/>
                    <a:pt x="19397" y="1834"/>
                    <a:pt x="19336" y="1461"/>
                  </a:cubicBezTo>
                  <a:cubicBezTo>
                    <a:pt x="19278" y="1092"/>
                    <a:pt x="19517" y="1171"/>
                    <a:pt x="19756" y="936"/>
                  </a:cubicBezTo>
                  <a:cubicBezTo>
                    <a:pt x="19998" y="700"/>
                    <a:pt x="19838" y="0"/>
                    <a:pt x="19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flipH="1">
              <a:off x="7427842" y="2253114"/>
              <a:ext cx="347617" cy="236442"/>
            </a:xfrm>
            <a:custGeom>
              <a:avLst/>
              <a:gdLst/>
              <a:ahLst/>
              <a:cxnLst/>
              <a:rect l="l" t="t" r="r" b="b"/>
              <a:pathLst>
                <a:path w="8733" h="5940" extrusionOk="0">
                  <a:moveTo>
                    <a:pt x="7148" y="826"/>
                  </a:moveTo>
                  <a:cubicBezTo>
                    <a:pt x="7227" y="826"/>
                    <a:pt x="7305" y="857"/>
                    <a:pt x="7377" y="928"/>
                  </a:cubicBezTo>
                  <a:cubicBezTo>
                    <a:pt x="7981" y="1550"/>
                    <a:pt x="7824" y="2492"/>
                    <a:pt x="7633" y="3246"/>
                  </a:cubicBezTo>
                  <a:cubicBezTo>
                    <a:pt x="7592" y="3414"/>
                    <a:pt x="7462" y="3485"/>
                    <a:pt x="7325" y="3485"/>
                  </a:cubicBezTo>
                  <a:cubicBezTo>
                    <a:pt x="7125" y="3485"/>
                    <a:pt x="6909" y="3321"/>
                    <a:pt x="6971" y="3069"/>
                  </a:cubicBezTo>
                  <a:cubicBezTo>
                    <a:pt x="7094" y="2587"/>
                    <a:pt x="7298" y="1820"/>
                    <a:pt x="6892" y="1403"/>
                  </a:cubicBezTo>
                  <a:cubicBezTo>
                    <a:pt x="6657" y="1161"/>
                    <a:pt x="6892" y="826"/>
                    <a:pt x="7148" y="826"/>
                  </a:cubicBezTo>
                  <a:close/>
                  <a:moveTo>
                    <a:pt x="7182" y="3731"/>
                  </a:moveTo>
                  <a:cubicBezTo>
                    <a:pt x="7626" y="3731"/>
                    <a:pt x="7626" y="4400"/>
                    <a:pt x="7182" y="4400"/>
                  </a:cubicBezTo>
                  <a:cubicBezTo>
                    <a:pt x="6742" y="4400"/>
                    <a:pt x="6742" y="3731"/>
                    <a:pt x="7182" y="3731"/>
                  </a:cubicBezTo>
                  <a:close/>
                  <a:moveTo>
                    <a:pt x="5759" y="2410"/>
                  </a:moveTo>
                  <a:cubicBezTo>
                    <a:pt x="5807" y="2410"/>
                    <a:pt x="5851" y="2441"/>
                    <a:pt x="5868" y="2485"/>
                  </a:cubicBezTo>
                  <a:cubicBezTo>
                    <a:pt x="5888" y="2546"/>
                    <a:pt x="5855" y="2608"/>
                    <a:pt x="5797" y="2628"/>
                  </a:cubicBezTo>
                  <a:lnTo>
                    <a:pt x="5619" y="2686"/>
                  </a:lnTo>
                  <a:cubicBezTo>
                    <a:pt x="5841" y="2786"/>
                    <a:pt x="5920" y="3107"/>
                    <a:pt x="5920" y="3471"/>
                  </a:cubicBezTo>
                  <a:cubicBezTo>
                    <a:pt x="5920" y="3840"/>
                    <a:pt x="5773" y="4093"/>
                    <a:pt x="5561" y="4213"/>
                  </a:cubicBezTo>
                  <a:cubicBezTo>
                    <a:pt x="5851" y="4254"/>
                    <a:pt x="6134" y="4318"/>
                    <a:pt x="6370" y="4418"/>
                  </a:cubicBezTo>
                  <a:cubicBezTo>
                    <a:pt x="6428" y="4445"/>
                    <a:pt x="6452" y="4509"/>
                    <a:pt x="6428" y="4564"/>
                  </a:cubicBezTo>
                  <a:cubicBezTo>
                    <a:pt x="6411" y="4608"/>
                    <a:pt x="6367" y="4632"/>
                    <a:pt x="6322" y="4632"/>
                  </a:cubicBezTo>
                  <a:cubicBezTo>
                    <a:pt x="6309" y="4632"/>
                    <a:pt x="6292" y="4629"/>
                    <a:pt x="6278" y="4622"/>
                  </a:cubicBezTo>
                  <a:cubicBezTo>
                    <a:pt x="5776" y="4410"/>
                    <a:pt x="5008" y="4366"/>
                    <a:pt x="4475" y="4366"/>
                  </a:cubicBezTo>
                  <a:cubicBezTo>
                    <a:pt x="4124" y="4366"/>
                    <a:pt x="3875" y="4383"/>
                    <a:pt x="3868" y="4386"/>
                  </a:cubicBezTo>
                  <a:lnTo>
                    <a:pt x="3861" y="4386"/>
                  </a:lnTo>
                  <a:cubicBezTo>
                    <a:pt x="3799" y="4386"/>
                    <a:pt x="3749" y="4342"/>
                    <a:pt x="3745" y="4284"/>
                  </a:cubicBezTo>
                  <a:cubicBezTo>
                    <a:pt x="3741" y="4223"/>
                    <a:pt x="3786" y="4168"/>
                    <a:pt x="3851" y="4161"/>
                  </a:cubicBezTo>
                  <a:cubicBezTo>
                    <a:pt x="3875" y="4161"/>
                    <a:pt x="4130" y="4141"/>
                    <a:pt x="4483" y="4141"/>
                  </a:cubicBezTo>
                  <a:cubicBezTo>
                    <a:pt x="4595" y="4141"/>
                    <a:pt x="4721" y="4144"/>
                    <a:pt x="4855" y="4147"/>
                  </a:cubicBezTo>
                  <a:cubicBezTo>
                    <a:pt x="4691" y="4014"/>
                    <a:pt x="4581" y="3786"/>
                    <a:pt x="4581" y="3471"/>
                  </a:cubicBezTo>
                  <a:cubicBezTo>
                    <a:pt x="4581" y="3243"/>
                    <a:pt x="4642" y="3086"/>
                    <a:pt x="4741" y="2973"/>
                  </a:cubicBezTo>
                  <a:lnTo>
                    <a:pt x="4741" y="2973"/>
                  </a:lnTo>
                  <a:lnTo>
                    <a:pt x="2895" y="3578"/>
                  </a:lnTo>
                  <a:cubicBezTo>
                    <a:pt x="2885" y="3581"/>
                    <a:pt x="2871" y="3584"/>
                    <a:pt x="2860" y="3584"/>
                  </a:cubicBezTo>
                  <a:cubicBezTo>
                    <a:pt x="2813" y="3584"/>
                    <a:pt x="2769" y="3553"/>
                    <a:pt x="2751" y="3509"/>
                  </a:cubicBezTo>
                  <a:cubicBezTo>
                    <a:pt x="2731" y="3451"/>
                    <a:pt x="2762" y="3386"/>
                    <a:pt x="2824" y="3366"/>
                  </a:cubicBezTo>
                  <a:lnTo>
                    <a:pt x="5721" y="2417"/>
                  </a:lnTo>
                  <a:cubicBezTo>
                    <a:pt x="5735" y="2414"/>
                    <a:pt x="5745" y="2410"/>
                    <a:pt x="5759" y="2410"/>
                  </a:cubicBezTo>
                  <a:close/>
                  <a:moveTo>
                    <a:pt x="6319" y="0"/>
                  </a:moveTo>
                  <a:cubicBezTo>
                    <a:pt x="6039" y="570"/>
                    <a:pt x="5476" y="1188"/>
                    <a:pt x="4650" y="1648"/>
                  </a:cubicBezTo>
                  <a:cubicBezTo>
                    <a:pt x="4100" y="1956"/>
                    <a:pt x="3618" y="2072"/>
                    <a:pt x="3223" y="2072"/>
                  </a:cubicBezTo>
                  <a:cubicBezTo>
                    <a:pt x="2307" y="2072"/>
                    <a:pt x="1833" y="1457"/>
                    <a:pt x="1973" y="1177"/>
                  </a:cubicBezTo>
                  <a:cubicBezTo>
                    <a:pt x="2110" y="918"/>
                    <a:pt x="2189" y="1335"/>
                    <a:pt x="3178" y="553"/>
                  </a:cubicBezTo>
                  <a:cubicBezTo>
                    <a:pt x="3345" y="419"/>
                    <a:pt x="3495" y="256"/>
                    <a:pt x="3635" y="79"/>
                  </a:cubicBezTo>
                  <a:lnTo>
                    <a:pt x="3635" y="79"/>
                  </a:lnTo>
                  <a:cubicBezTo>
                    <a:pt x="2107" y="140"/>
                    <a:pt x="399" y="290"/>
                    <a:pt x="82" y="819"/>
                  </a:cubicBezTo>
                  <a:cubicBezTo>
                    <a:pt x="24" y="915"/>
                    <a:pt x="0" y="1198"/>
                    <a:pt x="0" y="1577"/>
                  </a:cubicBezTo>
                  <a:cubicBezTo>
                    <a:pt x="0" y="2601"/>
                    <a:pt x="161" y="4322"/>
                    <a:pt x="161" y="4909"/>
                  </a:cubicBezTo>
                  <a:cubicBezTo>
                    <a:pt x="161" y="4957"/>
                    <a:pt x="157" y="4994"/>
                    <a:pt x="157" y="5025"/>
                  </a:cubicBezTo>
                  <a:cubicBezTo>
                    <a:pt x="154" y="5056"/>
                    <a:pt x="154" y="5083"/>
                    <a:pt x="154" y="5110"/>
                  </a:cubicBezTo>
                  <a:cubicBezTo>
                    <a:pt x="154" y="5540"/>
                    <a:pt x="396" y="5875"/>
                    <a:pt x="1096" y="5940"/>
                  </a:cubicBezTo>
                  <a:cubicBezTo>
                    <a:pt x="1622" y="5117"/>
                    <a:pt x="2742" y="4547"/>
                    <a:pt x="4039" y="4547"/>
                  </a:cubicBezTo>
                  <a:cubicBezTo>
                    <a:pt x="5077" y="4547"/>
                    <a:pt x="6002" y="4912"/>
                    <a:pt x="6599" y="5483"/>
                  </a:cubicBezTo>
                  <a:cubicBezTo>
                    <a:pt x="6974" y="5401"/>
                    <a:pt x="7254" y="5302"/>
                    <a:pt x="7374" y="5182"/>
                  </a:cubicBezTo>
                  <a:cubicBezTo>
                    <a:pt x="7855" y="4714"/>
                    <a:pt x="8732" y="2751"/>
                    <a:pt x="8732" y="1625"/>
                  </a:cubicBezTo>
                  <a:cubicBezTo>
                    <a:pt x="8732" y="1437"/>
                    <a:pt x="8708" y="1273"/>
                    <a:pt x="8653" y="1140"/>
                  </a:cubicBezTo>
                  <a:cubicBezTo>
                    <a:pt x="8329" y="355"/>
                    <a:pt x="7398" y="27"/>
                    <a:pt x="631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flipH="1">
              <a:off x="7523930" y="2252955"/>
              <a:ext cx="178565" cy="82635"/>
            </a:xfrm>
            <a:custGeom>
              <a:avLst/>
              <a:gdLst/>
              <a:ahLst/>
              <a:cxnLst/>
              <a:rect l="l" t="t" r="r" b="b"/>
              <a:pathLst>
                <a:path w="4486" h="2076" extrusionOk="0">
                  <a:moveTo>
                    <a:pt x="4318" y="1"/>
                  </a:moveTo>
                  <a:cubicBezTo>
                    <a:pt x="4189" y="1"/>
                    <a:pt x="4059" y="4"/>
                    <a:pt x="3926" y="14"/>
                  </a:cubicBezTo>
                  <a:cubicBezTo>
                    <a:pt x="3458" y="42"/>
                    <a:pt x="2659" y="48"/>
                    <a:pt x="1802" y="83"/>
                  </a:cubicBezTo>
                  <a:cubicBezTo>
                    <a:pt x="1662" y="260"/>
                    <a:pt x="1512" y="423"/>
                    <a:pt x="1345" y="557"/>
                  </a:cubicBezTo>
                  <a:cubicBezTo>
                    <a:pt x="356" y="1339"/>
                    <a:pt x="277" y="922"/>
                    <a:pt x="140" y="1181"/>
                  </a:cubicBezTo>
                  <a:cubicBezTo>
                    <a:pt x="0" y="1461"/>
                    <a:pt x="474" y="2076"/>
                    <a:pt x="1390" y="2076"/>
                  </a:cubicBezTo>
                  <a:cubicBezTo>
                    <a:pt x="1785" y="2076"/>
                    <a:pt x="2267" y="1960"/>
                    <a:pt x="2817" y="1652"/>
                  </a:cubicBezTo>
                  <a:cubicBezTo>
                    <a:pt x="3643" y="1192"/>
                    <a:pt x="4206" y="574"/>
                    <a:pt x="4486" y="4"/>
                  </a:cubicBezTo>
                  <a:cubicBezTo>
                    <a:pt x="4431" y="1"/>
                    <a:pt x="4377" y="1"/>
                    <a:pt x="4318"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flipH="1">
              <a:off x="7518594" y="2417911"/>
              <a:ext cx="107951" cy="19624"/>
            </a:xfrm>
            <a:custGeom>
              <a:avLst/>
              <a:gdLst/>
              <a:ahLst/>
              <a:cxnLst/>
              <a:rect l="l" t="t" r="r" b="b"/>
              <a:pathLst>
                <a:path w="2712" h="493" extrusionOk="0">
                  <a:moveTo>
                    <a:pt x="742" y="1"/>
                  </a:moveTo>
                  <a:cubicBezTo>
                    <a:pt x="389" y="1"/>
                    <a:pt x="134" y="21"/>
                    <a:pt x="110" y="21"/>
                  </a:cubicBezTo>
                  <a:cubicBezTo>
                    <a:pt x="45" y="28"/>
                    <a:pt x="0" y="83"/>
                    <a:pt x="4" y="144"/>
                  </a:cubicBezTo>
                  <a:cubicBezTo>
                    <a:pt x="8" y="202"/>
                    <a:pt x="58" y="246"/>
                    <a:pt x="120" y="246"/>
                  </a:cubicBezTo>
                  <a:lnTo>
                    <a:pt x="127" y="246"/>
                  </a:lnTo>
                  <a:cubicBezTo>
                    <a:pt x="134" y="243"/>
                    <a:pt x="383" y="226"/>
                    <a:pt x="734" y="226"/>
                  </a:cubicBezTo>
                  <a:cubicBezTo>
                    <a:pt x="1267" y="226"/>
                    <a:pt x="2035" y="270"/>
                    <a:pt x="2537" y="482"/>
                  </a:cubicBezTo>
                  <a:cubicBezTo>
                    <a:pt x="2551" y="489"/>
                    <a:pt x="2568" y="492"/>
                    <a:pt x="2581" y="492"/>
                  </a:cubicBezTo>
                  <a:cubicBezTo>
                    <a:pt x="2626" y="492"/>
                    <a:pt x="2670" y="468"/>
                    <a:pt x="2687" y="424"/>
                  </a:cubicBezTo>
                  <a:cubicBezTo>
                    <a:pt x="2711" y="369"/>
                    <a:pt x="2687" y="305"/>
                    <a:pt x="2629" y="278"/>
                  </a:cubicBezTo>
                  <a:cubicBezTo>
                    <a:pt x="2393" y="178"/>
                    <a:pt x="2110" y="114"/>
                    <a:pt x="1820" y="73"/>
                  </a:cubicBezTo>
                  <a:cubicBezTo>
                    <a:pt x="1728" y="120"/>
                    <a:pt x="1622" y="147"/>
                    <a:pt x="1509" y="147"/>
                  </a:cubicBezTo>
                  <a:cubicBezTo>
                    <a:pt x="1363" y="147"/>
                    <a:pt x="1223" y="100"/>
                    <a:pt x="1114" y="7"/>
                  </a:cubicBezTo>
                  <a:cubicBezTo>
                    <a:pt x="980" y="4"/>
                    <a:pt x="854" y="1"/>
                    <a:pt x="74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flipH="1">
              <a:off x="7512785" y="2434072"/>
              <a:ext cx="219087" cy="56045"/>
            </a:xfrm>
            <a:custGeom>
              <a:avLst/>
              <a:gdLst/>
              <a:ahLst/>
              <a:cxnLst/>
              <a:rect l="l" t="t" r="r" b="b"/>
              <a:pathLst>
                <a:path w="5504" h="1408" extrusionOk="0">
                  <a:moveTo>
                    <a:pt x="2944" y="1"/>
                  </a:moveTo>
                  <a:cubicBezTo>
                    <a:pt x="1647" y="1"/>
                    <a:pt x="527" y="571"/>
                    <a:pt x="1" y="1394"/>
                  </a:cubicBezTo>
                  <a:cubicBezTo>
                    <a:pt x="86" y="1404"/>
                    <a:pt x="179" y="1408"/>
                    <a:pt x="278" y="1408"/>
                  </a:cubicBezTo>
                  <a:cubicBezTo>
                    <a:pt x="360" y="1408"/>
                    <a:pt x="448" y="1404"/>
                    <a:pt x="541" y="1397"/>
                  </a:cubicBezTo>
                  <a:cubicBezTo>
                    <a:pt x="1466" y="1336"/>
                    <a:pt x="4128" y="1240"/>
                    <a:pt x="5504" y="937"/>
                  </a:cubicBezTo>
                  <a:cubicBezTo>
                    <a:pt x="4907" y="366"/>
                    <a:pt x="3982" y="1"/>
                    <a:pt x="2944"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flipH="1">
              <a:off x="7539810" y="2360033"/>
              <a:ext cx="53339" cy="63768"/>
            </a:xfrm>
            <a:custGeom>
              <a:avLst/>
              <a:gdLst/>
              <a:ahLst/>
              <a:cxnLst/>
              <a:rect l="l" t="t" r="r" b="b"/>
              <a:pathLst>
                <a:path w="1340" h="1602" extrusionOk="0">
                  <a:moveTo>
                    <a:pt x="1018" y="270"/>
                  </a:moveTo>
                  <a:cubicBezTo>
                    <a:pt x="1107" y="270"/>
                    <a:pt x="1179" y="386"/>
                    <a:pt x="1179" y="530"/>
                  </a:cubicBezTo>
                  <a:cubicBezTo>
                    <a:pt x="1179" y="670"/>
                    <a:pt x="1107" y="785"/>
                    <a:pt x="1018" y="785"/>
                  </a:cubicBezTo>
                  <a:cubicBezTo>
                    <a:pt x="930" y="785"/>
                    <a:pt x="858" y="670"/>
                    <a:pt x="858" y="530"/>
                  </a:cubicBezTo>
                  <a:cubicBezTo>
                    <a:pt x="858" y="386"/>
                    <a:pt x="930" y="270"/>
                    <a:pt x="1018" y="270"/>
                  </a:cubicBezTo>
                  <a:close/>
                  <a:moveTo>
                    <a:pt x="1039" y="0"/>
                  </a:moveTo>
                  <a:lnTo>
                    <a:pt x="161" y="287"/>
                  </a:lnTo>
                  <a:cubicBezTo>
                    <a:pt x="62" y="400"/>
                    <a:pt x="1" y="557"/>
                    <a:pt x="1" y="785"/>
                  </a:cubicBezTo>
                  <a:cubicBezTo>
                    <a:pt x="1" y="1100"/>
                    <a:pt x="111" y="1328"/>
                    <a:pt x="275" y="1461"/>
                  </a:cubicBezTo>
                  <a:cubicBezTo>
                    <a:pt x="384" y="1554"/>
                    <a:pt x="524" y="1601"/>
                    <a:pt x="670" y="1601"/>
                  </a:cubicBezTo>
                  <a:cubicBezTo>
                    <a:pt x="783" y="1601"/>
                    <a:pt x="889" y="1574"/>
                    <a:pt x="981" y="1527"/>
                  </a:cubicBezTo>
                  <a:cubicBezTo>
                    <a:pt x="1193" y="1407"/>
                    <a:pt x="1340" y="1154"/>
                    <a:pt x="1340" y="785"/>
                  </a:cubicBezTo>
                  <a:cubicBezTo>
                    <a:pt x="1340" y="421"/>
                    <a:pt x="1261" y="100"/>
                    <a:pt x="1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flipH="1">
              <a:off x="7541045" y="2349046"/>
              <a:ext cx="125704" cy="46771"/>
            </a:xfrm>
            <a:custGeom>
              <a:avLst/>
              <a:gdLst/>
              <a:ahLst/>
              <a:cxnLst/>
              <a:rect l="l" t="t" r="r" b="b"/>
              <a:pathLst>
                <a:path w="3158" h="1175" extrusionOk="0">
                  <a:moveTo>
                    <a:pt x="3028" y="0"/>
                  </a:moveTo>
                  <a:cubicBezTo>
                    <a:pt x="3014" y="0"/>
                    <a:pt x="3004" y="4"/>
                    <a:pt x="2990" y="7"/>
                  </a:cubicBezTo>
                  <a:lnTo>
                    <a:pt x="93" y="956"/>
                  </a:lnTo>
                  <a:cubicBezTo>
                    <a:pt x="31" y="976"/>
                    <a:pt x="0" y="1041"/>
                    <a:pt x="20" y="1099"/>
                  </a:cubicBezTo>
                  <a:cubicBezTo>
                    <a:pt x="38" y="1143"/>
                    <a:pt x="82" y="1174"/>
                    <a:pt x="129" y="1174"/>
                  </a:cubicBezTo>
                  <a:cubicBezTo>
                    <a:pt x="140" y="1174"/>
                    <a:pt x="154" y="1171"/>
                    <a:pt x="164" y="1168"/>
                  </a:cubicBezTo>
                  <a:lnTo>
                    <a:pt x="2010" y="563"/>
                  </a:lnTo>
                  <a:lnTo>
                    <a:pt x="2888" y="276"/>
                  </a:lnTo>
                  <a:lnTo>
                    <a:pt x="3066" y="218"/>
                  </a:lnTo>
                  <a:cubicBezTo>
                    <a:pt x="3124" y="198"/>
                    <a:pt x="3157" y="136"/>
                    <a:pt x="3137" y="75"/>
                  </a:cubicBezTo>
                  <a:cubicBezTo>
                    <a:pt x="3120" y="31"/>
                    <a:pt x="3076" y="0"/>
                    <a:pt x="30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flipH="1">
              <a:off x="7430987" y="2252955"/>
              <a:ext cx="341208" cy="45577"/>
            </a:xfrm>
            <a:custGeom>
              <a:avLst/>
              <a:gdLst/>
              <a:ahLst/>
              <a:cxnLst/>
              <a:rect l="l" t="t" r="r" b="b"/>
              <a:pathLst>
                <a:path w="8572" h="1145" extrusionOk="0">
                  <a:moveTo>
                    <a:pt x="6069" y="1"/>
                  </a:moveTo>
                  <a:cubicBezTo>
                    <a:pt x="6110" y="1"/>
                    <a:pt x="6150" y="1"/>
                    <a:pt x="6190" y="2"/>
                  </a:cubicBezTo>
                  <a:lnTo>
                    <a:pt x="6190" y="2"/>
                  </a:lnTo>
                  <a:cubicBezTo>
                    <a:pt x="6151" y="1"/>
                    <a:pt x="6111" y="1"/>
                    <a:pt x="6069" y="1"/>
                  </a:cubicBezTo>
                  <a:close/>
                  <a:moveTo>
                    <a:pt x="6190" y="2"/>
                  </a:moveTo>
                  <a:cubicBezTo>
                    <a:pt x="6205" y="2"/>
                    <a:pt x="6221" y="3"/>
                    <a:pt x="6237" y="4"/>
                  </a:cubicBezTo>
                  <a:cubicBezTo>
                    <a:pt x="6368" y="7"/>
                    <a:pt x="6498" y="15"/>
                    <a:pt x="6624" y="28"/>
                  </a:cubicBezTo>
                  <a:lnTo>
                    <a:pt x="6624" y="28"/>
                  </a:lnTo>
                  <a:cubicBezTo>
                    <a:pt x="6483" y="13"/>
                    <a:pt x="6338" y="5"/>
                    <a:pt x="6190" y="2"/>
                  </a:cubicBezTo>
                  <a:close/>
                  <a:moveTo>
                    <a:pt x="5677" y="14"/>
                  </a:moveTo>
                  <a:cubicBezTo>
                    <a:pt x="4840" y="62"/>
                    <a:pt x="2944" y="43"/>
                    <a:pt x="1562" y="240"/>
                  </a:cubicBezTo>
                  <a:lnTo>
                    <a:pt x="1562" y="240"/>
                  </a:lnTo>
                  <a:cubicBezTo>
                    <a:pt x="2171" y="154"/>
                    <a:pt x="2879" y="110"/>
                    <a:pt x="3553" y="83"/>
                  </a:cubicBezTo>
                  <a:cubicBezTo>
                    <a:pt x="4410" y="48"/>
                    <a:pt x="5209" y="42"/>
                    <a:pt x="5677" y="14"/>
                  </a:cubicBezTo>
                  <a:close/>
                  <a:moveTo>
                    <a:pt x="1562" y="240"/>
                  </a:moveTo>
                  <a:cubicBezTo>
                    <a:pt x="789" y="350"/>
                    <a:pt x="178" y="527"/>
                    <a:pt x="0" y="823"/>
                  </a:cubicBezTo>
                  <a:cubicBezTo>
                    <a:pt x="178" y="529"/>
                    <a:pt x="789" y="351"/>
                    <a:pt x="1562" y="240"/>
                  </a:cubicBezTo>
                  <a:close/>
                  <a:moveTo>
                    <a:pt x="6624" y="28"/>
                  </a:moveTo>
                  <a:cubicBezTo>
                    <a:pt x="7535" y="120"/>
                    <a:pt x="8287" y="457"/>
                    <a:pt x="8571" y="1144"/>
                  </a:cubicBezTo>
                  <a:cubicBezTo>
                    <a:pt x="8287" y="455"/>
                    <a:pt x="7534" y="118"/>
                    <a:pt x="6624"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flipH="1">
              <a:off x="7083675" y="2228514"/>
              <a:ext cx="42671" cy="174386"/>
            </a:xfrm>
            <a:custGeom>
              <a:avLst/>
              <a:gdLst/>
              <a:ahLst/>
              <a:cxnLst/>
              <a:rect l="l" t="t" r="r" b="b"/>
              <a:pathLst>
                <a:path w="1072" h="4381" extrusionOk="0">
                  <a:moveTo>
                    <a:pt x="0" y="0"/>
                  </a:moveTo>
                  <a:lnTo>
                    <a:pt x="0" y="0"/>
                  </a:lnTo>
                  <a:cubicBezTo>
                    <a:pt x="3" y="38"/>
                    <a:pt x="10" y="75"/>
                    <a:pt x="14" y="113"/>
                  </a:cubicBezTo>
                  <a:cubicBezTo>
                    <a:pt x="75" y="123"/>
                    <a:pt x="137" y="157"/>
                    <a:pt x="191" y="222"/>
                  </a:cubicBezTo>
                  <a:cubicBezTo>
                    <a:pt x="293" y="341"/>
                    <a:pt x="386" y="471"/>
                    <a:pt x="465" y="604"/>
                  </a:cubicBezTo>
                  <a:lnTo>
                    <a:pt x="758" y="185"/>
                  </a:lnTo>
                  <a:cubicBezTo>
                    <a:pt x="741" y="164"/>
                    <a:pt x="723" y="150"/>
                    <a:pt x="703" y="140"/>
                  </a:cubicBezTo>
                  <a:cubicBezTo>
                    <a:pt x="597" y="72"/>
                    <a:pt x="345" y="24"/>
                    <a:pt x="0" y="0"/>
                  </a:cubicBezTo>
                  <a:close/>
                  <a:moveTo>
                    <a:pt x="983" y="946"/>
                  </a:moveTo>
                  <a:lnTo>
                    <a:pt x="741" y="1287"/>
                  </a:lnTo>
                  <a:cubicBezTo>
                    <a:pt x="857" y="1754"/>
                    <a:pt x="829" y="2253"/>
                    <a:pt x="638" y="2731"/>
                  </a:cubicBezTo>
                  <a:cubicBezTo>
                    <a:pt x="580" y="2881"/>
                    <a:pt x="447" y="2950"/>
                    <a:pt x="314" y="2953"/>
                  </a:cubicBezTo>
                  <a:cubicBezTo>
                    <a:pt x="338" y="3164"/>
                    <a:pt x="358" y="3369"/>
                    <a:pt x="386" y="3561"/>
                  </a:cubicBezTo>
                  <a:lnTo>
                    <a:pt x="386" y="3564"/>
                  </a:lnTo>
                  <a:cubicBezTo>
                    <a:pt x="389" y="3594"/>
                    <a:pt x="392" y="3626"/>
                    <a:pt x="396" y="3656"/>
                  </a:cubicBezTo>
                  <a:cubicBezTo>
                    <a:pt x="396" y="3659"/>
                    <a:pt x="396" y="3663"/>
                    <a:pt x="399" y="3663"/>
                  </a:cubicBezTo>
                  <a:lnTo>
                    <a:pt x="399" y="3670"/>
                  </a:lnTo>
                  <a:lnTo>
                    <a:pt x="399" y="3676"/>
                  </a:lnTo>
                  <a:lnTo>
                    <a:pt x="399" y="3680"/>
                  </a:lnTo>
                  <a:lnTo>
                    <a:pt x="399" y="3687"/>
                  </a:lnTo>
                  <a:cubicBezTo>
                    <a:pt x="399" y="3690"/>
                    <a:pt x="399" y="3694"/>
                    <a:pt x="403" y="3697"/>
                  </a:cubicBezTo>
                  <a:lnTo>
                    <a:pt x="403" y="3707"/>
                  </a:lnTo>
                  <a:lnTo>
                    <a:pt x="403" y="3711"/>
                  </a:lnTo>
                  <a:cubicBezTo>
                    <a:pt x="427" y="3939"/>
                    <a:pt x="444" y="4161"/>
                    <a:pt x="447" y="4380"/>
                  </a:cubicBezTo>
                  <a:cubicBezTo>
                    <a:pt x="823" y="4281"/>
                    <a:pt x="1065" y="4179"/>
                    <a:pt x="1065" y="4089"/>
                  </a:cubicBezTo>
                  <a:lnTo>
                    <a:pt x="1065" y="4086"/>
                  </a:lnTo>
                  <a:cubicBezTo>
                    <a:pt x="1062" y="4066"/>
                    <a:pt x="1062" y="4032"/>
                    <a:pt x="1062" y="3984"/>
                  </a:cubicBezTo>
                  <a:cubicBezTo>
                    <a:pt x="1062" y="3775"/>
                    <a:pt x="1072" y="3342"/>
                    <a:pt x="1072" y="2837"/>
                  </a:cubicBezTo>
                  <a:cubicBezTo>
                    <a:pt x="1072" y="2219"/>
                    <a:pt x="1059" y="1492"/>
                    <a:pt x="983" y="9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flipH="1">
              <a:off x="7087177" y="2235838"/>
              <a:ext cx="20699" cy="43945"/>
            </a:xfrm>
            <a:custGeom>
              <a:avLst/>
              <a:gdLst/>
              <a:ahLst/>
              <a:cxnLst/>
              <a:rect l="l" t="t" r="r" b="b"/>
              <a:pathLst>
                <a:path w="520" h="1104" extrusionOk="0">
                  <a:moveTo>
                    <a:pt x="294" y="1"/>
                  </a:moveTo>
                  <a:lnTo>
                    <a:pt x="1" y="420"/>
                  </a:lnTo>
                  <a:cubicBezTo>
                    <a:pt x="127" y="636"/>
                    <a:pt x="219" y="867"/>
                    <a:pt x="277" y="1103"/>
                  </a:cubicBezTo>
                  <a:lnTo>
                    <a:pt x="519" y="762"/>
                  </a:lnTo>
                  <a:cubicBezTo>
                    <a:pt x="472" y="403"/>
                    <a:pt x="400" y="124"/>
                    <a:pt x="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flipH="1">
              <a:off x="7110985" y="2227837"/>
              <a:ext cx="211603" cy="200339"/>
            </a:xfrm>
            <a:custGeom>
              <a:avLst/>
              <a:gdLst/>
              <a:ahLst/>
              <a:cxnLst/>
              <a:rect l="l" t="t" r="r" b="b"/>
              <a:pathLst>
                <a:path w="5316" h="5033" extrusionOk="0">
                  <a:moveTo>
                    <a:pt x="2162" y="656"/>
                  </a:moveTo>
                  <a:cubicBezTo>
                    <a:pt x="2199" y="656"/>
                    <a:pt x="2236" y="676"/>
                    <a:pt x="2261" y="710"/>
                  </a:cubicBezTo>
                  <a:cubicBezTo>
                    <a:pt x="2277" y="741"/>
                    <a:pt x="2281" y="775"/>
                    <a:pt x="2271" y="809"/>
                  </a:cubicBezTo>
                  <a:cubicBezTo>
                    <a:pt x="2554" y="966"/>
                    <a:pt x="2797" y="1502"/>
                    <a:pt x="2797" y="1980"/>
                  </a:cubicBezTo>
                  <a:cubicBezTo>
                    <a:pt x="2797" y="2632"/>
                    <a:pt x="2417" y="3158"/>
                    <a:pt x="1954" y="3158"/>
                  </a:cubicBezTo>
                  <a:cubicBezTo>
                    <a:pt x="1489" y="3158"/>
                    <a:pt x="1110" y="2632"/>
                    <a:pt x="1110" y="1980"/>
                  </a:cubicBezTo>
                  <a:cubicBezTo>
                    <a:pt x="1110" y="1929"/>
                    <a:pt x="1117" y="1878"/>
                    <a:pt x="1127" y="1826"/>
                  </a:cubicBezTo>
                  <a:lnTo>
                    <a:pt x="1127" y="1826"/>
                  </a:lnTo>
                  <a:cubicBezTo>
                    <a:pt x="991" y="2007"/>
                    <a:pt x="885" y="2198"/>
                    <a:pt x="844" y="2396"/>
                  </a:cubicBezTo>
                  <a:cubicBezTo>
                    <a:pt x="830" y="2447"/>
                    <a:pt x="782" y="2485"/>
                    <a:pt x="731" y="2485"/>
                  </a:cubicBezTo>
                  <a:cubicBezTo>
                    <a:pt x="725" y="2485"/>
                    <a:pt x="714" y="2482"/>
                    <a:pt x="708" y="2482"/>
                  </a:cubicBezTo>
                  <a:cubicBezTo>
                    <a:pt x="646" y="2468"/>
                    <a:pt x="605" y="2410"/>
                    <a:pt x="618" y="2349"/>
                  </a:cubicBezTo>
                  <a:cubicBezTo>
                    <a:pt x="810" y="1468"/>
                    <a:pt x="2049" y="706"/>
                    <a:pt x="2100" y="673"/>
                  </a:cubicBezTo>
                  <a:cubicBezTo>
                    <a:pt x="2121" y="662"/>
                    <a:pt x="2141" y="656"/>
                    <a:pt x="2162" y="656"/>
                  </a:cubicBezTo>
                  <a:close/>
                  <a:moveTo>
                    <a:pt x="2701" y="3380"/>
                  </a:moveTo>
                  <a:cubicBezTo>
                    <a:pt x="2725" y="3380"/>
                    <a:pt x="2748" y="3386"/>
                    <a:pt x="2769" y="3400"/>
                  </a:cubicBezTo>
                  <a:cubicBezTo>
                    <a:pt x="2820" y="3438"/>
                    <a:pt x="2830" y="3509"/>
                    <a:pt x="2793" y="3557"/>
                  </a:cubicBezTo>
                  <a:cubicBezTo>
                    <a:pt x="2663" y="3728"/>
                    <a:pt x="2493" y="3830"/>
                    <a:pt x="2291" y="3857"/>
                  </a:cubicBezTo>
                  <a:cubicBezTo>
                    <a:pt x="2254" y="3865"/>
                    <a:pt x="2213" y="3868"/>
                    <a:pt x="2175" y="3868"/>
                  </a:cubicBezTo>
                  <a:cubicBezTo>
                    <a:pt x="1769" y="3868"/>
                    <a:pt x="1393" y="3591"/>
                    <a:pt x="1376" y="3581"/>
                  </a:cubicBezTo>
                  <a:cubicBezTo>
                    <a:pt x="1329" y="3543"/>
                    <a:pt x="1319" y="3471"/>
                    <a:pt x="1356" y="3424"/>
                  </a:cubicBezTo>
                  <a:cubicBezTo>
                    <a:pt x="1376" y="3393"/>
                    <a:pt x="1410" y="3380"/>
                    <a:pt x="1448" y="3380"/>
                  </a:cubicBezTo>
                  <a:cubicBezTo>
                    <a:pt x="1472" y="3380"/>
                    <a:pt x="1496" y="3386"/>
                    <a:pt x="1516" y="3403"/>
                  </a:cubicBezTo>
                  <a:cubicBezTo>
                    <a:pt x="1519" y="3403"/>
                    <a:pt x="1847" y="3643"/>
                    <a:pt x="2175" y="3643"/>
                  </a:cubicBezTo>
                  <a:cubicBezTo>
                    <a:pt x="2203" y="3643"/>
                    <a:pt x="2233" y="3643"/>
                    <a:pt x="2261" y="3635"/>
                  </a:cubicBezTo>
                  <a:cubicBezTo>
                    <a:pt x="2400" y="3619"/>
                    <a:pt x="2517" y="3547"/>
                    <a:pt x="2609" y="3424"/>
                  </a:cubicBezTo>
                  <a:cubicBezTo>
                    <a:pt x="2633" y="3397"/>
                    <a:pt x="2666" y="3380"/>
                    <a:pt x="2701" y="3380"/>
                  </a:cubicBezTo>
                  <a:close/>
                  <a:moveTo>
                    <a:pt x="4322" y="0"/>
                  </a:moveTo>
                  <a:cubicBezTo>
                    <a:pt x="2991" y="0"/>
                    <a:pt x="1069" y="232"/>
                    <a:pt x="397" y="768"/>
                  </a:cubicBezTo>
                  <a:cubicBezTo>
                    <a:pt x="147" y="966"/>
                    <a:pt x="1" y="1236"/>
                    <a:pt x="1" y="1762"/>
                  </a:cubicBezTo>
                  <a:cubicBezTo>
                    <a:pt x="1" y="2099"/>
                    <a:pt x="62" y="2550"/>
                    <a:pt x="196" y="3158"/>
                  </a:cubicBezTo>
                  <a:cubicBezTo>
                    <a:pt x="509" y="4577"/>
                    <a:pt x="533" y="5032"/>
                    <a:pt x="1311" y="5032"/>
                  </a:cubicBezTo>
                  <a:cubicBezTo>
                    <a:pt x="1380" y="5032"/>
                    <a:pt x="1455" y="5028"/>
                    <a:pt x="1537" y="5021"/>
                  </a:cubicBezTo>
                  <a:cubicBezTo>
                    <a:pt x="1560" y="5021"/>
                    <a:pt x="1585" y="5018"/>
                    <a:pt x="1612" y="5015"/>
                  </a:cubicBezTo>
                  <a:cubicBezTo>
                    <a:pt x="2031" y="4468"/>
                    <a:pt x="2674" y="4011"/>
                    <a:pt x="3462" y="3752"/>
                  </a:cubicBezTo>
                  <a:cubicBezTo>
                    <a:pt x="3858" y="3622"/>
                    <a:pt x="4254" y="3553"/>
                    <a:pt x="4637" y="3540"/>
                  </a:cubicBezTo>
                  <a:cubicBezTo>
                    <a:pt x="4670" y="3414"/>
                    <a:pt x="4780" y="3304"/>
                    <a:pt x="4954" y="3304"/>
                  </a:cubicBezTo>
                  <a:cubicBezTo>
                    <a:pt x="5149" y="3304"/>
                    <a:pt x="5254" y="3430"/>
                    <a:pt x="5282" y="3574"/>
                  </a:cubicBezTo>
                  <a:cubicBezTo>
                    <a:pt x="5292" y="3574"/>
                    <a:pt x="5302" y="3578"/>
                    <a:pt x="5316" y="3578"/>
                  </a:cubicBezTo>
                  <a:cubicBezTo>
                    <a:pt x="5288" y="3386"/>
                    <a:pt x="5268" y="3181"/>
                    <a:pt x="5244" y="2970"/>
                  </a:cubicBezTo>
                  <a:lnTo>
                    <a:pt x="5227" y="2970"/>
                  </a:lnTo>
                  <a:cubicBezTo>
                    <a:pt x="5015" y="2970"/>
                    <a:pt x="4810" y="2813"/>
                    <a:pt x="4910" y="2567"/>
                  </a:cubicBezTo>
                  <a:cubicBezTo>
                    <a:pt x="5159" y="1935"/>
                    <a:pt x="5087" y="1243"/>
                    <a:pt x="4637" y="710"/>
                  </a:cubicBezTo>
                  <a:cubicBezTo>
                    <a:pt x="4425" y="461"/>
                    <a:pt x="4653" y="126"/>
                    <a:pt x="4899" y="126"/>
                  </a:cubicBezTo>
                  <a:cubicBezTo>
                    <a:pt x="4913" y="126"/>
                    <a:pt x="4930" y="126"/>
                    <a:pt x="4944" y="130"/>
                  </a:cubicBezTo>
                  <a:cubicBezTo>
                    <a:pt x="4940" y="92"/>
                    <a:pt x="4933" y="55"/>
                    <a:pt x="4930" y="17"/>
                  </a:cubicBezTo>
                  <a:cubicBezTo>
                    <a:pt x="4749" y="7"/>
                    <a:pt x="4544" y="0"/>
                    <a:pt x="4322"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flipH="1">
              <a:off x="7209899" y="2362342"/>
              <a:ext cx="60225" cy="19465"/>
            </a:xfrm>
            <a:custGeom>
              <a:avLst/>
              <a:gdLst/>
              <a:ahLst/>
              <a:cxnLst/>
              <a:rect l="l" t="t" r="r" b="b"/>
              <a:pathLst>
                <a:path w="1513" h="489" extrusionOk="0">
                  <a:moveTo>
                    <a:pt x="130" y="1"/>
                  </a:moveTo>
                  <a:cubicBezTo>
                    <a:pt x="92" y="1"/>
                    <a:pt x="58" y="14"/>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0" y="7"/>
                    <a:pt x="1407" y="1"/>
                    <a:pt x="1383" y="1"/>
                  </a:cubicBezTo>
                  <a:cubicBezTo>
                    <a:pt x="1348" y="1"/>
                    <a:pt x="1315" y="18"/>
                    <a:pt x="1291" y="45"/>
                  </a:cubicBezTo>
                  <a:cubicBezTo>
                    <a:pt x="1199" y="168"/>
                    <a:pt x="1082" y="240"/>
                    <a:pt x="943" y="256"/>
                  </a:cubicBezTo>
                  <a:cubicBezTo>
                    <a:pt x="915" y="264"/>
                    <a:pt x="885" y="264"/>
                    <a:pt x="857" y="264"/>
                  </a:cubicBezTo>
                  <a:cubicBezTo>
                    <a:pt x="529" y="264"/>
                    <a:pt x="201" y="24"/>
                    <a:pt x="198" y="24"/>
                  </a:cubicBezTo>
                  <a:cubicBezTo>
                    <a:pt x="178" y="7"/>
                    <a:pt x="154" y="1"/>
                    <a:pt x="130"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flipH="1">
              <a:off x="7110264" y="2370223"/>
              <a:ext cx="756" cy="6011"/>
            </a:xfrm>
            <a:custGeom>
              <a:avLst/>
              <a:gdLst/>
              <a:ahLst/>
              <a:cxnLst/>
              <a:rect l="l" t="t" r="r" b="b"/>
              <a:pathLst>
                <a:path w="19" h="151" extrusionOk="0">
                  <a:moveTo>
                    <a:pt x="18" y="147"/>
                  </a:moveTo>
                  <a:lnTo>
                    <a:pt x="18" y="151"/>
                  </a:lnTo>
                  <a:lnTo>
                    <a:pt x="18" y="147"/>
                  </a:lnTo>
                  <a:close/>
                  <a:moveTo>
                    <a:pt x="18" y="137"/>
                  </a:moveTo>
                  <a:lnTo>
                    <a:pt x="18" y="137"/>
                  </a:lnTo>
                  <a:lnTo>
                    <a:pt x="18" y="137"/>
                  </a:lnTo>
                  <a:close/>
                  <a:moveTo>
                    <a:pt x="14" y="120"/>
                  </a:moveTo>
                  <a:lnTo>
                    <a:pt x="14" y="127"/>
                  </a:lnTo>
                  <a:lnTo>
                    <a:pt x="14" y="120"/>
                  </a:lnTo>
                  <a:close/>
                  <a:moveTo>
                    <a:pt x="14" y="110"/>
                  </a:moveTo>
                  <a:lnTo>
                    <a:pt x="14" y="116"/>
                  </a:lnTo>
                  <a:lnTo>
                    <a:pt x="14" y="110"/>
                  </a:lnTo>
                  <a:close/>
                  <a:moveTo>
                    <a:pt x="11" y="96"/>
                  </a:moveTo>
                  <a:cubicBezTo>
                    <a:pt x="11" y="99"/>
                    <a:pt x="11" y="103"/>
                    <a:pt x="14" y="103"/>
                  </a:cubicBezTo>
                  <a:cubicBezTo>
                    <a:pt x="11" y="103"/>
                    <a:pt x="11" y="99"/>
                    <a:pt x="11" y="96"/>
                  </a:cubicBezTo>
                  <a:close/>
                  <a:moveTo>
                    <a:pt x="1" y="1"/>
                  </a:moveTo>
                  <a:lnTo>
                    <a:pt x="1" y="4"/>
                  </a:lnTo>
                  <a:cubicBezTo>
                    <a:pt x="4" y="34"/>
                    <a:pt x="7" y="66"/>
                    <a:pt x="11" y="96"/>
                  </a:cubicBezTo>
                  <a:cubicBezTo>
                    <a:pt x="7" y="66"/>
                    <a:pt x="4" y="34"/>
                    <a:pt x="1" y="4"/>
                  </a:cubicBezTo>
                  <a:lnTo>
                    <a:pt x="1" y="1"/>
                  </a:ln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flipH="1">
              <a:off x="7108516" y="2368750"/>
              <a:ext cx="149906" cy="58712"/>
            </a:xfrm>
            <a:custGeom>
              <a:avLst/>
              <a:gdLst/>
              <a:ahLst/>
              <a:cxnLst/>
              <a:rect l="l" t="t" r="r" b="b"/>
              <a:pathLst>
                <a:path w="3766" h="1475" extrusionOk="0">
                  <a:moveTo>
                    <a:pt x="3025" y="0"/>
                  </a:moveTo>
                  <a:cubicBezTo>
                    <a:pt x="2642" y="13"/>
                    <a:pt x="2246" y="82"/>
                    <a:pt x="1850" y="212"/>
                  </a:cubicBezTo>
                  <a:cubicBezTo>
                    <a:pt x="1062" y="471"/>
                    <a:pt x="419" y="928"/>
                    <a:pt x="0" y="1475"/>
                  </a:cubicBezTo>
                  <a:cubicBezTo>
                    <a:pt x="792" y="1403"/>
                    <a:pt x="2758" y="1130"/>
                    <a:pt x="3765" y="857"/>
                  </a:cubicBezTo>
                  <a:cubicBezTo>
                    <a:pt x="3762" y="638"/>
                    <a:pt x="3745" y="416"/>
                    <a:pt x="3721" y="188"/>
                  </a:cubicBezTo>
                  <a:lnTo>
                    <a:pt x="3721" y="184"/>
                  </a:lnTo>
                  <a:lnTo>
                    <a:pt x="3721" y="174"/>
                  </a:lnTo>
                  <a:cubicBezTo>
                    <a:pt x="3717" y="171"/>
                    <a:pt x="3717" y="167"/>
                    <a:pt x="3717" y="164"/>
                  </a:cubicBezTo>
                  <a:lnTo>
                    <a:pt x="3717" y="157"/>
                  </a:lnTo>
                  <a:lnTo>
                    <a:pt x="3717" y="153"/>
                  </a:lnTo>
                  <a:lnTo>
                    <a:pt x="3717" y="147"/>
                  </a:lnTo>
                  <a:lnTo>
                    <a:pt x="3717" y="140"/>
                  </a:lnTo>
                  <a:cubicBezTo>
                    <a:pt x="3714" y="140"/>
                    <a:pt x="3714" y="136"/>
                    <a:pt x="3714" y="133"/>
                  </a:cubicBezTo>
                  <a:cubicBezTo>
                    <a:pt x="3710" y="103"/>
                    <a:pt x="3707" y="71"/>
                    <a:pt x="3704" y="41"/>
                  </a:cubicBezTo>
                  <a:lnTo>
                    <a:pt x="3704" y="38"/>
                  </a:lnTo>
                  <a:cubicBezTo>
                    <a:pt x="3690" y="38"/>
                    <a:pt x="3680" y="34"/>
                    <a:pt x="3670" y="34"/>
                  </a:cubicBezTo>
                  <a:cubicBezTo>
                    <a:pt x="3701" y="222"/>
                    <a:pt x="3591" y="434"/>
                    <a:pt x="3342" y="434"/>
                  </a:cubicBezTo>
                  <a:cubicBezTo>
                    <a:pt x="3079" y="434"/>
                    <a:pt x="2973" y="194"/>
                    <a:pt x="302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flipH="1">
              <a:off x="7211253" y="2260001"/>
              <a:ext cx="67191" cy="93542"/>
            </a:xfrm>
            <a:custGeom>
              <a:avLst/>
              <a:gdLst/>
              <a:ahLst/>
              <a:cxnLst/>
              <a:rect l="l" t="t" r="r" b="b"/>
              <a:pathLst>
                <a:path w="1688" h="2350" extrusionOk="0">
                  <a:moveTo>
                    <a:pt x="1312" y="578"/>
                  </a:moveTo>
                  <a:cubicBezTo>
                    <a:pt x="1401" y="578"/>
                    <a:pt x="1472" y="694"/>
                    <a:pt x="1472" y="834"/>
                  </a:cubicBezTo>
                  <a:cubicBezTo>
                    <a:pt x="1472" y="977"/>
                    <a:pt x="1401" y="1094"/>
                    <a:pt x="1312" y="1094"/>
                  </a:cubicBezTo>
                  <a:cubicBezTo>
                    <a:pt x="1223" y="1094"/>
                    <a:pt x="1152" y="977"/>
                    <a:pt x="1152" y="834"/>
                  </a:cubicBezTo>
                  <a:cubicBezTo>
                    <a:pt x="1152" y="694"/>
                    <a:pt x="1223" y="578"/>
                    <a:pt x="1312" y="578"/>
                  </a:cubicBezTo>
                  <a:close/>
                  <a:moveTo>
                    <a:pt x="1162" y="1"/>
                  </a:moveTo>
                  <a:cubicBezTo>
                    <a:pt x="1152" y="21"/>
                    <a:pt x="1135" y="42"/>
                    <a:pt x="1114" y="56"/>
                  </a:cubicBezTo>
                  <a:cubicBezTo>
                    <a:pt x="1104" y="59"/>
                    <a:pt x="428" y="479"/>
                    <a:pt x="18" y="1018"/>
                  </a:cubicBezTo>
                  <a:cubicBezTo>
                    <a:pt x="8" y="1070"/>
                    <a:pt x="1" y="1121"/>
                    <a:pt x="1" y="1172"/>
                  </a:cubicBezTo>
                  <a:cubicBezTo>
                    <a:pt x="1" y="1824"/>
                    <a:pt x="380" y="2350"/>
                    <a:pt x="845" y="2350"/>
                  </a:cubicBezTo>
                  <a:cubicBezTo>
                    <a:pt x="1308" y="2350"/>
                    <a:pt x="1688" y="1824"/>
                    <a:pt x="1688" y="1172"/>
                  </a:cubicBezTo>
                  <a:cubicBezTo>
                    <a:pt x="1688" y="694"/>
                    <a:pt x="1445" y="158"/>
                    <a:pt x="1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flipH="1">
              <a:off x="7231753" y="2253910"/>
              <a:ext cx="66753" cy="72843"/>
            </a:xfrm>
            <a:custGeom>
              <a:avLst/>
              <a:gdLst/>
              <a:ahLst/>
              <a:cxnLst/>
              <a:rect l="l" t="t" r="r" b="b"/>
              <a:pathLst>
                <a:path w="1677" h="1830" extrusionOk="0">
                  <a:moveTo>
                    <a:pt x="1557" y="1"/>
                  </a:moveTo>
                  <a:cubicBezTo>
                    <a:pt x="1536" y="1"/>
                    <a:pt x="1516" y="7"/>
                    <a:pt x="1495" y="18"/>
                  </a:cubicBezTo>
                  <a:cubicBezTo>
                    <a:pt x="1444" y="51"/>
                    <a:pt x="205" y="813"/>
                    <a:pt x="13" y="1694"/>
                  </a:cubicBezTo>
                  <a:cubicBezTo>
                    <a:pt x="0" y="1755"/>
                    <a:pt x="41" y="1813"/>
                    <a:pt x="103" y="1827"/>
                  </a:cubicBezTo>
                  <a:cubicBezTo>
                    <a:pt x="109" y="1827"/>
                    <a:pt x="120" y="1830"/>
                    <a:pt x="126" y="1830"/>
                  </a:cubicBezTo>
                  <a:cubicBezTo>
                    <a:pt x="177" y="1830"/>
                    <a:pt x="225" y="1792"/>
                    <a:pt x="239" y="1741"/>
                  </a:cubicBezTo>
                  <a:cubicBezTo>
                    <a:pt x="280" y="1543"/>
                    <a:pt x="386" y="1352"/>
                    <a:pt x="522" y="1171"/>
                  </a:cubicBezTo>
                  <a:cubicBezTo>
                    <a:pt x="932" y="632"/>
                    <a:pt x="1608" y="212"/>
                    <a:pt x="1618" y="209"/>
                  </a:cubicBezTo>
                  <a:cubicBezTo>
                    <a:pt x="1639" y="195"/>
                    <a:pt x="1656" y="174"/>
                    <a:pt x="1666" y="154"/>
                  </a:cubicBezTo>
                  <a:cubicBezTo>
                    <a:pt x="1676" y="120"/>
                    <a:pt x="1672" y="86"/>
                    <a:pt x="1656" y="55"/>
                  </a:cubicBezTo>
                  <a:cubicBezTo>
                    <a:pt x="1631" y="21"/>
                    <a:pt x="1594" y="1"/>
                    <a:pt x="1557"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flipH="1">
              <a:off x="7083675" y="2227837"/>
              <a:ext cx="66872" cy="113603"/>
            </a:xfrm>
            <a:custGeom>
              <a:avLst/>
              <a:gdLst/>
              <a:ahLst/>
              <a:cxnLst/>
              <a:rect l="l" t="t" r="r" b="b"/>
              <a:pathLst>
                <a:path w="1680" h="2854" extrusionOk="0">
                  <a:moveTo>
                    <a:pt x="0" y="0"/>
                  </a:moveTo>
                  <a:lnTo>
                    <a:pt x="0" y="0"/>
                  </a:lnTo>
                  <a:cubicBezTo>
                    <a:pt x="642" y="0"/>
                    <a:pt x="1150" y="55"/>
                    <a:pt x="1311" y="157"/>
                  </a:cubicBezTo>
                  <a:cubicBezTo>
                    <a:pt x="1205" y="89"/>
                    <a:pt x="953" y="41"/>
                    <a:pt x="608" y="17"/>
                  </a:cubicBezTo>
                  <a:cubicBezTo>
                    <a:pt x="427" y="7"/>
                    <a:pt x="222" y="0"/>
                    <a:pt x="0" y="0"/>
                  </a:cubicBezTo>
                  <a:close/>
                  <a:moveTo>
                    <a:pt x="1311" y="157"/>
                  </a:moveTo>
                  <a:lnTo>
                    <a:pt x="1311" y="157"/>
                  </a:lnTo>
                  <a:cubicBezTo>
                    <a:pt x="1433" y="233"/>
                    <a:pt x="1516" y="485"/>
                    <a:pt x="1571" y="828"/>
                  </a:cubicBezTo>
                  <a:lnTo>
                    <a:pt x="1571" y="828"/>
                  </a:lnTo>
                  <a:cubicBezTo>
                    <a:pt x="1524" y="534"/>
                    <a:pt x="1458" y="309"/>
                    <a:pt x="1366" y="202"/>
                  </a:cubicBezTo>
                  <a:cubicBezTo>
                    <a:pt x="1349" y="181"/>
                    <a:pt x="1331" y="167"/>
                    <a:pt x="1311" y="157"/>
                  </a:cubicBezTo>
                  <a:close/>
                  <a:moveTo>
                    <a:pt x="1571" y="828"/>
                  </a:moveTo>
                  <a:cubicBezTo>
                    <a:pt x="1578" y="871"/>
                    <a:pt x="1585" y="916"/>
                    <a:pt x="1591" y="963"/>
                  </a:cubicBezTo>
                  <a:cubicBezTo>
                    <a:pt x="1593" y="975"/>
                    <a:pt x="1594" y="986"/>
                    <a:pt x="1596" y="998"/>
                  </a:cubicBezTo>
                  <a:lnTo>
                    <a:pt x="1596" y="998"/>
                  </a:lnTo>
                  <a:cubicBezTo>
                    <a:pt x="1588" y="939"/>
                    <a:pt x="1580" y="882"/>
                    <a:pt x="1571" y="828"/>
                  </a:cubicBezTo>
                  <a:close/>
                  <a:moveTo>
                    <a:pt x="1596" y="998"/>
                  </a:moveTo>
                  <a:lnTo>
                    <a:pt x="1596" y="998"/>
                  </a:lnTo>
                  <a:cubicBezTo>
                    <a:pt x="1665" y="1540"/>
                    <a:pt x="1680" y="2248"/>
                    <a:pt x="1680" y="2854"/>
                  </a:cubicBezTo>
                  <a:cubicBezTo>
                    <a:pt x="1680" y="2249"/>
                    <a:pt x="1667" y="1540"/>
                    <a:pt x="1596" y="9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flipH="1">
              <a:off x="7286367" y="2309360"/>
              <a:ext cx="94497" cy="139835"/>
            </a:xfrm>
            <a:custGeom>
              <a:avLst/>
              <a:gdLst/>
              <a:ahLst/>
              <a:cxnLst/>
              <a:rect l="l" t="t" r="r" b="b"/>
              <a:pathLst>
                <a:path w="2374" h="3513" extrusionOk="0">
                  <a:moveTo>
                    <a:pt x="236" y="0"/>
                  </a:moveTo>
                  <a:cubicBezTo>
                    <a:pt x="236" y="1"/>
                    <a:pt x="0" y="1629"/>
                    <a:pt x="454" y="1704"/>
                  </a:cubicBezTo>
                  <a:lnTo>
                    <a:pt x="454" y="1704"/>
                  </a:lnTo>
                  <a:lnTo>
                    <a:pt x="236" y="0"/>
                  </a:lnTo>
                  <a:close/>
                  <a:moveTo>
                    <a:pt x="1480" y="1643"/>
                  </a:moveTo>
                  <a:cubicBezTo>
                    <a:pt x="1141" y="1643"/>
                    <a:pt x="759" y="1707"/>
                    <a:pt x="506" y="1707"/>
                  </a:cubicBezTo>
                  <a:cubicBezTo>
                    <a:pt x="499" y="1707"/>
                    <a:pt x="492" y="1707"/>
                    <a:pt x="485" y="1707"/>
                  </a:cubicBezTo>
                  <a:cubicBezTo>
                    <a:pt x="474" y="1707"/>
                    <a:pt x="464" y="1706"/>
                    <a:pt x="454" y="1704"/>
                  </a:cubicBezTo>
                  <a:lnTo>
                    <a:pt x="454" y="1704"/>
                  </a:lnTo>
                  <a:lnTo>
                    <a:pt x="686" y="3512"/>
                  </a:lnTo>
                  <a:cubicBezTo>
                    <a:pt x="1721" y="3230"/>
                    <a:pt x="2373" y="2458"/>
                    <a:pt x="2195" y="1953"/>
                  </a:cubicBezTo>
                  <a:cubicBezTo>
                    <a:pt x="2108" y="1705"/>
                    <a:pt x="1815" y="1643"/>
                    <a:pt x="1480" y="1643"/>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flipH="1">
              <a:off x="7286566" y="2304822"/>
              <a:ext cx="96885" cy="148871"/>
            </a:xfrm>
            <a:custGeom>
              <a:avLst/>
              <a:gdLst/>
              <a:ahLst/>
              <a:cxnLst/>
              <a:rect l="l" t="t" r="r" b="b"/>
              <a:pathLst>
                <a:path w="2434" h="3740" extrusionOk="0">
                  <a:moveTo>
                    <a:pt x="305" y="1"/>
                  </a:moveTo>
                  <a:cubicBezTo>
                    <a:pt x="248" y="1"/>
                    <a:pt x="198" y="40"/>
                    <a:pt x="188" y="97"/>
                  </a:cubicBezTo>
                  <a:cubicBezTo>
                    <a:pt x="168" y="237"/>
                    <a:pt x="1" y="1466"/>
                    <a:pt x="311" y="1821"/>
                  </a:cubicBezTo>
                  <a:cubicBezTo>
                    <a:pt x="373" y="1893"/>
                    <a:pt x="455" y="1931"/>
                    <a:pt x="546" y="1934"/>
                  </a:cubicBezTo>
                  <a:cubicBezTo>
                    <a:pt x="673" y="1934"/>
                    <a:pt x="830" y="1920"/>
                    <a:pt x="994" y="1903"/>
                  </a:cubicBezTo>
                  <a:cubicBezTo>
                    <a:pt x="1171" y="1886"/>
                    <a:pt x="1364" y="1868"/>
                    <a:pt x="1542" y="1868"/>
                  </a:cubicBezTo>
                  <a:cubicBezTo>
                    <a:pt x="1834" y="1868"/>
                    <a:pt x="2085" y="1917"/>
                    <a:pt x="2151" y="2104"/>
                  </a:cubicBezTo>
                  <a:cubicBezTo>
                    <a:pt x="2199" y="2238"/>
                    <a:pt x="2175" y="2402"/>
                    <a:pt x="2079" y="2575"/>
                  </a:cubicBezTo>
                  <a:cubicBezTo>
                    <a:pt x="1865" y="2982"/>
                    <a:pt x="1328" y="3354"/>
                    <a:pt x="721" y="3521"/>
                  </a:cubicBezTo>
                  <a:cubicBezTo>
                    <a:pt x="659" y="3538"/>
                    <a:pt x="625" y="3599"/>
                    <a:pt x="642" y="3658"/>
                  </a:cubicBezTo>
                  <a:cubicBezTo>
                    <a:pt x="656" y="3708"/>
                    <a:pt x="700" y="3740"/>
                    <a:pt x="751" y="3740"/>
                  </a:cubicBezTo>
                  <a:cubicBezTo>
                    <a:pt x="762" y="3740"/>
                    <a:pt x="772" y="3740"/>
                    <a:pt x="782" y="3736"/>
                  </a:cubicBezTo>
                  <a:cubicBezTo>
                    <a:pt x="1458" y="3549"/>
                    <a:pt x="2035" y="3142"/>
                    <a:pt x="2284" y="2678"/>
                  </a:cubicBezTo>
                  <a:cubicBezTo>
                    <a:pt x="2407" y="2449"/>
                    <a:pt x="2434" y="2224"/>
                    <a:pt x="2369" y="2033"/>
                  </a:cubicBezTo>
                  <a:cubicBezTo>
                    <a:pt x="2258" y="1720"/>
                    <a:pt x="1915" y="1645"/>
                    <a:pt x="1537" y="1645"/>
                  </a:cubicBezTo>
                  <a:cubicBezTo>
                    <a:pt x="1349" y="1645"/>
                    <a:pt x="1152" y="1664"/>
                    <a:pt x="970" y="1681"/>
                  </a:cubicBezTo>
                  <a:cubicBezTo>
                    <a:pt x="820" y="1695"/>
                    <a:pt x="677" y="1709"/>
                    <a:pt x="567" y="1709"/>
                  </a:cubicBezTo>
                  <a:cubicBezTo>
                    <a:pt x="561" y="1709"/>
                    <a:pt x="555" y="1709"/>
                    <a:pt x="549" y="1709"/>
                  </a:cubicBezTo>
                  <a:cubicBezTo>
                    <a:pt x="531" y="1709"/>
                    <a:pt x="511" y="1705"/>
                    <a:pt x="485" y="1674"/>
                  </a:cubicBezTo>
                  <a:cubicBezTo>
                    <a:pt x="301" y="1466"/>
                    <a:pt x="345" y="616"/>
                    <a:pt x="414" y="128"/>
                  </a:cubicBezTo>
                  <a:cubicBezTo>
                    <a:pt x="424" y="70"/>
                    <a:pt x="379" y="12"/>
                    <a:pt x="318" y="1"/>
                  </a:cubicBezTo>
                  <a:cubicBezTo>
                    <a:pt x="314" y="1"/>
                    <a:pt x="309" y="1"/>
                    <a:pt x="30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flipH="1">
              <a:off x="7092193" y="2232972"/>
              <a:ext cx="33635" cy="113086"/>
            </a:xfrm>
            <a:custGeom>
              <a:avLst/>
              <a:gdLst/>
              <a:ahLst/>
              <a:cxnLst/>
              <a:rect l="l" t="t" r="r" b="b"/>
              <a:pathLst>
                <a:path w="845" h="2841" extrusionOk="0">
                  <a:moveTo>
                    <a:pt x="1" y="1"/>
                  </a:moveTo>
                  <a:lnTo>
                    <a:pt x="1" y="1"/>
                  </a:lnTo>
                  <a:cubicBezTo>
                    <a:pt x="42" y="328"/>
                    <a:pt x="79" y="656"/>
                    <a:pt x="113" y="977"/>
                  </a:cubicBezTo>
                  <a:lnTo>
                    <a:pt x="452" y="492"/>
                  </a:lnTo>
                  <a:cubicBezTo>
                    <a:pt x="373" y="359"/>
                    <a:pt x="280" y="229"/>
                    <a:pt x="178" y="110"/>
                  </a:cubicBezTo>
                  <a:cubicBezTo>
                    <a:pt x="124" y="45"/>
                    <a:pt x="62" y="11"/>
                    <a:pt x="1" y="1"/>
                  </a:cubicBezTo>
                  <a:close/>
                  <a:moveTo>
                    <a:pt x="728" y="1175"/>
                  </a:moveTo>
                  <a:lnTo>
                    <a:pt x="206" y="1909"/>
                  </a:lnTo>
                  <a:cubicBezTo>
                    <a:pt x="236" y="2233"/>
                    <a:pt x="267" y="2544"/>
                    <a:pt x="301" y="2841"/>
                  </a:cubicBezTo>
                  <a:cubicBezTo>
                    <a:pt x="434" y="2838"/>
                    <a:pt x="567" y="2769"/>
                    <a:pt x="625" y="2619"/>
                  </a:cubicBezTo>
                  <a:cubicBezTo>
                    <a:pt x="816" y="2141"/>
                    <a:pt x="844" y="1642"/>
                    <a:pt x="728" y="11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flipH="1">
              <a:off x="7096850" y="2252557"/>
              <a:ext cx="24480" cy="56404"/>
            </a:xfrm>
            <a:custGeom>
              <a:avLst/>
              <a:gdLst/>
              <a:ahLst/>
              <a:cxnLst/>
              <a:rect l="l" t="t" r="r" b="b"/>
              <a:pathLst>
                <a:path w="615" h="1417" extrusionOk="0">
                  <a:moveTo>
                    <a:pt x="339" y="0"/>
                  </a:moveTo>
                  <a:lnTo>
                    <a:pt x="0" y="485"/>
                  </a:lnTo>
                  <a:cubicBezTo>
                    <a:pt x="31" y="802"/>
                    <a:pt x="62" y="1117"/>
                    <a:pt x="93" y="1417"/>
                  </a:cubicBezTo>
                  <a:lnTo>
                    <a:pt x="615" y="683"/>
                  </a:lnTo>
                  <a:cubicBezTo>
                    <a:pt x="557" y="447"/>
                    <a:pt x="465" y="216"/>
                    <a:pt x="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flipH="1">
              <a:off x="7113847" y="2232853"/>
              <a:ext cx="32640" cy="113205"/>
            </a:xfrm>
            <a:custGeom>
              <a:avLst/>
              <a:gdLst/>
              <a:ahLst/>
              <a:cxnLst/>
              <a:rect l="l" t="t" r="r" b="b"/>
              <a:pathLst>
                <a:path w="820" h="2844" extrusionOk="0">
                  <a:moveTo>
                    <a:pt x="475" y="0"/>
                  </a:moveTo>
                  <a:cubicBezTo>
                    <a:pt x="229" y="0"/>
                    <a:pt x="1" y="335"/>
                    <a:pt x="213" y="584"/>
                  </a:cubicBezTo>
                  <a:cubicBezTo>
                    <a:pt x="663" y="1117"/>
                    <a:pt x="735" y="1809"/>
                    <a:pt x="486" y="2441"/>
                  </a:cubicBezTo>
                  <a:cubicBezTo>
                    <a:pt x="386" y="2687"/>
                    <a:pt x="591" y="2844"/>
                    <a:pt x="803" y="2844"/>
                  </a:cubicBezTo>
                  <a:lnTo>
                    <a:pt x="820" y="2844"/>
                  </a:lnTo>
                  <a:cubicBezTo>
                    <a:pt x="786" y="2547"/>
                    <a:pt x="755" y="2236"/>
                    <a:pt x="725" y="1912"/>
                  </a:cubicBezTo>
                  <a:cubicBezTo>
                    <a:pt x="694" y="1612"/>
                    <a:pt x="663" y="1297"/>
                    <a:pt x="632" y="980"/>
                  </a:cubicBezTo>
                  <a:cubicBezTo>
                    <a:pt x="598" y="659"/>
                    <a:pt x="561" y="331"/>
                    <a:pt x="520" y="4"/>
                  </a:cubicBezTo>
                  <a:cubicBezTo>
                    <a:pt x="506" y="0"/>
                    <a:pt x="489" y="0"/>
                    <a:pt x="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flipH="1">
              <a:off x="7112335" y="2359356"/>
              <a:ext cx="25714" cy="10747"/>
            </a:xfrm>
            <a:custGeom>
              <a:avLst/>
              <a:gdLst/>
              <a:ahLst/>
              <a:cxnLst/>
              <a:rect l="l" t="t" r="r" b="b"/>
              <a:pathLst>
                <a:path w="646" h="270" extrusionOk="0">
                  <a:moveTo>
                    <a:pt x="318" y="0"/>
                  </a:moveTo>
                  <a:cubicBezTo>
                    <a:pt x="144" y="0"/>
                    <a:pt x="34" y="110"/>
                    <a:pt x="1" y="236"/>
                  </a:cubicBezTo>
                  <a:lnTo>
                    <a:pt x="127" y="236"/>
                  </a:lnTo>
                  <a:cubicBezTo>
                    <a:pt x="304" y="236"/>
                    <a:pt x="478" y="246"/>
                    <a:pt x="646" y="270"/>
                  </a:cubicBezTo>
                  <a:cubicBezTo>
                    <a:pt x="618" y="126"/>
                    <a:pt x="513" y="0"/>
                    <a:pt x="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p:nvPr/>
          </p:nvSpPr>
          <p:spPr>
            <a:xfrm flipH="1">
              <a:off x="7111101" y="2368750"/>
              <a:ext cx="28978" cy="17275"/>
            </a:xfrm>
            <a:custGeom>
              <a:avLst/>
              <a:gdLst/>
              <a:ahLst/>
              <a:cxnLst/>
              <a:rect l="l" t="t" r="r" b="b"/>
              <a:pathLst>
                <a:path w="728" h="434" extrusionOk="0">
                  <a:moveTo>
                    <a:pt x="52" y="0"/>
                  </a:moveTo>
                  <a:cubicBezTo>
                    <a:pt x="0" y="194"/>
                    <a:pt x="106" y="434"/>
                    <a:pt x="369" y="434"/>
                  </a:cubicBezTo>
                  <a:cubicBezTo>
                    <a:pt x="618" y="434"/>
                    <a:pt x="728" y="222"/>
                    <a:pt x="697" y="34"/>
                  </a:cubicBezTo>
                  <a:cubicBezTo>
                    <a:pt x="529" y="10"/>
                    <a:pt x="355" y="0"/>
                    <a:pt x="178" y="0"/>
                  </a:cubicBezTo>
                  <a:close/>
                </a:path>
              </a:pathLst>
            </a:custGeom>
            <a:solidFill>
              <a:srgbClr val="EBD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5"/>
            <p:cNvSpPr/>
            <p:nvPr/>
          </p:nvSpPr>
          <p:spPr>
            <a:xfrm flipH="1">
              <a:off x="7457770" y="2285954"/>
              <a:ext cx="52742" cy="105921"/>
            </a:xfrm>
            <a:custGeom>
              <a:avLst/>
              <a:gdLst/>
              <a:ahLst/>
              <a:cxnLst/>
              <a:rect l="l" t="t" r="r" b="b"/>
              <a:pathLst>
                <a:path w="1325" h="2661" extrusionOk="0">
                  <a:moveTo>
                    <a:pt x="492" y="1"/>
                  </a:moveTo>
                  <a:cubicBezTo>
                    <a:pt x="236" y="1"/>
                    <a:pt x="1" y="336"/>
                    <a:pt x="236" y="578"/>
                  </a:cubicBezTo>
                  <a:cubicBezTo>
                    <a:pt x="642" y="995"/>
                    <a:pt x="438" y="1762"/>
                    <a:pt x="315" y="2244"/>
                  </a:cubicBezTo>
                  <a:cubicBezTo>
                    <a:pt x="253" y="2496"/>
                    <a:pt x="469" y="2660"/>
                    <a:pt x="669" y="2660"/>
                  </a:cubicBezTo>
                  <a:cubicBezTo>
                    <a:pt x="806" y="2660"/>
                    <a:pt x="936" y="2589"/>
                    <a:pt x="977" y="2421"/>
                  </a:cubicBezTo>
                  <a:cubicBezTo>
                    <a:pt x="1168" y="1667"/>
                    <a:pt x="1325" y="725"/>
                    <a:pt x="721" y="103"/>
                  </a:cubicBezTo>
                  <a:cubicBezTo>
                    <a:pt x="649" y="32"/>
                    <a:pt x="571" y="1"/>
                    <a:pt x="4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5"/>
            <p:cNvSpPr/>
            <p:nvPr/>
          </p:nvSpPr>
          <p:spPr>
            <a:xfrm flipH="1">
              <a:off x="7471861" y="2401590"/>
              <a:ext cx="35227" cy="26709"/>
            </a:xfrm>
            <a:custGeom>
              <a:avLst/>
              <a:gdLst/>
              <a:ahLst/>
              <a:cxnLst/>
              <a:rect l="l" t="t" r="r" b="b"/>
              <a:pathLst>
                <a:path w="885" h="671" extrusionOk="0">
                  <a:moveTo>
                    <a:pt x="440" y="1"/>
                  </a:moveTo>
                  <a:cubicBezTo>
                    <a:pt x="0" y="1"/>
                    <a:pt x="0" y="670"/>
                    <a:pt x="440" y="670"/>
                  </a:cubicBezTo>
                  <a:cubicBezTo>
                    <a:pt x="884" y="670"/>
                    <a:pt x="884" y="1"/>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flipH="1">
              <a:off x="7504865" y="2680868"/>
              <a:ext cx="265818" cy="261200"/>
            </a:xfrm>
            <a:custGeom>
              <a:avLst/>
              <a:gdLst/>
              <a:ahLst/>
              <a:cxnLst/>
              <a:rect l="l" t="t" r="r" b="b"/>
              <a:pathLst>
                <a:path w="6678" h="6562" extrusionOk="0">
                  <a:moveTo>
                    <a:pt x="4519" y="0"/>
                  </a:moveTo>
                  <a:cubicBezTo>
                    <a:pt x="0" y="215"/>
                    <a:pt x="925" y="5462"/>
                    <a:pt x="1639" y="6059"/>
                  </a:cubicBezTo>
                  <a:cubicBezTo>
                    <a:pt x="2017" y="6380"/>
                    <a:pt x="2540" y="6550"/>
                    <a:pt x="3103" y="6561"/>
                  </a:cubicBezTo>
                  <a:cubicBezTo>
                    <a:pt x="3977" y="6145"/>
                    <a:pt x="5612" y="5865"/>
                    <a:pt x="6086" y="3892"/>
                  </a:cubicBezTo>
                  <a:cubicBezTo>
                    <a:pt x="6677" y="1423"/>
                    <a:pt x="5584" y="127"/>
                    <a:pt x="4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flipH="1">
              <a:off x="7473098" y="2680868"/>
              <a:ext cx="198428" cy="262673"/>
            </a:xfrm>
            <a:custGeom>
              <a:avLst/>
              <a:gdLst/>
              <a:ahLst/>
              <a:cxnLst/>
              <a:rect l="l" t="t" r="r" b="b"/>
              <a:pathLst>
                <a:path w="4985" h="6599" extrusionOk="0">
                  <a:moveTo>
                    <a:pt x="2028" y="0"/>
                  </a:moveTo>
                  <a:cubicBezTo>
                    <a:pt x="2028" y="0"/>
                    <a:pt x="4172" y="1000"/>
                    <a:pt x="3575" y="3281"/>
                  </a:cubicBezTo>
                  <a:cubicBezTo>
                    <a:pt x="3076" y="5178"/>
                    <a:pt x="1943" y="6482"/>
                    <a:pt x="0" y="6482"/>
                  </a:cubicBezTo>
                  <a:cubicBezTo>
                    <a:pt x="328" y="6561"/>
                    <a:pt x="638" y="6598"/>
                    <a:pt x="930" y="6598"/>
                  </a:cubicBezTo>
                  <a:cubicBezTo>
                    <a:pt x="2255" y="6598"/>
                    <a:pt x="3220" y="5828"/>
                    <a:pt x="3841" y="4609"/>
                  </a:cubicBezTo>
                  <a:cubicBezTo>
                    <a:pt x="4985" y="2362"/>
                    <a:pt x="3862" y="89"/>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25"/>
          <p:cNvSpPr txBox="1">
            <a:spLocks noGrp="1"/>
          </p:cNvSpPr>
          <p:nvPr>
            <p:ph type="ctrTitle"/>
          </p:nvPr>
        </p:nvSpPr>
        <p:spPr>
          <a:xfrm>
            <a:off x="243822" y="1360816"/>
            <a:ext cx="5118600" cy="2209749"/>
          </a:xfrm>
          <a:prstGeom prst="rect">
            <a:avLst/>
          </a:prstGeom>
        </p:spPr>
        <p:txBody>
          <a:bodyPr spcFirstLastPara="1" wrap="square" lIns="91425" tIns="91425" rIns="91425" bIns="91425" anchor="t" anchorCtr="0">
            <a:noAutofit/>
          </a:bodyPr>
          <a:lstStyle/>
          <a:p>
            <a:pPr eaLnBrk="1" hangingPunct="1">
              <a:defRPr/>
            </a:pPr>
            <a: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PHÁT TRIỂN MỐI </a:t>
            </a:r>
            <a:b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br>
            <a: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QUAN HỆ HỢP TÁC VỚI THẦY CÔ VÀ CÁC </a:t>
            </a:r>
            <a:r>
              <a:rPr lang="en-US" altLang="zh-CN" sz="3200" b="1" noProof="1" smtClean="0">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BẠN</a:t>
            </a:r>
            <a:br>
              <a:rPr lang="en-US" altLang="zh-CN" sz="3200" b="1" noProof="1" smtClean="0">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br>
            <a:r>
              <a:rPr lang="en-US" altLang="zh-CN" sz="3200" b="1" noProof="1" smtClean="0">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                                    </a:t>
            </a:r>
            <a:r>
              <a:rPr lang="es" sz="2400" b="1" dirty="0" smtClean="0">
                <a:solidFill>
                  <a:srgbClr val="002060"/>
                </a:solidFill>
                <a:effectLst>
                  <a:outerShdw blurRad="38100" dist="38100" dir="2700000" algn="tl">
                    <a:srgbClr val="000000">
                      <a:alpha val="43137"/>
                    </a:srgbClr>
                  </a:outerShdw>
                </a:effectLst>
                <a:latin typeface="+mn-lt"/>
              </a:rPr>
              <a:t>(2 </a:t>
            </a:r>
            <a:r>
              <a:rPr lang="es" sz="2400" b="1" dirty="0">
                <a:solidFill>
                  <a:srgbClr val="002060"/>
                </a:solidFill>
                <a:effectLst>
                  <a:outerShdw blurRad="38100" dist="38100" dir="2700000" algn="tl">
                    <a:srgbClr val="000000">
                      <a:alpha val="43137"/>
                    </a:srgbClr>
                  </a:outerShdw>
                </a:effectLst>
                <a:latin typeface="+mn-lt"/>
              </a:rPr>
              <a:t>tiết)</a:t>
            </a:r>
            <a:endParaRPr lang="zh-CN" altLang="en-US" sz="24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endParaRPr>
          </a:p>
        </p:txBody>
      </p:sp>
      <p:sp>
        <p:nvSpPr>
          <p:cNvPr id="184" name="Google Shape;766;p28"/>
          <p:cNvSpPr txBox="1">
            <a:spLocks noGrp="1"/>
          </p:cNvSpPr>
          <p:nvPr>
            <p:ph type="title" idx="2"/>
          </p:nvPr>
        </p:nvSpPr>
        <p:spPr>
          <a:xfrm>
            <a:off x="1484103" y="318554"/>
            <a:ext cx="2651065" cy="4987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dirty="0" smtClean="0">
                <a:solidFill>
                  <a:srgbClr val="002060"/>
                </a:solidFill>
                <a:latin typeface="+mn-lt"/>
              </a:rPr>
              <a:t>NỘI DUNG 01</a:t>
            </a:r>
            <a:endParaRPr sz="2800" dirty="0">
              <a:solidFill>
                <a:srgbClr val="002060"/>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30</a:t>
            </a:fld>
            <a:endParaRPr lang="es">
              <a:solidFill>
                <a:schemeClr val="lt1"/>
              </a:solidFill>
            </a:endParaRPr>
          </a:p>
        </p:txBody>
      </p:sp>
      <p:sp>
        <p:nvSpPr>
          <p:cNvPr id="5" name="Google Shape;573;p26"/>
          <p:cNvSpPr txBox="1">
            <a:spLocks noGrp="1"/>
          </p:cNvSpPr>
          <p:nvPr>
            <p:ph type="subTitle" idx="1"/>
          </p:nvPr>
        </p:nvSpPr>
        <p:spPr>
          <a:xfrm>
            <a:off x="2362953" y="2873151"/>
            <a:ext cx="4354717" cy="131431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600" dirty="0">
                <a:latin typeface="+mn-lt"/>
                <a:ea typeface="Barlow Semi Condensed Light"/>
                <a:cs typeface="Barlow Semi Condensed Light"/>
                <a:sym typeface="Barlow Semi Condensed Light"/>
              </a:rPr>
              <a:t>HỌC SINH </a:t>
            </a:r>
            <a:r>
              <a:rPr lang="es" sz="1600" dirty="0" smtClean="0">
                <a:latin typeface="+mn-lt"/>
                <a:ea typeface="Barlow Semi Condensed Light"/>
                <a:cs typeface="Barlow Semi Condensed Light"/>
                <a:sym typeface="Barlow Semi Condensed Light"/>
              </a:rPr>
              <a:t>THIẾT KẾ VÀ TRÌNH BÀY SẢN PHẨM GIỚI THIỆU VỀ TRUYỀN </a:t>
            </a:r>
            <a:r>
              <a:rPr lang="es" sz="1600" dirty="0">
                <a:latin typeface="+mn-lt"/>
                <a:ea typeface="Barlow Semi Condensed Light"/>
                <a:cs typeface="Barlow Semi Condensed Light"/>
                <a:sym typeface="Barlow Semi Condensed Light"/>
              </a:rPr>
              <a:t>THỐNG CỦA NHÀ TRƯỜNG)</a:t>
            </a:r>
            <a:endParaRPr sz="1600" dirty="0">
              <a:latin typeface="+mn-lt"/>
              <a:ea typeface="Barlow Semi Condensed Light"/>
              <a:cs typeface="Barlow Semi Condensed Light"/>
              <a:sym typeface="Barlow Semi Condensed Light"/>
            </a:endParaRPr>
          </a:p>
        </p:txBody>
      </p:sp>
      <p:sp>
        <p:nvSpPr>
          <p:cNvPr id="6" name="Google Shape;574;p26"/>
          <p:cNvSpPr txBox="1">
            <a:spLocks noGrp="1"/>
          </p:cNvSpPr>
          <p:nvPr>
            <p:ph type="ctrTitle"/>
          </p:nvPr>
        </p:nvSpPr>
        <p:spPr>
          <a:xfrm>
            <a:off x="353085" y="789450"/>
            <a:ext cx="8374455"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smtClean="0">
                <a:solidFill>
                  <a:schemeClr val="dk1"/>
                </a:solidFill>
              </a:rPr>
              <a:t> </a:t>
            </a:r>
            <a:r>
              <a:rPr lang="es" sz="3200" dirty="0">
                <a:solidFill>
                  <a:schemeClr val="dk1"/>
                </a:solidFill>
              </a:rPr>
              <a:t/>
            </a:r>
            <a:br>
              <a:rPr lang="es" sz="3200" dirty="0">
                <a:solidFill>
                  <a:schemeClr val="dk1"/>
                </a:solidFill>
              </a:rPr>
            </a:br>
            <a:r>
              <a:rPr lang="es" sz="3200" dirty="0" smtClean="0">
                <a:solidFill>
                  <a:schemeClr val="dk1"/>
                </a:solidFill>
                <a:latin typeface="Times New Roman" panose="02020603050405020304" pitchFamily="18" charset="0"/>
                <a:cs typeface="Gisha" panose="020B0502040204020203" pitchFamily="34" charset="-79"/>
              </a:rPr>
              <a:t>THIẾT KẾ VÀ TRÌNH BÀY SẢN PHẨM PHẦN GIỚI THIỆU VỀ TRUYỀN THỐNG TRƯỜNG EM</a:t>
            </a:r>
            <a:endParaRPr sz="3200" dirty="0">
              <a:solidFill>
                <a:schemeClr val="dk1"/>
              </a:solidFill>
              <a:latin typeface="Times New Roman" panose="02020603050405020304" pitchFamily="18" charset="0"/>
              <a:cs typeface="Gisha" panose="020B0502040204020203" pitchFamily="34" charset="-79"/>
            </a:endParaRPr>
          </a:p>
        </p:txBody>
      </p:sp>
      <p:sp>
        <p:nvSpPr>
          <p:cNvPr id="7" name="TextBox 6"/>
          <p:cNvSpPr txBox="1"/>
          <p:nvPr/>
        </p:nvSpPr>
        <p:spPr>
          <a:xfrm>
            <a:off x="506993" y="443620"/>
            <a:ext cx="2725094"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2:</a:t>
            </a:r>
            <a:endParaRPr lang="en-US" sz="24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757568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3" name="Google Shape;1033;p33"/>
          <p:cNvGrpSpPr/>
          <p:nvPr/>
        </p:nvGrpSpPr>
        <p:grpSpPr>
          <a:xfrm>
            <a:off x="2263965" y="1474624"/>
            <a:ext cx="335612" cy="340292"/>
            <a:chOff x="1226500" y="238125"/>
            <a:chExt cx="5147425" cy="5219200"/>
          </a:xfrm>
        </p:grpSpPr>
        <p:sp>
          <p:nvSpPr>
            <p:cNvPr id="1034" name="Google Shape;1034;p33"/>
            <p:cNvSpPr/>
            <p:nvPr/>
          </p:nvSpPr>
          <p:spPr>
            <a:xfrm>
              <a:off x="3315800" y="2414675"/>
              <a:ext cx="968825" cy="968025"/>
            </a:xfrm>
            <a:custGeom>
              <a:avLst/>
              <a:gdLst/>
              <a:ahLst/>
              <a:cxnLst/>
              <a:rect l="l" t="t" r="r" b="b"/>
              <a:pathLst>
                <a:path w="38753" h="38721" extrusionOk="0">
                  <a:moveTo>
                    <a:pt x="22443" y="6459"/>
                  </a:moveTo>
                  <a:cubicBezTo>
                    <a:pt x="28282" y="7862"/>
                    <a:pt x="32620" y="13114"/>
                    <a:pt x="32620" y="19377"/>
                  </a:cubicBezTo>
                  <a:cubicBezTo>
                    <a:pt x="32620" y="26683"/>
                    <a:pt x="26683" y="32620"/>
                    <a:pt x="19377" y="32620"/>
                  </a:cubicBezTo>
                  <a:cubicBezTo>
                    <a:pt x="12070" y="32620"/>
                    <a:pt x="6133" y="26683"/>
                    <a:pt x="6133" y="19377"/>
                  </a:cubicBezTo>
                  <a:cubicBezTo>
                    <a:pt x="6133" y="13114"/>
                    <a:pt x="10471" y="7862"/>
                    <a:pt x="16310" y="6459"/>
                  </a:cubicBezTo>
                  <a:lnTo>
                    <a:pt x="16310" y="22410"/>
                  </a:lnTo>
                  <a:lnTo>
                    <a:pt x="27532" y="22410"/>
                  </a:lnTo>
                  <a:lnTo>
                    <a:pt x="27532" y="16310"/>
                  </a:lnTo>
                  <a:lnTo>
                    <a:pt x="22443" y="16310"/>
                  </a:lnTo>
                  <a:lnTo>
                    <a:pt x="22443" y="6459"/>
                  </a:lnTo>
                  <a:close/>
                  <a:moveTo>
                    <a:pt x="19377" y="0"/>
                  </a:moveTo>
                  <a:cubicBezTo>
                    <a:pt x="8710" y="0"/>
                    <a:pt x="0" y="8677"/>
                    <a:pt x="0" y="19377"/>
                  </a:cubicBezTo>
                  <a:cubicBezTo>
                    <a:pt x="0" y="30043"/>
                    <a:pt x="8710" y="38720"/>
                    <a:pt x="19377" y="38720"/>
                  </a:cubicBezTo>
                  <a:cubicBezTo>
                    <a:pt x="30043" y="38720"/>
                    <a:pt x="38753" y="30043"/>
                    <a:pt x="38753" y="19377"/>
                  </a:cubicBezTo>
                  <a:cubicBezTo>
                    <a:pt x="38753" y="8677"/>
                    <a:pt x="30043" y="0"/>
                    <a:pt x="19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2959425" y="238125"/>
              <a:ext cx="1681575" cy="5219200"/>
            </a:xfrm>
            <a:custGeom>
              <a:avLst/>
              <a:gdLst/>
              <a:ahLst/>
              <a:cxnLst/>
              <a:rect l="l" t="t" r="r" b="b"/>
              <a:pathLst>
                <a:path w="67263" h="208768" extrusionOk="0">
                  <a:moveTo>
                    <a:pt x="33632" y="15364"/>
                  </a:moveTo>
                  <a:lnTo>
                    <a:pt x="42145" y="25476"/>
                  </a:lnTo>
                  <a:lnTo>
                    <a:pt x="25118" y="25476"/>
                  </a:lnTo>
                  <a:lnTo>
                    <a:pt x="33632" y="15364"/>
                  </a:lnTo>
                  <a:close/>
                  <a:moveTo>
                    <a:pt x="45668" y="31609"/>
                  </a:moveTo>
                  <a:lnTo>
                    <a:pt x="45668" y="49941"/>
                  </a:lnTo>
                  <a:lnTo>
                    <a:pt x="21595" y="49941"/>
                  </a:lnTo>
                  <a:lnTo>
                    <a:pt x="21595" y="31609"/>
                  </a:lnTo>
                  <a:close/>
                  <a:moveTo>
                    <a:pt x="47169" y="56074"/>
                  </a:moveTo>
                  <a:lnTo>
                    <a:pt x="55030" y="66642"/>
                  </a:lnTo>
                  <a:lnTo>
                    <a:pt x="55030" y="74830"/>
                  </a:lnTo>
                  <a:lnTo>
                    <a:pt x="12233" y="74830"/>
                  </a:lnTo>
                  <a:lnTo>
                    <a:pt x="12233" y="66642"/>
                  </a:lnTo>
                  <a:lnTo>
                    <a:pt x="20094" y="56074"/>
                  </a:lnTo>
                  <a:close/>
                  <a:moveTo>
                    <a:pt x="61163" y="80930"/>
                  </a:moveTo>
                  <a:lnTo>
                    <a:pt x="61163" y="87062"/>
                  </a:lnTo>
                  <a:lnTo>
                    <a:pt x="55259" y="87062"/>
                  </a:lnTo>
                  <a:lnTo>
                    <a:pt x="55259" y="93162"/>
                  </a:lnTo>
                  <a:lnTo>
                    <a:pt x="61163" y="93162"/>
                  </a:lnTo>
                  <a:lnTo>
                    <a:pt x="61163" y="119682"/>
                  </a:lnTo>
                  <a:lnTo>
                    <a:pt x="55259" y="119682"/>
                  </a:lnTo>
                  <a:lnTo>
                    <a:pt x="55259" y="125782"/>
                  </a:lnTo>
                  <a:lnTo>
                    <a:pt x="61163" y="125782"/>
                  </a:lnTo>
                  <a:lnTo>
                    <a:pt x="61163" y="131915"/>
                  </a:lnTo>
                  <a:lnTo>
                    <a:pt x="6100" y="131915"/>
                  </a:lnTo>
                  <a:lnTo>
                    <a:pt x="6100" y="125782"/>
                  </a:lnTo>
                  <a:lnTo>
                    <a:pt x="12037" y="125782"/>
                  </a:lnTo>
                  <a:lnTo>
                    <a:pt x="12037" y="119682"/>
                  </a:lnTo>
                  <a:lnTo>
                    <a:pt x="6100" y="119682"/>
                  </a:lnTo>
                  <a:lnTo>
                    <a:pt x="6100" y="93162"/>
                  </a:lnTo>
                  <a:lnTo>
                    <a:pt x="12037" y="93162"/>
                  </a:lnTo>
                  <a:lnTo>
                    <a:pt x="12037" y="87062"/>
                  </a:lnTo>
                  <a:lnTo>
                    <a:pt x="6100" y="87062"/>
                  </a:lnTo>
                  <a:lnTo>
                    <a:pt x="6100" y="80930"/>
                  </a:lnTo>
                  <a:close/>
                  <a:moveTo>
                    <a:pt x="55030" y="138015"/>
                  </a:moveTo>
                  <a:lnTo>
                    <a:pt x="55030" y="164535"/>
                  </a:lnTo>
                  <a:lnTo>
                    <a:pt x="12233" y="164535"/>
                  </a:lnTo>
                  <a:lnTo>
                    <a:pt x="12233" y="138015"/>
                  </a:lnTo>
                  <a:close/>
                  <a:moveTo>
                    <a:pt x="55030" y="170635"/>
                  </a:moveTo>
                  <a:lnTo>
                    <a:pt x="55030" y="197154"/>
                  </a:lnTo>
                  <a:lnTo>
                    <a:pt x="12233" y="197154"/>
                  </a:lnTo>
                  <a:lnTo>
                    <a:pt x="12233" y="170635"/>
                  </a:lnTo>
                  <a:close/>
                  <a:moveTo>
                    <a:pt x="30565" y="0"/>
                  </a:moveTo>
                  <a:lnTo>
                    <a:pt x="30565" y="9492"/>
                  </a:lnTo>
                  <a:lnTo>
                    <a:pt x="15495" y="27433"/>
                  </a:lnTo>
                  <a:lnTo>
                    <a:pt x="15495" y="51996"/>
                  </a:lnTo>
                  <a:lnTo>
                    <a:pt x="6100" y="64653"/>
                  </a:lnTo>
                  <a:lnTo>
                    <a:pt x="6100" y="74830"/>
                  </a:lnTo>
                  <a:lnTo>
                    <a:pt x="0" y="74830"/>
                  </a:lnTo>
                  <a:lnTo>
                    <a:pt x="0" y="138015"/>
                  </a:lnTo>
                  <a:lnTo>
                    <a:pt x="6100" y="138015"/>
                  </a:lnTo>
                  <a:lnTo>
                    <a:pt x="6100" y="208767"/>
                  </a:lnTo>
                  <a:lnTo>
                    <a:pt x="12233" y="208767"/>
                  </a:lnTo>
                  <a:lnTo>
                    <a:pt x="12233" y="203254"/>
                  </a:lnTo>
                  <a:lnTo>
                    <a:pt x="55030" y="203254"/>
                  </a:lnTo>
                  <a:lnTo>
                    <a:pt x="55030" y="208767"/>
                  </a:lnTo>
                  <a:lnTo>
                    <a:pt x="61163" y="208767"/>
                  </a:lnTo>
                  <a:lnTo>
                    <a:pt x="61163" y="138015"/>
                  </a:lnTo>
                  <a:lnTo>
                    <a:pt x="67263" y="138015"/>
                  </a:lnTo>
                  <a:lnTo>
                    <a:pt x="67263" y="74830"/>
                  </a:lnTo>
                  <a:lnTo>
                    <a:pt x="61163" y="74830"/>
                  </a:lnTo>
                  <a:lnTo>
                    <a:pt x="61163" y="64653"/>
                  </a:lnTo>
                  <a:lnTo>
                    <a:pt x="51768" y="51996"/>
                  </a:lnTo>
                  <a:lnTo>
                    <a:pt x="51768" y="27433"/>
                  </a:lnTo>
                  <a:lnTo>
                    <a:pt x="36698" y="9492"/>
                  </a:lnTo>
                  <a:lnTo>
                    <a:pt x="36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4488475" y="650750"/>
              <a:ext cx="1885450" cy="1019400"/>
            </a:xfrm>
            <a:custGeom>
              <a:avLst/>
              <a:gdLst/>
              <a:ahLst/>
              <a:cxnLst/>
              <a:rect l="l" t="t" r="r" b="b"/>
              <a:pathLst>
                <a:path w="75418" h="40776" extrusionOk="0">
                  <a:moveTo>
                    <a:pt x="41885" y="6133"/>
                  </a:moveTo>
                  <a:cubicBezTo>
                    <a:pt x="47626" y="6133"/>
                    <a:pt x="52812" y="9558"/>
                    <a:pt x="55030" y="14875"/>
                  </a:cubicBezTo>
                  <a:lnTo>
                    <a:pt x="56009" y="17191"/>
                  </a:lnTo>
                  <a:lnTo>
                    <a:pt x="58456" y="16702"/>
                  </a:lnTo>
                  <a:cubicBezTo>
                    <a:pt x="59043" y="16572"/>
                    <a:pt x="59630" y="16539"/>
                    <a:pt x="60250" y="16539"/>
                  </a:cubicBezTo>
                  <a:cubicBezTo>
                    <a:pt x="65240" y="16539"/>
                    <a:pt x="69318" y="20584"/>
                    <a:pt x="69318" y="25607"/>
                  </a:cubicBezTo>
                  <a:cubicBezTo>
                    <a:pt x="69318" y="30598"/>
                    <a:pt x="65240" y="34676"/>
                    <a:pt x="60250" y="34676"/>
                  </a:cubicBezTo>
                  <a:lnTo>
                    <a:pt x="11711" y="34676"/>
                  </a:lnTo>
                  <a:cubicBezTo>
                    <a:pt x="8612" y="34676"/>
                    <a:pt x="6101" y="32164"/>
                    <a:pt x="6101" y="29065"/>
                  </a:cubicBezTo>
                  <a:cubicBezTo>
                    <a:pt x="6101" y="25966"/>
                    <a:pt x="8612" y="23454"/>
                    <a:pt x="11711" y="23454"/>
                  </a:cubicBezTo>
                  <a:lnTo>
                    <a:pt x="11972" y="23454"/>
                  </a:lnTo>
                  <a:lnTo>
                    <a:pt x="14908" y="23585"/>
                  </a:lnTo>
                  <a:lnTo>
                    <a:pt x="15169" y="20649"/>
                  </a:lnTo>
                  <a:cubicBezTo>
                    <a:pt x="15560" y="16017"/>
                    <a:pt x="19507" y="12364"/>
                    <a:pt x="24205" y="12364"/>
                  </a:cubicBezTo>
                  <a:cubicBezTo>
                    <a:pt x="25183" y="12364"/>
                    <a:pt x="26162" y="12527"/>
                    <a:pt x="27075" y="12820"/>
                  </a:cubicBezTo>
                  <a:lnTo>
                    <a:pt x="29163" y="13538"/>
                  </a:lnTo>
                  <a:lnTo>
                    <a:pt x="30500" y="11776"/>
                  </a:lnTo>
                  <a:cubicBezTo>
                    <a:pt x="33208" y="8188"/>
                    <a:pt x="37350" y="6133"/>
                    <a:pt x="41885" y="6133"/>
                  </a:cubicBezTo>
                  <a:close/>
                  <a:moveTo>
                    <a:pt x="41885" y="1"/>
                  </a:moveTo>
                  <a:cubicBezTo>
                    <a:pt x="36144" y="1"/>
                    <a:pt x="30794" y="2349"/>
                    <a:pt x="26945" y="6492"/>
                  </a:cubicBezTo>
                  <a:cubicBezTo>
                    <a:pt x="26031" y="6329"/>
                    <a:pt x="25118" y="6264"/>
                    <a:pt x="24205" y="6264"/>
                  </a:cubicBezTo>
                  <a:cubicBezTo>
                    <a:pt x="17257" y="6264"/>
                    <a:pt x="11255" y="11026"/>
                    <a:pt x="9526" y="17550"/>
                  </a:cubicBezTo>
                  <a:cubicBezTo>
                    <a:pt x="4111" y="18594"/>
                    <a:pt x="1" y="23356"/>
                    <a:pt x="1" y="29065"/>
                  </a:cubicBezTo>
                  <a:cubicBezTo>
                    <a:pt x="1" y="35524"/>
                    <a:pt x="5253" y="40775"/>
                    <a:pt x="11711" y="40775"/>
                  </a:cubicBezTo>
                  <a:lnTo>
                    <a:pt x="60250" y="40775"/>
                  </a:lnTo>
                  <a:cubicBezTo>
                    <a:pt x="68600" y="40775"/>
                    <a:pt x="75418" y="33958"/>
                    <a:pt x="75418" y="25607"/>
                  </a:cubicBezTo>
                  <a:cubicBezTo>
                    <a:pt x="75418" y="17224"/>
                    <a:pt x="68600" y="10406"/>
                    <a:pt x="60250" y="10406"/>
                  </a:cubicBezTo>
                  <a:lnTo>
                    <a:pt x="59662" y="10406"/>
                  </a:lnTo>
                  <a:cubicBezTo>
                    <a:pt x="56074" y="4013"/>
                    <a:pt x="49322" y="1"/>
                    <a:pt x="4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1226500" y="1497250"/>
              <a:ext cx="1228975" cy="764125"/>
            </a:xfrm>
            <a:custGeom>
              <a:avLst/>
              <a:gdLst/>
              <a:ahLst/>
              <a:cxnLst/>
              <a:rect l="l" t="t" r="r" b="b"/>
              <a:pathLst>
                <a:path w="49159" h="30565" extrusionOk="0">
                  <a:moveTo>
                    <a:pt x="26520" y="6100"/>
                  </a:moveTo>
                  <a:cubicBezTo>
                    <a:pt x="30891" y="6100"/>
                    <a:pt x="34675" y="9199"/>
                    <a:pt x="35523" y="13439"/>
                  </a:cubicBezTo>
                  <a:lnTo>
                    <a:pt x="36045" y="15984"/>
                  </a:lnTo>
                  <a:lnTo>
                    <a:pt x="38622" y="15919"/>
                  </a:lnTo>
                  <a:cubicBezTo>
                    <a:pt x="38687" y="15919"/>
                    <a:pt x="38753" y="15886"/>
                    <a:pt x="38818" y="15886"/>
                  </a:cubicBezTo>
                  <a:cubicBezTo>
                    <a:pt x="41167" y="15919"/>
                    <a:pt x="43058" y="17843"/>
                    <a:pt x="43058" y="20159"/>
                  </a:cubicBezTo>
                  <a:cubicBezTo>
                    <a:pt x="43058" y="22540"/>
                    <a:pt x="41134" y="24465"/>
                    <a:pt x="38785" y="24465"/>
                  </a:cubicBezTo>
                  <a:lnTo>
                    <a:pt x="12853" y="24465"/>
                  </a:lnTo>
                  <a:cubicBezTo>
                    <a:pt x="9134" y="24465"/>
                    <a:pt x="6100" y="21431"/>
                    <a:pt x="6100" y="17745"/>
                  </a:cubicBezTo>
                  <a:cubicBezTo>
                    <a:pt x="6100" y="14027"/>
                    <a:pt x="9134" y="10993"/>
                    <a:pt x="12853" y="10993"/>
                  </a:cubicBezTo>
                  <a:cubicBezTo>
                    <a:pt x="13635" y="10993"/>
                    <a:pt x="14451" y="11156"/>
                    <a:pt x="15201" y="11450"/>
                  </a:cubicBezTo>
                  <a:lnTo>
                    <a:pt x="17517" y="12330"/>
                  </a:lnTo>
                  <a:lnTo>
                    <a:pt x="18855" y="10275"/>
                  </a:lnTo>
                  <a:cubicBezTo>
                    <a:pt x="20551" y="7666"/>
                    <a:pt x="23421" y="6100"/>
                    <a:pt x="26520" y="6100"/>
                  </a:cubicBezTo>
                  <a:close/>
                  <a:moveTo>
                    <a:pt x="26520" y="0"/>
                  </a:moveTo>
                  <a:cubicBezTo>
                    <a:pt x="22149" y="0"/>
                    <a:pt x="18006" y="1859"/>
                    <a:pt x="15136" y="5089"/>
                  </a:cubicBezTo>
                  <a:cubicBezTo>
                    <a:pt x="14386" y="4958"/>
                    <a:pt x="13603" y="4893"/>
                    <a:pt x="12820" y="4893"/>
                  </a:cubicBezTo>
                  <a:cubicBezTo>
                    <a:pt x="5741" y="4893"/>
                    <a:pt x="0" y="10634"/>
                    <a:pt x="0" y="17745"/>
                  </a:cubicBezTo>
                  <a:cubicBezTo>
                    <a:pt x="0" y="24824"/>
                    <a:pt x="5741" y="30565"/>
                    <a:pt x="12820" y="30565"/>
                  </a:cubicBezTo>
                  <a:lnTo>
                    <a:pt x="38785" y="30565"/>
                  </a:lnTo>
                  <a:cubicBezTo>
                    <a:pt x="44494" y="30565"/>
                    <a:pt x="49158" y="25900"/>
                    <a:pt x="49158" y="20192"/>
                  </a:cubicBezTo>
                  <a:cubicBezTo>
                    <a:pt x="49158" y="15168"/>
                    <a:pt x="45603" y="10960"/>
                    <a:pt x="40873" y="9982"/>
                  </a:cubicBezTo>
                  <a:cubicBezTo>
                    <a:pt x="38720" y="4078"/>
                    <a:pt x="33012" y="0"/>
                    <a:pt x="26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2001225" y="569200"/>
              <a:ext cx="1049550" cy="663025"/>
            </a:xfrm>
            <a:custGeom>
              <a:avLst/>
              <a:gdLst/>
              <a:ahLst/>
              <a:cxnLst/>
              <a:rect l="l" t="t" r="r" b="b"/>
              <a:pathLst>
                <a:path w="41982" h="26521" extrusionOk="0">
                  <a:moveTo>
                    <a:pt x="19376" y="6133"/>
                  </a:moveTo>
                  <a:cubicBezTo>
                    <a:pt x="21758" y="6133"/>
                    <a:pt x="24008" y="7340"/>
                    <a:pt x="25346" y="9363"/>
                  </a:cubicBezTo>
                  <a:lnTo>
                    <a:pt x="26683" y="11418"/>
                  </a:lnTo>
                  <a:lnTo>
                    <a:pt x="28967" y="10537"/>
                  </a:lnTo>
                  <a:cubicBezTo>
                    <a:pt x="29554" y="10309"/>
                    <a:pt x="30174" y="10211"/>
                    <a:pt x="30793" y="10211"/>
                  </a:cubicBezTo>
                  <a:cubicBezTo>
                    <a:pt x="33599" y="10211"/>
                    <a:pt x="35882" y="12494"/>
                    <a:pt x="35882" y="15299"/>
                  </a:cubicBezTo>
                  <a:cubicBezTo>
                    <a:pt x="35882" y="18105"/>
                    <a:pt x="33599" y="20388"/>
                    <a:pt x="30793" y="20388"/>
                  </a:cubicBezTo>
                  <a:lnTo>
                    <a:pt x="9166" y="20388"/>
                  </a:lnTo>
                  <a:cubicBezTo>
                    <a:pt x="7470" y="20388"/>
                    <a:pt x="6100" y="19018"/>
                    <a:pt x="6100" y="17354"/>
                  </a:cubicBezTo>
                  <a:cubicBezTo>
                    <a:pt x="6100" y="15658"/>
                    <a:pt x="7437" y="14321"/>
                    <a:pt x="9101" y="14288"/>
                  </a:cubicBezTo>
                  <a:lnTo>
                    <a:pt x="9264" y="14288"/>
                  </a:lnTo>
                  <a:lnTo>
                    <a:pt x="11841" y="14386"/>
                  </a:lnTo>
                  <a:lnTo>
                    <a:pt x="12363" y="11842"/>
                  </a:lnTo>
                  <a:cubicBezTo>
                    <a:pt x="13048" y="8514"/>
                    <a:pt x="15984" y="6133"/>
                    <a:pt x="19376" y="6133"/>
                  </a:cubicBezTo>
                  <a:close/>
                  <a:moveTo>
                    <a:pt x="19376" y="1"/>
                  </a:moveTo>
                  <a:cubicBezTo>
                    <a:pt x="13864" y="1"/>
                    <a:pt x="8971" y="3426"/>
                    <a:pt x="7013" y="8417"/>
                  </a:cubicBezTo>
                  <a:cubicBezTo>
                    <a:pt x="3001" y="9395"/>
                    <a:pt x="0" y="13016"/>
                    <a:pt x="0" y="17354"/>
                  </a:cubicBezTo>
                  <a:cubicBezTo>
                    <a:pt x="0" y="22411"/>
                    <a:pt x="4110" y="26521"/>
                    <a:pt x="9166" y="26521"/>
                  </a:cubicBezTo>
                  <a:lnTo>
                    <a:pt x="30793" y="26521"/>
                  </a:lnTo>
                  <a:cubicBezTo>
                    <a:pt x="36958" y="26521"/>
                    <a:pt x="41982" y="21497"/>
                    <a:pt x="41982" y="15299"/>
                  </a:cubicBezTo>
                  <a:cubicBezTo>
                    <a:pt x="41982" y="9102"/>
                    <a:pt x="36958" y="4078"/>
                    <a:pt x="30793" y="4078"/>
                  </a:cubicBezTo>
                  <a:cubicBezTo>
                    <a:pt x="30206" y="4078"/>
                    <a:pt x="29619" y="4143"/>
                    <a:pt x="29064" y="4209"/>
                  </a:cubicBezTo>
                  <a:cubicBezTo>
                    <a:pt x="26553" y="1566"/>
                    <a:pt x="23062" y="1"/>
                    <a:pt x="19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3494400" y="1803050"/>
              <a:ext cx="153325" cy="152525"/>
            </a:xfrm>
            <a:custGeom>
              <a:avLst/>
              <a:gdLst/>
              <a:ahLst/>
              <a:cxnLst/>
              <a:rect l="l" t="t" r="r" b="b"/>
              <a:pathLst>
                <a:path w="6133" h="6101" extrusionOk="0">
                  <a:moveTo>
                    <a:pt x="0" y="1"/>
                  </a:moveTo>
                  <a:lnTo>
                    <a:pt x="0"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3800200" y="1803050"/>
              <a:ext cx="305850" cy="152525"/>
            </a:xfrm>
            <a:custGeom>
              <a:avLst/>
              <a:gdLst/>
              <a:ahLst/>
              <a:cxnLst/>
              <a:rect l="l" t="t" r="r" b="b"/>
              <a:pathLst>
                <a:path w="12234" h="6101" extrusionOk="0">
                  <a:moveTo>
                    <a:pt x="1" y="1"/>
                  </a:moveTo>
                  <a:lnTo>
                    <a:pt x="1" y="6100"/>
                  </a:lnTo>
                  <a:lnTo>
                    <a:pt x="12233" y="6100"/>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3417725"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3723550" y="46214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4029350"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3417725"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3723550" y="38059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a:off x="4029350"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5339850" y="1211825"/>
              <a:ext cx="152525" cy="152525"/>
            </a:xfrm>
            <a:custGeom>
              <a:avLst/>
              <a:gdLst/>
              <a:ahLst/>
              <a:cxnLst/>
              <a:rect l="l" t="t" r="r" b="b"/>
              <a:pathLst>
                <a:path w="6101" h="6101" extrusionOk="0">
                  <a:moveTo>
                    <a:pt x="1" y="0"/>
                  </a:moveTo>
                  <a:lnTo>
                    <a:pt x="1" y="6100"/>
                  </a:lnTo>
                  <a:lnTo>
                    <a:pt x="6101" y="6100"/>
                  </a:lnTo>
                  <a:lnTo>
                    <a:pt x="6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5645675" y="1211825"/>
              <a:ext cx="367000" cy="152525"/>
            </a:xfrm>
            <a:custGeom>
              <a:avLst/>
              <a:gdLst/>
              <a:ahLst/>
              <a:cxnLst/>
              <a:rect l="l" t="t" r="r" b="b"/>
              <a:pathLst>
                <a:path w="14680" h="6101" extrusionOk="0">
                  <a:moveTo>
                    <a:pt x="0" y="0"/>
                  </a:moveTo>
                  <a:lnTo>
                    <a:pt x="0" y="6100"/>
                  </a:lnTo>
                  <a:lnTo>
                    <a:pt x="14679" y="6100"/>
                  </a:lnTo>
                  <a:lnTo>
                    <a:pt x="146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5034050" y="1211825"/>
              <a:ext cx="152525" cy="152525"/>
            </a:xfrm>
            <a:custGeom>
              <a:avLst/>
              <a:gdLst/>
              <a:ahLst/>
              <a:cxnLst/>
              <a:rect l="l" t="t" r="r" b="b"/>
              <a:pathLst>
                <a:path w="6101" h="6101" extrusionOk="0">
                  <a:moveTo>
                    <a:pt x="0" y="0"/>
                  </a:moveTo>
                  <a:lnTo>
                    <a:pt x="0" y="6100"/>
                  </a:lnTo>
                  <a:lnTo>
                    <a:pt x="6100" y="6100"/>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a:off x="1817725" y="1803050"/>
              <a:ext cx="152525" cy="152525"/>
            </a:xfrm>
            <a:custGeom>
              <a:avLst/>
              <a:gdLst/>
              <a:ahLst/>
              <a:cxnLst/>
              <a:rect l="l" t="t" r="r" b="b"/>
              <a:pathLst>
                <a:path w="6101" h="6101" extrusionOk="0">
                  <a:moveTo>
                    <a:pt x="1" y="1"/>
                  </a:moveTo>
                  <a:lnTo>
                    <a:pt x="1" y="6100"/>
                  </a:lnTo>
                  <a:lnTo>
                    <a:pt x="6101" y="6100"/>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a:off x="3647700" y="1180825"/>
              <a:ext cx="305850" cy="153350"/>
            </a:xfrm>
            <a:custGeom>
              <a:avLst/>
              <a:gdLst/>
              <a:ahLst/>
              <a:cxnLst/>
              <a:rect l="l" t="t" r="r" b="b"/>
              <a:pathLst>
                <a:path w="12234" h="6134" extrusionOk="0">
                  <a:moveTo>
                    <a:pt x="1" y="1"/>
                  </a:moveTo>
                  <a:lnTo>
                    <a:pt x="1" y="6133"/>
                  </a:lnTo>
                  <a:lnTo>
                    <a:pt x="12233" y="6133"/>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3"/>
          <p:cNvGrpSpPr/>
          <p:nvPr/>
        </p:nvGrpSpPr>
        <p:grpSpPr>
          <a:xfrm>
            <a:off x="6617900" y="1474633"/>
            <a:ext cx="335805" cy="335595"/>
            <a:chOff x="1188975" y="238125"/>
            <a:chExt cx="5222475" cy="5219200"/>
          </a:xfrm>
        </p:grpSpPr>
        <p:sp>
          <p:nvSpPr>
            <p:cNvPr id="1053" name="Google Shape;1053;p33"/>
            <p:cNvSpPr/>
            <p:nvPr/>
          </p:nvSpPr>
          <p:spPr>
            <a:xfrm>
              <a:off x="5353725" y="1082350"/>
              <a:ext cx="224275" cy="204525"/>
            </a:xfrm>
            <a:custGeom>
              <a:avLst/>
              <a:gdLst/>
              <a:ahLst/>
              <a:cxnLst/>
              <a:rect l="l" t="t" r="r" b="b"/>
              <a:pathLst>
                <a:path w="8971" h="8181" extrusionOk="0">
                  <a:moveTo>
                    <a:pt x="4486" y="1"/>
                  </a:moveTo>
                  <a:cubicBezTo>
                    <a:pt x="3442" y="1"/>
                    <a:pt x="2398" y="400"/>
                    <a:pt x="1599" y="1199"/>
                  </a:cubicBezTo>
                  <a:cubicBezTo>
                    <a:pt x="0" y="2798"/>
                    <a:pt x="0" y="5375"/>
                    <a:pt x="1599" y="6973"/>
                  </a:cubicBezTo>
                  <a:cubicBezTo>
                    <a:pt x="1599" y="6973"/>
                    <a:pt x="1631" y="7006"/>
                    <a:pt x="1631" y="7006"/>
                  </a:cubicBezTo>
                  <a:cubicBezTo>
                    <a:pt x="2414" y="7789"/>
                    <a:pt x="3458" y="8180"/>
                    <a:pt x="4502" y="8180"/>
                  </a:cubicBezTo>
                  <a:cubicBezTo>
                    <a:pt x="5546" y="8180"/>
                    <a:pt x="6590" y="7789"/>
                    <a:pt x="7372" y="6973"/>
                  </a:cubicBezTo>
                  <a:cubicBezTo>
                    <a:pt x="8971" y="5375"/>
                    <a:pt x="8971" y="2798"/>
                    <a:pt x="7372" y="1199"/>
                  </a:cubicBezTo>
                  <a:cubicBezTo>
                    <a:pt x="6573" y="400"/>
                    <a:pt x="5529" y="1"/>
                    <a:pt x="4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a:off x="1188975" y="238125"/>
              <a:ext cx="5222475" cy="5219200"/>
            </a:xfrm>
            <a:custGeom>
              <a:avLst/>
              <a:gdLst/>
              <a:ahLst/>
              <a:cxnLst/>
              <a:rect l="l" t="t" r="r" b="b"/>
              <a:pathLst>
                <a:path w="208899" h="208768" extrusionOk="0">
                  <a:moveTo>
                    <a:pt x="58945" y="0"/>
                  </a:moveTo>
                  <a:cubicBezTo>
                    <a:pt x="26651" y="130"/>
                    <a:pt x="262" y="26487"/>
                    <a:pt x="66" y="58781"/>
                  </a:cubicBezTo>
                  <a:cubicBezTo>
                    <a:pt x="1" y="67849"/>
                    <a:pt x="1958" y="76591"/>
                    <a:pt x="5872" y="84714"/>
                  </a:cubicBezTo>
                  <a:cubicBezTo>
                    <a:pt x="6884" y="86769"/>
                    <a:pt x="7210" y="89117"/>
                    <a:pt x="6916" y="91466"/>
                  </a:cubicBezTo>
                  <a:cubicBezTo>
                    <a:pt x="6329" y="95772"/>
                    <a:pt x="6035" y="100176"/>
                    <a:pt x="6035" y="104514"/>
                  </a:cubicBezTo>
                  <a:cubicBezTo>
                    <a:pt x="6035" y="130806"/>
                    <a:pt x="16278" y="155499"/>
                    <a:pt x="34871" y="174092"/>
                  </a:cubicBezTo>
                  <a:cubicBezTo>
                    <a:pt x="53465" y="192686"/>
                    <a:pt x="78158" y="202928"/>
                    <a:pt x="104450" y="202928"/>
                  </a:cubicBezTo>
                  <a:cubicBezTo>
                    <a:pt x="108853" y="202928"/>
                    <a:pt x="113257" y="202635"/>
                    <a:pt x="117595" y="202047"/>
                  </a:cubicBezTo>
                  <a:cubicBezTo>
                    <a:pt x="118161" y="201969"/>
                    <a:pt x="118727" y="201930"/>
                    <a:pt x="119288" y="201930"/>
                  </a:cubicBezTo>
                  <a:cubicBezTo>
                    <a:pt x="121056" y="201930"/>
                    <a:pt x="122780" y="202316"/>
                    <a:pt x="124315" y="203059"/>
                  </a:cubicBezTo>
                  <a:cubicBezTo>
                    <a:pt x="132307" y="206843"/>
                    <a:pt x="140821" y="208767"/>
                    <a:pt x="149693" y="208767"/>
                  </a:cubicBezTo>
                  <a:lnTo>
                    <a:pt x="150215" y="208767"/>
                  </a:lnTo>
                  <a:cubicBezTo>
                    <a:pt x="182313" y="208506"/>
                    <a:pt x="208605" y="182149"/>
                    <a:pt x="208833" y="150051"/>
                  </a:cubicBezTo>
                  <a:cubicBezTo>
                    <a:pt x="208898" y="141048"/>
                    <a:pt x="206974" y="132404"/>
                    <a:pt x="203157" y="124314"/>
                  </a:cubicBezTo>
                  <a:cubicBezTo>
                    <a:pt x="202113" y="122129"/>
                    <a:pt x="201722" y="119715"/>
                    <a:pt x="202016" y="117334"/>
                  </a:cubicBezTo>
                  <a:cubicBezTo>
                    <a:pt x="202635" y="112506"/>
                    <a:pt x="202929" y="107613"/>
                    <a:pt x="202831" y="102753"/>
                  </a:cubicBezTo>
                  <a:cubicBezTo>
                    <a:pt x="202505" y="83866"/>
                    <a:pt x="196764" y="65566"/>
                    <a:pt x="186195" y="49876"/>
                  </a:cubicBezTo>
                  <a:cubicBezTo>
                    <a:pt x="185416" y="48687"/>
                    <a:pt x="184121" y="48052"/>
                    <a:pt x="182806" y="48052"/>
                  </a:cubicBezTo>
                  <a:cubicBezTo>
                    <a:pt x="182028" y="48052"/>
                    <a:pt x="181242" y="48274"/>
                    <a:pt x="180552" y="48734"/>
                  </a:cubicBezTo>
                  <a:cubicBezTo>
                    <a:pt x="178692" y="50006"/>
                    <a:pt x="178170" y="52551"/>
                    <a:pt x="179443" y="54410"/>
                  </a:cubicBezTo>
                  <a:cubicBezTo>
                    <a:pt x="189098" y="68795"/>
                    <a:pt x="194383" y="85562"/>
                    <a:pt x="194676" y="102883"/>
                  </a:cubicBezTo>
                  <a:cubicBezTo>
                    <a:pt x="194774" y="107352"/>
                    <a:pt x="194513" y="111854"/>
                    <a:pt x="193926" y="116257"/>
                  </a:cubicBezTo>
                  <a:cubicBezTo>
                    <a:pt x="193437" y="120204"/>
                    <a:pt x="194056" y="124184"/>
                    <a:pt x="195785" y="127805"/>
                  </a:cubicBezTo>
                  <a:cubicBezTo>
                    <a:pt x="199080" y="134785"/>
                    <a:pt x="200743" y="142223"/>
                    <a:pt x="200678" y="149986"/>
                  </a:cubicBezTo>
                  <a:cubicBezTo>
                    <a:pt x="200482" y="177680"/>
                    <a:pt x="177812" y="200384"/>
                    <a:pt x="150150" y="200612"/>
                  </a:cubicBezTo>
                  <a:cubicBezTo>
                    <a:pt x="150002" y="200613"/>
                    <a:pt x="149855" y="200614"/>
                    <a:pt x="149707" y="200614"/>
                  </a:cubicBezTo>
                  <a:cubicBezTo>
                    <a:pt x="142038" y="200614"/>
                    <a:pt x="134687" y="198951"/>
                    <a:pt x="127838" y="195687"/>
                  </a:cubicBezTo>
                  <a:cubicBezTo>
                    <a:pt x="125172" y="194416"/>
                    <a:pt x="122258" y="193773"/>
                    <a:pt x="119286" y="193773"/>
                  </a:cubicBezTo>
                  <a:cubicBezTo>
                    <a:pt x="118367" y="193773"/>
                    <a:pt x="117443" y="193834"/>
                    <a:pt x="116519" y="193958"/>
                  </a:cubicBezTo>
                  <a:cubicBezTo>
                    <a:pt x="112539" y="194512"/>
                    <a:pt x="108462" y="194773"/>
                    <a:pt x="104450" y="194773"/>
                  </a:cubicBezTo>
                  <a:cubicBezTo>
                    <a:pt x="54672" y="194773"/>
                    <a:pt x="14190" y="154292"/>
                    <a:pt x="14190" y="104514"/>
                  </a:cubicBezTo>
                  <a:cubicBezTo>
                    <a:pt x="14190" y="100534"/>
                    <a:pt x="14484" y="96490"/>
                    <a:pt x="15006" y="92543"/>
                  </a:cubicBezTo>
                  <a:cubicBezTo>
                    <a:pt x="15528" y="88596"/>
                    <a:pt x="14908" y="84681"/>
                    <a:pt x="13244" y="81191"/>
                  </a:cubicBezTo>
                  <a:cubicBezTo>
                    <a:pt x="9852" y="74178"/>
                    <a:pt x="8188" y="66642"/>
                    <a:pt x="8221" y="58814"/>
                  </a:cubicBezTo>
                  <a:cubicBezTo>
                    <a:pt x="8384" y="30989"/>
                    <a:pt x="31153" y="8253"/>
                    <a:pt x="58977" y="8155"/>
                  </a:cubicBezTo>
                  <a:cubicBezTo>
                    <a:pt x="59051" y="8155"/>
                    <a:pt x="59125" y="8155"/>
                    <a:pt x="59198" y="8155"/>
                  </a:cubicBezTo>
                  <a:cubicBezTo>
                    <a:pt x="66915" y="8155"/>
                    <a:pt x="74342" y="9850"/>
                    <a:pt x="81224" y="13146"/>
                  </a:cubicBezTo>
                  <a:cubicBezTo>
                    <a:pt x="84064" y="14502"/>
                    <a:pt x="87125" y="15196"/>
                    <a:pt x="90218" y="15196"/>
                  </a:cubicBezTo>
                  <a:cubicBezTo>
                    <a:pt x="91068" y="15196"/>
                    <a:pt x="91921" y="15143"/>
                    <a:pt x="92772" y="15038"/>
                  </a:cubicBezTo>
                  <a:cubicBezTo>
                    <a:pt x="96663" y="14515"/>
                    <a:pt x="100658" y="14277"/>
                    <a:pt x="104618" y="14277"/>
                  </a:cubicBezTo>
                  <a:cubicBezTo>
                    <a:pt x="105106" y="14277"/>
                    <a:pt x="105594" y="14280"/>
                    <a:pt x="106081" y="14288"/>
                  </a:cubicBezTo>
                  <a:cubicBezTo>
                    <a:pt x="123467" y="14581"/>
                    <a:pt x="140266" y="19898"/>
                    <a:pt x="154717" y="29619"/>
                  </a:cubicBezTo>
                  <a:cubicBezTo>
                    <a:pt x="155415" y="30097"/>
                    <a:pt x="156210" y="30326"/>
                    <a:pt x="156996" y="30326"/>
                  </a:cubicBezTo>
                  <a:cubicBezTo>
                    <a:pt x="158303" y="30326"/>
                    <a:pt x="159586" y="29691"/>
                    <a:pt x="160360" y="28510"/>
                  </a:cubicBezTo>
                  <a:cubicBezTo>
                    <a:pt x="161632" y="26650"/>
                    <a:pt x="161143" y="24106"/>
                    <a:pt x="159251" y="22867"/>
                  </a:cubicBezTo>
                  <a:cubicBezTo>
                    <a:pt x="143528" y="12265"/>
                    <a:pt x="125196" y="6459"/>
                    <a:pt x="106244" y="6133"/>
                  </a:cubicBezTo>
                  <a:cubicBezTo>
                    <a:pt x="105630" y="6120"/>
                    <a:pt x="105015" y="6114"/>
                    <a:pt x="104400" y="6114"/>
                  </a:cubicBezTo>
                  <a:cubicBezTo>
                    <a:pt x="100149" y="6114"/>
                    <a:pt x="95889" y="6407"/>
                    <a:pt x="91728" y="6948"/>
                  </a:cubicBezTo>
                  <a:cubicBezTo>
                    <a:pt x="91215" y="7011"/>
                    <a:pt x="90701" y="7043"/>
                    <a:pt x="90188" y="7043"/>
                  </a:cubicBezTo>
                  <a:cubicBezTo>
                    <a:pt x="88319" y="7043"/>
                    <a:pt x="86469" y="6625"/>
                    <a:pt x="84780" y="5806"/>
                  </a:cubicBezTo>
                  <a:cubicBezTo>
                    <a:pt x="76755" y="1957"/>
                    <a:pt x="68144" y="0"/>
                    <a:pt x="59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a:off x="2352700" y="1150450"/>
              <a:ext cx="2891775" cy="3394325"/>
            </a:xfrm>
            <a:custGeom>
              <a:avLst/>
              <a:gdLst/>
              <a:ahLst/>
              <a:cxnLst/>
              <a:rect l="l" t="t" r="r" b="b"/>
              <a:pathLst>
                <a:path w="115671" h="135773" extrusionOk="0">
                  <a:moveTo>
                    <a:pt x="55199" y="8147"/>
                  </a:moveTo>
                  <a:cubicBezTo>
                    <a:pt x="70998" y="8147"/>
                    <a:pt x="83143" y="12400"/>
                    <a:pt x="93782" y="21473"/>
                  </a:cubicBezTo>
                  <a:cubicBezTo>
                    <a:pt x="98904" y="25876"/>
                    <a:pt x="101024" y="30671"/>
                    <a:pt x="99719" y="35010"/>
                  </a:cubicBezTo>
                  <a:cubicBezTo>
                    <a:pt x="98806" y="37978"/>
                    <a:pt x="96229" y="40327"/>
                    <a:pt x="93489" y="40653"/>
                  </a:cubicBezTo>
                  <a:cubicBezTo>
                    <a:pt x="93425" y="40660"/>
                    <a:pt x="93360" y="40664"/>
                    <a:pt x="93293" y="40664"/>
                  </a:cubicBezTo>
                  <a:cubicBezTo>
                    <a:pt x="91281" y="40664"/>
                    <a:pt x="87539" y="37426"/>
                    <a:pt x="84225" y="34586"/>
                  </a:cubicBezTo>
                  <a:cubicBezTo>
                    <a:pt x="77570" y="28812"/>
                    <a:pt x="68437" y="20918"/>
                    <a:pt x="55617" y="20690"/>
                  </a:cubicBezTo>
                  <a:cubicBezTo>
                    <a:pt x="55506" y="20688"/>
                    <a:pt x="55395" y="20688"/>
                    <a:pt x="55284" y="20688"/>
                  </a:cubicBezTo>
                  <a:cubicBezTo>
                    <a:pt x="49069" y="20688"/>
                    <a:pt x="42939" y="22478"/>
                    <a:pt x="38068" y="25778"/>
                  </a:cubicBezTo>
                  <a:cubicBezTo>
                    <a:pt x="33077" y="29138"/>
                    <a:pt x="29847" y="33803"/>
                    <a:pt x="29260" y="38565"/>
                  </a:cubicBezTo>
                  <a:cubicBezTo>
                    <a:pt x="28869" y="41566"/>
                    <a:pt x="28934" y="51711"/>
                    <a:pt x="45733" y="55756"/>
                  </a:cubicBezTo>
                  <a:cubicBezTo>
                    <a:pt x="49256" y="56637"/>
                    <a:pt x="52877" y="57420"/>
                    <a:pt x="56367" y="58202"/>
                  </a:cubicBezTo>
                  <a:cubicBezTo>
                    <a:pt x="77081" y="62769"/>
                    <a:pt x="96620" y="67108"/>
                    <a:pt x="104090" y="84690"/>
                  </a:cubicBezTo>
                  <a:cubicBezTo>
                    <a:pt x="107972" y="93921"/>
                    <a:pt x="104906" y="102044"/>
                    <a:pt x="101644" y="107263"/>
                  </a:cubicBezTo>
                  <a:cubicBezTo>
                    <a:pt x="94565" y="118549"/>
                    <a:pt x="79952" y="126672"/>
                    <a:pt x="65305" y="127422"/>
                  </a:cubicBezTo>
                  <a:cubicBezTo>
                    <a:pt x="62677" y="127558"/>
                    <a:pt x="60196" y="127625"/>
                    <a:pt x="57849" y="127625"/>
                  </a:cubicBezTo>
                  <a:cubicBezTo>
                    <a:pt x="36568" y="127625"/>
                    <a:pt x="26247" y="122128"/>
                    <a:pt x="16375" y="112873"/>
                  </a:cubicBezTo>
                  <a:cubicBezTo>
                    <a:pt x="11026" y="107850"/>
                    <a:pt x="8808" y="102141"/>
                    <a:pt x="10406" y="97575"/>
                  </a:cubicBezTo>
                  <a:cubicBezTo>
                    <a:pt x="11417" y="94835"/>
                    <a:pt x="13766" y="93073"/>
                    <a:pt x="16702" y="92845"/>
                  </a:cubicBezTo>
                  <a:lnTo>
                    <a:pt x="17256" y="92845"/>
                  </a:lnTo>
                  <a:cubicBezTo>
                    <a:pt x="22312" y="92845"/>
                    <a:pt x="26422" y="97346"/>
                    <a:pt x="30402" y="101717"/>
                  </a:cubicBezTo>
                  <a:cubicBezTo>
                    <a:pt x="32653" y="104196"/>
                    <a:pt x="34773" y="106512"/>
                    <a:pt x="37089" y="107915"/>
                  </a:cubicBezTo>
                  <a:cubicBezTo>
                    <a:pt x="40840" y="110296"/>
                    <a:pt x="48376" y="113200"/>
                    <a:pt x="56009" y="114048"/>
                  </a:cubicBezTo>
                  <a:cubicBezTo>
                    <a:pt x="57525" y="114211"/>
                    <a:pt x="59002" y="114292"/>
                    <a:pt x="60437" y="114292"/>
                  </a:cubicBezTo>
                  <a:cubicBezTo>
                    <a:pt x="69033" y="114292"/>
                    <a:pt x="76117" y="111376"/>
                    <a:pt x="81093" y="105730"/>
                  </a:cubicBezTo>
                  <a:cubicBezTo>
                    <a:pt x="86639" y="99336"/>
                    <a:pt x="86378" y="94052"/>
                    <a:pt x="85138" y="90757"/>
                  </a:cubicBezTo>
                  <a:cubicBezTo>
                    <a:pt x="81224" y="80123"/>
                    <a:pt x="62859" y="76339"/>
                    <a:pt x="55128" y="75197"/>
                  </a:cubicBezTo>
                  <a:cubicBezTo>
                    <a:pt x="43352" y="73436"/>
                    <a:pt x="32131" y="69456"/>
                    <a:pt x="24367" y="64270"/>
                  </a:cubicBezTo>
                  <a:cubicBezTo>
                    <a:pt x="15103" y="58072"/>
                    <a:pt x="10797" y="50406"/>
                    <a:pt x="11646" y="41534"/>
                  </a:cubicBezTo>
                  <a:cubicBezTo>
                    <a:pt x="13668" y="19320"/>
                    <a:pt x="30696" y="9958"/>
                    <a:pt x="45962" y="8588"/>
                  </a:cubicBezTo>
                  <a:cubicBezTo>
                    <a:pt x="49177" y="8295"/>
                    <a:pt x="52252" y="8147"/>
                    <a:pt x="55199" y="8147"/>
                  </a:cubicBezTo>
                  <a:close/>
                  <a:moveTo>
                    <a:pt x="55041" y="1"/>
                  </a:moveTo>
                  <a:cubicBezTo>
                    <a:pt x="51892" y="1"/>
                    <a:pt x="48629" y="156"/>
                    <a:pt x="45244" y="465"/>
                  </a:cubicBezTo>
                  <a:cubicBezTo>
                    <a:pt x="34773" y="1411"/>
                    <a:pt x="25020" y="5391"/>
                    <a:pt x="17778" y="11719"/>
                  </a:cubicBezTo>
                  <a:cubicBezTo>
                    <a:pt x="9525" y="18928"/>
                    <a:pt x="4600" y="28975"/>
                    <a:pt x="3523" y="40783"/>
                  </a:cubicBezTo>
                  <a:cubicBezTo>
                    <a:pt x="2414" y="52690"/>
                    <a:pt x="8057" y="63161"/>
                    <a:pt x="19833" y="71055"/>
                  </a:cubicBezTo>
                  <a:cubicBezTo>
                    <a:pt x="31772" y="79047"/>
                    <a:pt x="46321" y="82145"/>
                    <a:pt x="53921" y="83255"/>
                  </a:cubicBezTo>
                  <a:cubicBezTo>
                    <a:pt x="66251" y="85081"/>
                    <a:pt x="75939" y="89322"/>
                    <a:pt x="77505" y="93562"/>
                  </a:cubicBezTo>
                  <a:cubicBezTo>
                    <a:pt x="78158" y="95356"/>
                    <a:pt x="77309" y="97640"/>
                    <a:pt x="74928" y="100347"/>
                  </a:cubicBezTo>
                  <a:cubicBezTo>
                    <a:pt x="71160" y="104648"/>
                    <a:pt x="65790" y="106117"/>
                    <a:pt x="60382" y="106117"/>
                  </a:cubicBezTo>
                  <a:cubicBezTo>
                    <a:pt x="52540" y="106117"/>
                    <a:pt x="44619" y="103027"/>
                    <a:pt x="41395" y="101000"/>
                  </a:cubicBezTo>
                  <a:cubicBezTo>
                    <a:pt x="40025" y="100184"/>
                    <a:pt x="38296" y="98260"/>
                    <a:pt x="36437" y="96237"/>
                  </a:cubicBezTo>
                  <a:cubicBezTo>
                    <a:pt x="31958" y="91320"/>
                    <a:pt x="25915" y="84688"/>
                    <a:pt x="17268" y="84688"/>
                  </a:cubicBezTo>
                  <a:cubicBezTo>
                    <a:pt x="16910" y="84688"/>
                    <a:pt x="16547" y="84699"/>
                    <a:pt x="16180" y="84722"/>
                  </a:cubicBezTo>
                  <a:cubicBezTo>
                    <a:pt x="9949" y="85146"/>
                    <a:pt x="4828" y="89028"/>
                    <a:pt x="2740" y="94835"/>
                  </a:cubicBezTo>
                  <a:cubicBezTo>
                    <a:pt x="0" y="102533"/>
                    <a:pt x="3001" y="111503"/>
                    <a:pt x="10797" y="118843"/>
                  </a:cubicBezTo>
                  <a:cubicBezTo>
                    <a:pt x="21921" y="129216"/>
                    <a:pt x="33990" y="135773"/>
                    <a:pt x="57966" y="135773"/>
                  </a:cubicBezTo>
                  <a:cubicBezTo>
                    <a:pt x="60412" y="135773"/>
                    <a:pt x="63022" y="135707"/>
                    <a:pt x="65729" y="135577"/>
                  </a:cubicBezTo>
                  <a:cubicBezTo>
                    <a:pt x="83181" y="134663"/>
                    <a:pt x="99980" y="125236"/>
                    <a:pt x="108559" y="111601"/>
                  </a:cubicBezTo>
                  <a:cubicBezTo>
                    <a:pt x="114594" y="101913"/>
                    <a:pt x="115670" y="91246"/>
                    <a:pt x="111593" y="81526"/>
                  </a:cubicBezTo>
                  <a:cubicBezTo>
                    <a:pt x="102492" y="60062"/>
                    <a:pt x="79952" y="55071"/>
                    <a:pt x="58129" y="50243"/>
                  </a:cubicBezTo>
                  <a:cubicBezTo>
                    <a:pt x="54671" y="49460"/>
                    <a:pt x="51116" y="48677"/>
                    <a:pt x="47658" y="47829"/>
                  </a:cubicBezTo>
                  <a:cubicBezTo>
                    <a:pt x="44331" y="47046"/>
                    <a:pt x="36698" y="44633"/>
                    <a:pt x="37350" y="39577"/>
                  </a:cubicBezTo>
                  <a:cubicBezTo>
                    <a:pt x="37931" y="35056"/>
                    <a:pt x="44936" y="28843"/>
                    <a:pt x="55169" y="28843"/>
                  </a:cubicBezTo>
                  <a:cubicBezTo>
                    <a:pt x="55274" y="28843"/>
                    <a:pt x="55380" y="28843"/>
                    <a:pt x="55487" y="28845"/>
                  </a:cubicBezTo>
                  <a:cubicBezTo>
                    <a:pt x="65338" y="29040"/>
                    <a:pt x="72547" y="35238"/>
                    <a:pt x="78875" y="40751"/>
                  </a:cubicBezTo>
                  <a:cubicBezTo>
                    <a:pt x="83882" y="45064"/>
                    <a:pt x="88247" y="48819"/>
                    <a:pt x="93235" y="48819"/>
                  </a:cubicBezTo>
                  <a:cubicBezTo>
                    <a:pt x="93641" y="48819"/>
                    <a:pt x="94052" y="48794"/>
                    <a:pt x="94467" y="48743"/>
                  </a:cubicBezTo>
                  <a:cubicBezTo>
                    <a:pt x="100437" y="48025"/>
                    <a:pt x="105689" y="43458"/>
                    <a:pt x="107515" y="37358"/>
                  </a:cubicBezTo>
                  <a:cubicBezTo>
                    <a:pt x="109766" y="29856"/>
                    <a:pt x="106700" y="21799"/>
                    <a:pt x="99067" y="15275"/>
                  </a:cubicBezTo>
                  <a:cubicBezTo>
                    <a:pt x="86984" y="4965"/>
                    <a:pt x="72829" y="1"/>
                    <a:pt x="55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1684000" y="1604875"/>
              <a:ext cx="204700" cy="204725"/>
            </a:xfrm>
            <a:custGeom>
              <a:avLst/>
              <a:gdLst/>
              <a:ahLst/>
              <a:cxnLst/>
              <a:rect l="l" t="t" r="r" b="b"/>
              <a:pathLst>
                <a:path w="8188" h="8189" extrusionOk="0">
                  <a:moveTo>
                    <a:pt x="4078" y="1"/>
                  </a:moveTo>
                  <a:cubicBezTo>
                    <a:pt x="1859" y="1"/>
                    <a:pt x="33" y="1762"/>
                    <a:pt x="0" y="3981"/>
                  </a:cubicBezTo>
                  <a:lnTo>
                    <a:pt x="0" y="4144"/>
                  </a:lnTo>
                  <a:cubicBezTo>
                    <a:pt x="0" y="6394"/>
                    <a:pt x="1827" y="8188"/>
                    <a:pt x="4078" y="8188"/>
                  </a:cubicBezTo>
                  <a:cubicBezTo>
                    <a:pt x="6328" y="8188"/>
                    <a:pt x="8155" y="6362"/>
                    <a:pt x="8155" y="4144"/>
                  </a:cubicBezTo>
                  <a:cubicBezTo>
                    <a:pt x="8188" y="1893"/>
                    <a:pt x="6394" y="34"/>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1750850" y="730675"/>
              <a:ext cx="1014500" cy="716025"/>
            </a:xfrm>
            <a:custGeom>
              <a:avLst/>
              <a:gdLst/>
              <a:ahLst/>
              <a:cxnLst/>
              <a:rect l="l" t="t" r="r" b="b"/>
              <a:pathLst>
                <a:path w="40580" h="28641" extrusionOk="0">
                  <a:moveTo>
                    <a:pt x="36470" y="0"/>
                  </a:moveTo>
                  <a:cubicBezTo>
                    <a:pt x="21334" y="66"/>
                    <a:pt x="7373" y="9036"/>
                    <a:pt x="979" y="22834"/>
                  </a:cubicBezTo>
                  <a:cubicBezTo>
                    <a:pt x="1" y="24889"/>
                    <a:pt x="914" y="27303"/>
                    <a:pt x="2937" y="28249"/>
                  </a:cubicBezTo>
                  <a:cubicBezTo>
                    <a:pt x="3491" y="28510"/>
                    <a:pt x="4078" y="28641"/>
                    <a:pt x="4665" y="28641"/>
                  </a:cubicBezTo>
                  <a:cubicBezTo>
                    <a:pt x="6199" y="28641"/>
                    <a:pt x="7667" y="27760"/>
                    <a:pt x="8352" y="26292"/>
                  </a:cubicBezTo>
                  <a:cubicBezTo>
                    <a:pt x="13440" y="15332"/>
                    <a:pt x="24498" y="8188"/>
                    <a:pt x="36502" y="8155"/>
                  </a:cubicBezTo>
                  <a:cubicBezTo>
                    <a:pt x="38753" y="8155"/>
                    <a:pt x="40580" y="6329"/>
                    <a:pt x="40580" y="4078"/>
                  </a:cubicBezTo>
                  <a:cubicBezTo>
                    <a:pt x="40547" y="1827"/>
                    <a:pt x="38721" y="0"/>
                    <a:pt x="36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3"/>
          <p:cNvGrpSpPr/>
          <p:nvPr/>
        </p:nvGrpSpPr>
        <p:grpSpPr>
          <a:xfrm>
            <a:off x="6648900" y="3342745"/>
            <a:ext cx="335306" cy="360756"/>
            <a:chOff x="1384850" y="238125"/>
            <a:chExt cx="4859500" cy="5228350"/>
          </a:xfrm>
        </p:grpSpPr>
        <p:sp>
          <p:nvSpPr>
            <p:cNvPr id="1059" name="Google Shape;1059;p33"/>
            <p:cNvSpPr/>
            <p:nvPr/>
          </p:nvSpPr>
          <p:spPr>
            <a:xfrm>
              <a:off x="3007950" y="501575"/>
              <a:ext cx="667875" cy="155050"/>
            </a:xfrm>
            <a:custGeom>
              <a:avLst/>
              <a:gdLst/>
              <a:ahLst/>
              <a:cxnLst/>
              <a:rect l="l" t="t" r="r" b="b"/>
              <a:pathLst>
                <a:path w="26715" h="6202" extrusionOk="0">
                  <a:moveTo>
                    <a:pt x="3088" y="1"/>
                  </a:moveTo>
                  <a:cubicBezTo>
                    <a:pt x="1373" y="1"/>
                    <a:pt x="0" y="1398"/>
                    <a:pt x="0" y="3113"/>
                  </a:cubicBezTo>
                  <a:cubicBezTo>
                    <a:pt x="0" y="4829"/>
                    <a:pt x="1373" y="6201"/>
                    <a:pt x="3088" y="6201"/>
                  </a:cubicBezTo>
                  <a:lnTo>
                    <a:pt x="23602" y="6201"/>
                  </a:lnTo>
                  <a:cubicBezTo>
                    <a:pt x="25318" y="6201"/>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3"/>
            <p:cNvSpPr/>
            <p:nvPr/>
          </p:nvSpPr>
          <p:spPr>
            <a:xfrm>
              <a:off x="3007950" y="4935825"/>
              <a:ext cx="667875" cy="155650"/>
            </a:xfrm>
            <a:custGeom>
              <a:avLst/>
              <a:gdLst/>
              <a:ahLst/>
              <a:cxnLst/>
              <a:rect l="l" t="t" r="r" b="b"/>
              <a:pathLst>
                <a:path w="26715" h="6226" extrusionOk="0">
                  <a:moveTo>
                    <a:pt x="3088" y="1"/>
                  </a:moveTo>
                  <a:cubicBezTo>
                    <a:pt x="1373" y="1"/>
                    <a:pt x="0" y="1398"/>
                    <a:pt x="0" y="3113"/>
                  </a:cubicBezTo>
                  <a:cubicBezTo>
                    <a:pt x="0" y="4829"/>
                    <a:pt x="1373" y="6226"/>
                    <a:pt x="3088" y="6226"/>
                  </a:cubicBezTo>
                  <a:lnTo>
                    <a:pt x="23602" y="6226"/>
                  </a:lnTo>
                  <a:cubicBezTo>
                    <a:pt x="25318" y="6226"/>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3"/>
            <p:cNvSpPr/>
            <p:nvPr/>
          </p:nvSpPr>
          <p:spPr>
            <a:xfrm>
              <a:off x="1384850" y="238125"/>
              <a:ext cx="4859500" cy="5228350"/>
            </a:xfrm>
            <a:custGeom>
              <a:avLst/>
              <a:gdLst/>
              <a:ahLst/>
              <a:cxnLst/>
              <a:rect l="l" t="t" r="r" b="b"/>
              <a:pathLst>
                <a:path w="194380" h="209134" extrusionOk="0">
                  <a:moveTo>
                    <a:pt x="8750" y="26690"/>
                  </a:moveTo>
                  <a:lnTo>
                    <a:pt x="8750" y="45733"/>
                  </a:lnTo>
                  <a:cubicBezTo>
                    <a:pt x="7304" y="45439"/>
                    <a:pt x="6201" y="44165"/>
                    <a:pt x="6201" y="42645"/>
                  </a:cubicBezTo>
                  <a:lnTo>
                    <a:pt x="6201" y="29778"/>
                  </a:lnTo>
                  <a:cubicBezTo>
                    <a:pt x="6201" y="28234"/>
                    <a:pt x="7304" y="26960"/>
                    <a:pt x="8750" y="26690"/>
                  </a:cubicBezTo>
                  <a:close/>
                  <a:moveTo>
                    <a:pt x="147788" y="26690"/>
                  </a:moveTo>
                  <a:cubicBezTo>
                    <a:pt x="149234" y="26960"/>
                    <a:pt x="150337" y="28234"/>
                    <a:pt x="150337" y="29778"/>
                  </a:cubicBezTo>
                  <a:lnTo>
                    <a:pt x="150337" y="55169"/>
                  </a:lnTo>
                  <a:cubicBezTo>
                    <a:pt x="150337" y="56689"/>
                    <a:pt x="149234" y="57963"/>
                    <a:pt x="147788" y="58233"/>
                  </a:cubicBezTo>
                  <a:lnTo>
                    <a:pt x="147788" y="26690"/>
                  </a:lnTo>
                  <a:close/>
                  <a:moveTo>
                    <a:pt x="8750" y="59066"/>
                  </a:moveTo>
                  <a:lnTo>
                    <a:pt x="8750" y="78109"/>
                  </a:lnTo>
                  <a:cubicBezTo>
                    <a:pt x="7304" y="77840"/>
                    <a:pt x="6201" y="76541"/>
                    <a:pt x="6201" y="75021"/>
                  </a:cubicBezTo>
                  <a:lnTo>
                    <a:pt x="6201" y="62154"/>
                  </a:lnTo>
                  <a:cubicBezTo>
                    <a:pt x="6201" y="60610"/>
                    <a:pt x="7304" y="59336"/>
                    <a:pt x="8750" y="59066"/>
                  </a:cubicBezTo>
                  <a:close/>
                  <a:moveTo>
                    <a:pt x="141563" y="26617"/>
                  </a:moveTo>
                  <a:lnTo>
                    <a:pt x="141563" y="88575"/>
                  </a:lnTo>
                  <a:lnTo>
                    <a:pt x="125681" y="104481"/>
                  </a:lnTo>
                  <a:lnTo>
                    <a:pt x="29460" y="104481"/>
                  </a:lnTo>
                  <a:cubicBezTo>
                    <a:pt x="27744" y="104481"/>
                    <a:pt x="26347" y="105853"/>
                    <a:pt x="26347" y="107569"/>
                  </a:cubicBezTo>
                  <a:cubicBezTo>
                    <a:pt x="26347" y="109285"/>
                    <a:pt x="27744" y="110682"/>
                    <a:pt x="29460" y="110682"/>
                  </a:cubicBezTo>
                  <a:lnTo>
                    <a:pt x="119456" y="110682"/>
                  </a:lnTo>
                  <a:lnTo>
                    <a:pt x="106246" y="123892"/>
                  </a:lnTo>
                  <a:lnTo>
                    <a:pt x="29460" y="123892"/>
                  </a:lnTo>
                  <a:cubicBezTo>
                    <a:pt x="27744" y="123892"/>
                    <a:pt x="26347" y="125289"/>
                    <a:pt x="26347" y="127004"/>
                  </a:cubicBezTo>
                  <a:cubicBezTo>
                    <a:pt x="26347" y="128720"/>
                    <a:pt x="27744" y="130117"/>
                    <a:pt x="29460" y="130117"/>
                  </a:cubicBezTo>
                  <a:lnTo>
                    <a:pt x="100658" y="130117"/>
                  </a:lnTo>
                  <a:cubicBezTo>
                    <a:pt x="97619" y="134112"/>
                    <a:pt x="95266" y="138597"/>
                    <a:pt x="93697" y="143327"/>
                  </a:cubicBezTo>
                  <a:lnTo>
                    <a:pt x="29460" y="143327"/>
                  </a:lnTo>
                  <a:cubicBezTo>
                    <a:pt x="27744" y="143327"/>
                    <a:pt x="26347" y="144724"/>
                    <a:pt x="26347" y="146440"/>
                  </a:cubicBezTo>
                  <a:cubicBezTo>
                    <a:pt x="26347" y="148156"/>
                    <a:pt x="27744" y="149553"/>
                    <a:pt x="29460" y="149553"/>
                  </a:cubicBezTo>
                  <a:lnTo>
                    <a:pt x="92080" y="149553"/>
                  </a:lnTo>
                  <a:cubicBezTo>
                    <a:pt x="91761" y="151244"/>
                    <a:pt x="91541" y="152959"/>
                    <a:pt x="91418" y="154675"/>
                  </a:cubicBezTo>
                  <a:cubicBezTo>
                    <a:pt x="91344" y="155582"/>
                    <a:pt x="91688" y="156464"/>
                    <a:pt x="92325" y="157101"/>
                  </a:cubicBezTo>
                  <a:cubicBezTo>
                    <a:pt x="92913" y="157689"/>
                    <a:pt x="93697" y="158008"/>
                    <a:pt x="94506" y="158008"/>
                  </a:cubicBezTo>
                  <a:lnTo>
                    <a:pt x="94727" y="158008"/>
                  </a:lnTo>
                  <a:cubicBezTo>
                    <a:pt x="105829" y="157199"/>
                    <a:pt x="116245" y="152445"/>
                    <a:pt x="124088" y="144602"/>
                  </a:cubicBezTo>
                  <a:lnTo>
                    <a:pt x="141563" y="127127"/>
                  </a:lnTo>
                  <a:lnTo>
                    <a:pt x="141563" y="174600"/>
                  </a:lnTo>
                  <a:lnTo>
                    <a:pt x="14975" y="174600"/>
                  </a:lnTo>
                  <a:lnTo>
                    <a:pt x="14975" y="26617"/>
                  </a:lnTo>
                  <a:close/>
                  <a:moveTo>
                    <a:pt x="141563" y="180826"/>
                  </a:moveTo>
                  <a:lnTo>
                    <a:pt x="141563" y="192761"/>
                  </a:lnTo>
                  <a:cubicBezTo>
                    <a:pt x="141563" y="198374"/>
                    <a:pt x="137004" y="202933"/>
                    <a:pt x="131392" y="202933"/>
                  </a:cubicBezTo>
                  <a:lnTo>
                    <a:pt x="25146" y="202933"/>
                  </a:lnTo>
                  <a:cubicBezTo>
                    <a:pt x="19534" y="202933"/>
                    <a:pt x="14975" y="198374"/>
                    <a:pt x="14975" y="192761"/>
                  </a:cubicBezTo>
                  <a:lnTo>
                    <a:pt x="14975" y="180826"/>
                  </a:lnTo>
                  <a:close/>
                  <a:moveTo>
                    <a:pt x="25146" y="0"/>
                  </a:moveTo>
                  <a:cubicBezTo>
                    <a:pt x="16127" y="0"/>
                    <a:pt x="8774" y="7353"/>
                    <a:pt x="8774" y="16396"/>
                  </a:cubicBezTo>
                  <a:lnTo>
                    <a:pt x="8774" y="20440"/>
                  </a:lnTo>
                  <a:cubicBezTo>
                    <a:pt x="3873" y="20734"/>
                    <a:pt x="0" y="24803"/>
                    <a:pt x="0" y="29778"/>
                  </a:cubicBezTo>
                  <a:lnTo>
                    <a:pt x="0" y="42645"/>
                  </a:lnTo>
                  <a:cubicBezTo>
                    <a:pt x="0" y="47596"/>
                    <a:pt x="3873" y="51664"/>
                    <a:pt x="8750" y="51983"/>
                  </a:cubicBezTo>
                  <a:lnTo>
                    <a:pt x="8750" y="52816"/>
                  </a:lnTo>
                  <a:cubicBezTo>
                    <a:pt x="3873" y="53111"/>
                    <a:pt x="0" y="57179"/>
                    <a:pt x="0" y="62154"/>
                  </a:cubicBezTo>
                  <a:lnTo>
                    <a:pt x="0" y="75021"/>
                  </a:lnTo>
                  <a:cubicBezTo>
                    <a:pt x="0" y="79972"/>
                    <a:pt x="3873" y="84041"/>
                    <a:pt x="8750" y="84359"/>
                  </a:cubicBezTo>
                  <a:lnTo>
                    <a:pt x="8774" y="192761"/>
                  </a:lnTo>
                  <a:cubicBezTo>
                    <a:pt x="8774" y="201781"/>
                    <a:pt x="16127" y="209133"/>
                    <a:pt x="25146" y="209133"/>
                  </a:cubicBezTo>
                  <a:lnTo>
                    <a:pt x="131392" y="209133"/>
                  </a:lnTo>
                  <a:cubicBezTo>
                    <a:pt x="140436" y="209133"/>
                    <a:pt x="147788" y="201781"/>
                    <a:pt x="147788" y="192761"/>
                  </a:cubicBezTo>
                  <a:lnTo>
                    <a:pt x="147788" y="120902"/>
                  </a:lnTo>
                  <a:lnTo>
                    <a:pt x="172738" y="95952"/>
                  </a:lnTo>
                  <a:cubicBezTo>
                    <a:pt x="173939" y="94751"/>
                    <a:pt x="173939" y="92766"/>
                    <a:pt x="172738" y="91565"/>
                  </a:cubicBezTo>
                  <a:cubicBezTo>
                    <a:pt x="172125" y="90952"/>
                    <a:pt x="171329" y="90646"/>
                    <a:pt x="170535" y="90646"/>
                  </a:cubicBezTo>
                  <a:cubicBezTo>
                    <a:pt x="169742" y="90646"/>
                    <a:pt x="168952" y="90952"/>
                    <a:pt x="168351" y="91565"/>
                  </a:cubicBezTo>
                  <a:lnTo>
                    <a:pt x="119701" y="140190"/>
                  </a:lnTo>
                  <a:cubicBezTo>
                    <a:pt x="113819" y="146097"/>
                    <a:pt x="106221" y="149994"/>
                    <a:pt x="98060" y="151342"/>
                  </a:cubicBezTo>
                  <a:cubicBezTo>
                    <a:pt x="99432" y="143180"/>
                    <a:pt x="103329" y="135607"/>
                    <a:pt x="109211" y="129700"/>
                  </a:cubicBezTo>
                  <a:lnTo>
                    <a:pt x="176537" y="62399"/>
                  </a:lnTo>
                  <a:cubicBezTo>
                    <a:pt x="176807" y="62130"/>
                    <a:pt x="177162" y="61995"/>
                    <a:pt x="177517" y="61995"/>
                  </a:cubicBezTo>
                  <a:cubicBezTo>
                    <a:pt x="177873" y="61995"/>
                    <a:pt x="178228" y="62130"/>
                    <a:pt x="178498" y="62399"/>
                  </a:cubicBezTo>
                  <a:lnTo>
                    <a:pt x="187027" y="70904"/>
                  </a:lnTo>
                  <a:cubicBezTo>
                    <a:pt x="187566" y="71468"/>
                    <a:pt x="187566" y="72350"/>
                    <a:pt x="187027" y="72889"/>
                  </a:cubicBezTo>
                  <a:lnTo>
                    <a:pt x="177125" y="82791"/>
                  </a:lnTo>
                  <a:cubicBezTo>
                    <a:pt x="175900" y="83992"/>
                    <a:pt x="175900" y="85952"/>
                    <a:pt x="177125" y="87178"/>
                  </a:cubicBezTo>
                  <a:cubicBezTo>
                    <a:pt x="177726" y="87778"/>
                    <a:pt x="178522" y="88078"/>
                    <a:pt x="179319" y="88078"/>
                  </a:cubicBezTo>
                  <a:cubicBezTo>
                    <a:pt x="180115" y="88078"/>
                    <a:pt x="180912" y="87778"/>
                    <a:pt x="181512" y="87178"/>
                  </a:cubicBezTo>
                  <a:lnTo>
                    <a:pt x="191414" y="77276"/>
                  </a:lnTo>
                  <a:cubicBezTo>
                    <a:pt x="194379" y="74311"/>
                    <a:pt x="194379" y="69482"/>
                    <a:pt x="191414" y="66517"/>
                  </a:cubicBezTo>
                  <a:lnTo>
                    <a:pt x="182885" y="58012"/>
                  </a:lnTo>
                  <a:cubicBezTo>
                    <a:pt x="181414" y="56529"/>
                    <a:pt x="179472" y="55788"/>
                    <a:pt x="177523" y="55788"/>
                  </a:cubicBezTo>
                  <a:cubicBezTo>
                    <a:pt x="175575" y="55788"/>
                    <a:pt x="173620" y="56529"/>
                    <a:pt x="172125" y="58012"/>
                  </a:cubicBezTo>
                  <a:lnTo>
                    <a:pt x="147788" y="82349"/>
                  </a:lnTo>
                  <a:lnTo>
                    <a:pt x="147788" y="64483"/>
                  </a:lnTo>
                  <a:cubicBezTo>
                    <a:pt x="152665" y="64188"/>
                    <a:pt x="156562" y="60120"/>
                    <a:pt x="156562" y="55169"/>
                  </a:cubicBezTo>
                  <a:lnTo>
                    <a:pt x="156562" y="29778"/>
                  </a:lnTo>
                  <a:cubicBezTo>
                    <a:pt x="156562" y="24803"/>
                    <a:pt x="152665" y="20734"/>
                    <a:pt x="147788" y="20440"/>
                  </a:cubicBezTo>
                  <a:lnTo>
                    <a:pt x="147788" y="16396"/>
                  </a:lnTo>
                  <a:cubicBezTo>
                    <a:pt x="147788" y="7353"/>
                    <a:pt x="140436" y="0"/>
                    <a:pt x="131392" y="0"/>
                  </a:cubicBezTo>
                  <a:lnTo>
                    <a:pt x="43920" y="0"/>
                  </a:lnTo>
                  <a:cubicBezTo>
                    <a:pt x="42204" y="0"/>
                    <a:pt x="40832" y="1397"/>
                    <a:pt x="40832" y="3113"/>
                  </a:cubicBezTo>
                  <a:cubicBezTo>
                    <a:pt x="40832" y="4828"/>
                    <a:pt x="42204" y="6201"/>
                    <a:pt x="43920" y="6201"/>
                  </a:cubicBezTo>
                  <a:lnTo>
                    <a:pt x="131392" y="6201"/>
                  </a:lnTo>
                  <a:cubicBezTo>
                    <a:pt x="137004" y="6201"/>
                    <a:pt x="141563" y="10784"/>
                    <a:pt x="141563" y="16396"/>
                  </a:cubicBezTo>
                  <a:lnTo>
                    <a:pt x="141563" y="20416"/>
                  </a:lnTo>
                  <a:lnTo>
                    <a:pt x="14975" y="20416"/>
                  </a:lnTo>
                  <a:lnTo>
                    <a:pt x="14975" y="16396"/>
                  </a:lnTo>
                  <a:cubicBezTo>
                    <a:pt x="14975" y="10784"/>
                    <a:pt x="19534" y="6201"/>
                    <a:pt x="25146" y="6201"/>
                  </a:cubicBezTo>
                  <a:lnTo>
                    <a:pt x="31494" y="6201"/>
                  </a:lnTo>
                  <a:cubicBezTo>
                    <a:pt x="33210" y="6201"/>
                    <a:pt x="34607" y="4828"/>
                    <a:pt x="34607" y="3113"/>
                  </a:cubicBezTo>
                  <a:cubicBezTo>
                    <a:pt x="34607" y="1397"/>
                    <a:pt x="33210" y="0"/>
                    <a:pt x="3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a:off x="2043525" y="1392475"/>
              <a:ext cx="2596100" cy="155650"/>
            </a:xfrm>
            <a:custGeom>
              <a:avLst/>
              <a:gdLst/>
              <a:ahLst/>
              <a:cxnLst/>
              <a:rect l="l" t="t" r="r" b="b"/>
              <a:pathLst>
                <a:path w="103844" h="6226" extrusionOk="0">
                  <a:moveTo>
                    <a:pt x="3113" y="1"/>
                  </a:moveTo>
                  <a:cubicBezTo>
                    <a:pt x="1397" y="1"/>
                    <a:pt x="0" y="1398"/>
                    <a:pt x="0" y="3113"/>
                  </a:cubicBezTo>
                  <a:cubicBezTo>
                    <a:pt x="0" y="4829"/>
                    <a:pt x="1397" y="6226"/>
                    <a:pt x="3113" y="6226"/>
                  </a:cubicBezTo>
                  <a:lnTo>
                    <a:pt x="100756" y="6226"/>
                  </a:lnTo>
                  <a:cubicBezTo>
                    <a:pt x="102471" y="6226"/>
                    <a:pt x="103844" y="4829"/>
                    <a:pt x="103844" y="3113"/>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3"/>
            <p:cNvSpPr/>
            <p:nvPr/>
          </p:nvSpPr>
          <p:spPr>
            <a:xfrm>
              <a:off x="2043525" y="1878350"/>
              <a:ext cx="2596100" cy="155675"/>
            </a:xfrm>
            <a:custGeom>
              <a:avLst/>
              <a:gdLst/>
              <a:ahLst/>
              <a:cxnLst/>
              <a:rect l="l" t="t" r="r" b="b"/>
              <a:pathLst>
                <a:path w="103844" h="6227" extrusionOk="0">
                  <a:moveTo>
                    <a:pt x="3113" y="1"/>
                  </a:moveTo>
                  <a:cubicBezTo>
                    <a:pt x="1397" y="1"/>
                    <a:pt x="0" y="1398"/>
                    <a:pt x="0" y="3114"/>
                  </a:cubicBezTo>
                  <a:cubicBezTo>
                    <a:pt x="0" y="4829"/>
                    <a:pt x="1397" y="6226"/>
                    <a:pt x="3113" y="6226"/>
                  </a:cubicBezTo>
                  <a:lnTo>
                    <a:pt x="100756" y="6226"/>
                  </a:lnTo>
                  <a:cubicBezTo>
                    <a:pt x="102471" y="6226"/>
                    <a:pt x="103844" y="4829"/>
                    <a:pt x="103844" y="3114"/>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a:off x="2783675" y="2364250"/>
              <a:ext cx="1855950" cy="155050"/>
            </a:xfrm>
            <a:custGeom>
              <a:avLst/>
              <a:gdLst/>
              <a:ahLst/>
              <a:cxnLst/>
              <a:rect l="l" t="t" r="r" b="b"/>
              <a:pathLst>
                <a:path w="74238" h="6202" extrusionOk="0">
                  <a:moveTo>
                    <a:pt x="3089" y="0"/>
                  </a:moveTo>
                  <a:cubicBezTo>
                    <a:pt x="1373" y="0"/>
                    <a:pt x="1" y="1397"/>
                    <a:pt x="1" y="3113"/>
                  </a:cubicBezTo>
                  <a:cubicBezTo>
                    <a:pt x="1" y="4829"/>
                    <a:pt x="1373" y="6201"/>
                    <a:pt x="3089" y="6201"/>
                  </a:cubicBezTo>
                  <a:lnTo>
                    <a:pt x="71150" y="6201"/>
                  </a:lnTo>
                  <a:cubicBezTo>
                    <a:pt x="72865" y="6201"/>
                    <a:pt x="74238" y="4829"/>
                    <a:pt x="74238" y="3113"/>
                  </a:cubicBezTo>
                  <a:cubicBezTo>
                    <a:pt x="74238" y="1397"/>
                    <a:pt x="72865" y="0"/>
                    <a:pt x="71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a:off x="2043525" y="2364250"/>
              <a:ext cx="584550" cy="155050"/>
            </a:xfrm>
            <a:custGeom>
              <a:avLst/>
              <a:gdLst/>
              <a:ahLst/>
              <a:cxnLst/>
              <a:rect l="l" t="t" r="r" b="b"/>
              <a:pathLst>
                <a:path w="23382" h="6202" extrusionOk="0">
                  <a:moveTo>
                    <a:pt x="3113" y="0"/>
                  </a:moveTo>
                  <a:cubicBezTo>
                    <a:pt x="1397" y="0"/>
                    <a:pt x="0" y="1397"/>
                    <a:pt x="0" y="3113"/>
                  </a:cubicBezTo>
                  <a:cubicBezTo>
                    <a:pt x="0" y="4829"/>
                    <a:pt x="1397" y="6201"/>
                    <a:pt x="3113" y="6201"/>
                  </a:cubicBezTo>
                  <a:lnTo>
                    <a:pt x="20269" y="6201"/>
                  </a:lnTo>
                  <a:cubicBezTo>
                    <a:pt x="21985" y="6201"/>
                    <a:pt x="23382" y="4829"/>
                    <a:pt x="23382" y="3113"/>
                  </a:cubicBezTo>
                  <a:cubicBezTo>
                    <a:pt x="23382" y="1397"/>
                    <a:pt x="21985" y="0"/>
                    <a:pt x="20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33"/>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LỊCH SỬ NHÀ TRƯỜNG</a:t>
            </a:r>
            <a:endParaRPr sz="1800" b="1">
              <a:latin typeface="+mn-lt"/>
            </a:endParaRPr>
          </a:p>
        </p:txBody>
      </p:sp>
      <p:sp>
        <p:nvSpPr>
          <p:cNvPr id="1067" name="Google Shape;1067;p33"/>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THÀNH TÍCH HỌC TẬP</a:t>
            </a:r>
            <a:endParaRPr sz="1800" b="1">
              <a:latin typeface="+mn-lt"/>
            </a:endParaRPr>
          </a:p>
        </p:txBody>
      </p:sp>
      <p:sp>
        <p:nvSpPr>
          <p:cNvPr id="1068" name="Google Shape;1068;p33"/>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HOẠT ĐỘNG VĂN NGHỆ, TDTT, THIỆN NGUYỆN.</a:t>
            </a:r>
            <a:endParaRPr sz="1800" b="1">
              <a:latin typeface="+mn-lt"/>
            </a:endParaRPr>
          </a:p>
        </p:txBody>
      </p:sp>
      <p:sp>
        <p:nvSpPr>
          <p:cNvPr id="1069" name="Google Shape;1069;p33"/>
          <p:cNvSpPr txBox="1">
            <a:spLocks noGrp="1"/>
          </p:cNvSpPr>
          <p:nvPr>
            <p:ph type="subTitle" idx="6"/>
          </p:nvPr>
        </p:nvSpPr>
        <p:spPr>
          <a:xfrm flipH="1">
            <a:off x="838500" y="370349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3</a:t>
            </a:r>
            <a:endParaRPr>
              <a:solidFill>
                <a:schemeClr val="dk1"/>
              </a:solidFill>
            </a:endParaRPr>
          </a:p>
        </p:txBody>
      </p:sp>
      <p:sp>
        <p:nvSpPr>
          <p:cNvPr id="1070" name="Google Shape;1070;p33"/>
          <p:cNvSpPr txBox="1">
            <a:spLocks noGrp="1"/>
          </p:cNvSpPr>
          <p:nvPr>
            <p:ph type="subTitle" idx="2"/>
          </p:nvPr>
        </p:nvSpPr>
        <p:spPr>
          <a:xfrm flipH="1">
            <a:off x="83850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1</a:t>
            </a:r>
            <a:endParaRPr>
              <a:solidFill>
                <a:schemeClr val="dk1"/>
              </a:solidFill>
            </a:endParaRPr>
          </a:p>
        </p:txBody>
      </p:sp>
      <p:sp>
        <p:nvSpPr>
          <p:cNvPr id="1071" name="Google Shape;1071;p33"/>
          <p:cNvSpPr txBox="1">
            <a:spLocks noGrp="1"/>
          </p:cNvSpPr>
          <p:nvPr>
            <p:ph type="subTitle" idx="4"/>
          </p:nvPr>
        </p:nvSpPr>
        <p:spPr>
          <a:xfrm flipH="1">
            <a:off x="519505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2</a:t>
            </a:r>
            <a:endParaRPr>
              <a:solidFill>
                <a:schemeClr val="dk1"/>
              </a:solidFill>
            </a:endParaRPr>
          </a:p>
        </p:txBody>
      </p:sp>
      <p:sp>
        <p:nvSpPr>
          <p:cNvPr id="1072" name="Google Shape;1072;p33"/>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800" b="1">
                <a:latin typeface="+mn-lt"/>
              </a:rPr>
              <a:t>CÁC HOẠT ĐỘNG CỦA ĐỘI THIẾU NIÊN TP HCM</a:t>
            </a:r>
            <a:endParaRPr sz="1800" b="1">
              <a:latin typeface="+mn-lt"/>
            </a:endParaRPr>
          </a:p>
        </p:txBody>
      </p:sp>
      <p:sp>
        <p:nvSpPr>
          <p:cNvPr id="1073" name="Google Shape;1073;p33"/>
          <p:cNvSpPr txBox="1">
            <a:spLocks noGrp="1"/>
          </p:cNvSpPr>
          <p:nvPr>
            <p:ph type="subTitle" idx="8"/>
          </p:nvPr>
        </p:nvSpPr>
        <p:spPr>
          <a:xfrm flipH="1">
            <a:off x="5195050" y="37093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4</a:t>
            </a:r>
            <a:endParaRPr>
              <a:solidFill>
                <a:schemeClr val="dk1"/>
              </a:solidFill>
            </a:endParaRPr>
          </a:p>
        </p:txBody>
      </p:sp>
      <p:sp>
        <p:nvSpPr>
          <p:cNvPr id="1074" name="Google Shape;1074;p33"/>
          <p:cNvSpPr txBox="1">
            <a:spLocks noGrp="1"/>
          </p:cNvSpPr>
          <p:nvPr>
            <p:ph type="ctrTitle"/>
          </p:nvPr>
        </p:nvSpPr>
        <p:spPr>
          <a:xfrm>
            <a:off x="838500" y="397650"/>
            <a:ext cx="7631776" cy="59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dk1"/>
                </a:solidFill>
                <a:latin typeface="+mn-lt"/>
              </a:rPr>
              <a:t>NHIỆM VỤ </a:t>
            </a:r>
            <a:r>
              <a:rPr lang="es" dirty="0" smtClean="0">
                <a:solidFill>
                  <a:schemeClr val="dk1"/>
                </a:solidFill>
                <a:latin typeface="+mn-lt"/>
              </a:rPr>
              <a:t> : </a:t>
            </a:r>
            <a:r>
              <a:rPr lang="es" dirty="0">
                <a:solidFill>
                  <a:schemeClr val="dk1"/>
                </a:solidFill>
                <a:latin typeface="+mn-lt"/>
              </a:rPr>
              <a:t>THUYẾT TRÌNH</a:t>
            </a:r>
            <a:endParaRPr dirty="0">
              <a:solidFill>
                <a:schemeClr val="dk1"/>
              </a:solidFill>
              <a:latin typeface="+mn-lt"/>
            </a:endParaRPr>
          </a:p>
        </p:txBody>
      </p:sp>
      <p:grpSp>
        <p:nvGrpSpPr>
          <p:cNvPr id="1075" name="Google Shape;1075;p33"/>
          <p:cNvGrpSpPr/>
          <p:nvPr/>
        </p:nvGrpSpPr>
        <p:grpSpPr>
          <a:xfrm>
            <a:off x="2264060" y="3354822"/>
            <a:ext cx="335452" cy="336596"/>
            <a:chOff x="1201025" y="227700"/>
            <a:chExt cx="5200800" cy="5218550"/>
          </a:xfrm>
        </p:grpSpPr>
        <p:sp>
          <p:nvSpPr>
            <p:cNvPr id="1076" name="Google Shape;1076;p33"/>
            <p:cNvSpPr/>
            <p:nvPr/>
          </p:nvSpPr>
          <p:spPr>
            <a:xfrm>
              <a:off x="2617625" y="586775"/>
              <a:ext cx="156275" cy="151950"/>
            </a:xfrm>
            <a:custGeom>
              <a:avLst/>
              <a:gdLst/>
              <a:ahLst/>
              <a:cxnLst/>
              <a:rect l="l" t="t" r="r" b="b"/>
              <a:pathLst>
                <a:path w="6251" h="6078" extrusionOk="0">
                  <a:moveTo>
                    <a:pt x="3006" y="1"/>
                  </a:moveTo>
                  <a:cubicBezTo>
                    <a:pt x="2820" y="1"/>
                    <a:pt x="2634" y="17"/>
                    <a:pt x="2452" y="49"/>
                  </a:cubicBezTo>
                  <a:cubicBezTo>
                    <a:pt x="2256" y="73"/>
                    <a:pt x="2084" y="147"/>
                    <a:pt x="1888" y="220"/>
                  </a:cubicBezTo>
                  <a:cubicBezTo>
                    <a:pt x="1520" y="367"/>
                    <a:pt x="1177" y="588"/>
                    <a:pt x="908" y="882"/>
                  </a:cubicBezTo>
                  <a:cubicBezTo>
                    <a:pt x="344" y="1446"/>
                    <a:pt x="1" y="2230"/>
                    <a:pt x="1" y="3039"/>
                  </a:cubicBezTo>
                  <a:cubicBezTo>
                    <a:pt x="1" y="3406"/>
                    <a:pt x="99" y="3847"/>
                    <a:pt x="246" y="4190"/>
                  </a:cubicBezTo>
                  <a:cubicBezTo>
                    <a:pt x="491" y="4754"/>
                    <a:pt x="859" y="5220"/>
                    <a:pt x="1373" y="5563"/>
                  </a:cubicBezTo>
                  <a:cubicBezTo>
                    <a:pt x="1668" y="5759"/>
                    <a:pt x="2109" y="5955"/>
                    <a:pt x="2452" y="6029"/>
                  </a:cubicBezTo>
                  <a:cubicBezTo>
                    <a:pt x="2648" y="6053"/>
                    <a:pt x="2868" y="6078"/>
                    <a:pt x="3065" y="6078"/>
                  </a:cubicBezTo>
                  <a:cubicBezTo>
                    <a:pt x="3481" y="6078"/>
                    <a:pt x="3849" y="6004"/>
                    <a:pt x="4216" y="5857"/>
                  </a:cubicBezTo>
                  <a:cubicBezTo>
                    <a:pt x="4584" y="5686"/>
                    <a:pt x="4927" y="5465"/>
                    <a:pt x="5221" y="5195"/>
                  </a:cubicBezTo>
                  <a:cubicBezTo>
                    <a:pt x="5638" y="4779"/>
                    <a:pt x="5932" y="4215"/>
                    <a:pt x="6055" y="3627"/>
                  </a:cubicBezTo>
                  <a:cubicBezTo>
                    <a:pt x="6251" y="2622"/>
                    <a:pt x="5957" y="1617"/>
                    <a:pt x="5221" y="882"/>
                  </a:cubicBezTo>
                  <a:cubicBezTo>
                    <a:pt x="4643" y="303"/>
                    <a:pt x="3821"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3"/>
            <p:cNvSpPr/>
            <p:nvPr/>
          </p:nvSpPr>
          <p:spPr>
            <a:xfrm>
              <a:off x="2882950" y="586125"/>
              <a:ext cx="152575" cy="152450"/>
            </a:xfrm>
            <a:custGeom>
              <a:avLst/>
              <a:gdLst/>
              <a:ahLst/>
              <a:cxnLst/>
              <a:rect l="l" t="t" r="r" b="b"/>
              <a:pathLst>
                <a:path w="6103" h="6098" extrusionOk="0">
                  <a:moveTo>
                    <a:pt x="3064" y="1"/>
                  </a:moveTo>
                  <a:cubicBezTo>
                    <a:pt x="2255" y="1"/>
                    <a:pt x="1471" y="320"/>
                    <a:pt x="907" y="908"/>
                  </a:cubicBezTo>
                  <a:cubicBezTo>
                    <a:pt x="319" y="1472"/>
                    <a:pt x="0" y="2256"/>
                    <a:pt x="0" y="3065"/>
                  </a:cubicBezTo>
                  <a:cubicBezTo>
                    <a:pt x="0" y="3261"/>
                    <a:pt x="25" y="3457"/>
                    <a:pt x="74" y="3653"/>
                  </a:cubicBezTo>
                  <a:cubicBezTo>
                    <a:pt x="196" y="4241"/>
                    <a:pt x="466" y="4780"/>
                    <a:pt x="907" y="5221"/>
                  </a:cubicBezTo>
                  <a:cubicBezTo>
                    <a:pt x="1177" y="5491"/>
                    <a:pt x="1544" y="5712"/>
                    <a:pt x="1887" y="5883"/>
                  </a:cubicBezTo>
                  <a:cubicBezTo>
                    <a:pt x="2083" y="5957"/>
                    <a:pt x="2255" y="6006"/>
                    <a:pt x="2451" y="6055"/>
                  </a:cubicBezTo>
                  <a:cubicBezTo>
                    <a:pt x="2627" y="6084"/>
                    <a:pt x="2807" y="6098"/>
                    <a:pt x="2987" y="6098"/>
                  </a:cubicBezTo>
                  <a:cubicBezTo>
                    <a:pt x="3411" y="6098"/>
                    <a:pt x="3837" y="6021"/>
                    <a:pt x="4216" y="5883"/>
                  </a:cubicBezTo>
                  <a:cubicBezTo>
                    <a:pt x="4608" y="5736"/>
                    <a:pt x="4926" y="5491"/>
                    <a:pt x="5221" y="5221"/>
                  </a:cubicBezTo>
                  <a:cubicBezTo>
                    <a:pt x="5490" y="4927"/>
                    <a:pt x="5711" y="4584"/>
                    <a:pt x="5858" y="4216"/>
                  </a:cubicBezTo>
                  <a:cubicBezTo>
                    <a:pt x="6029" y="3849"/>
                    <a:pt x="6103" y="3457"/>
                    <a:pt x="6103" y="3065"/>
                  </a:cubicBezTo>
                  <a:cubicBezTo>
                    <a:pt x="6103" y="2256"/>
                    <a:pt x="5784" y="1472"/>
                    <a:pt x="5221" y="908"/>
                  </a:cubicBezTo>
                  <a:cubicBezTo>
                    <a:pt x="4632"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3"/>
            <p:cNvSpPr/>
            <p:nvPr/>
          </p:nvSpPr>
          <p:spPr>
            <a:xfrm>
              <a:off x="3148250" y="586125"/>
              <a:ext cx="152600" cy="152600"/>
            </a:xfrm>
            <a:custGeom>
              <a:avLst/>
              <a:gdLst/>
              <a:ahLst/>
              <a:cxnLst/>
              <a:rect l="l" t="t" r="r" b="b"/>
              <a:pathLst>
                <a:path w="6104" h="6104" extrusionOk="0">
                  <a:moveTo>
                    <a:pt x="3064" y="1"/>
                  </a:moveTo>
                  <a:cubicBezTo>
                    <a:pt x="2255" y="1"/>
                    <a:pt x="1471" y="320"/>
                    <a:pt x="883" y="908"/>
                  </a:cubicBezTo>
                  <a:cubicBezTo>
                    <a:pt x="319" y="1472"/>
                    <a:pt x="1" y="2256"/>
                    <a:pt x="1" y="3065"/>
                  </a:cubicBezTo>
                  <a:cubicBezTo>
                    <a:pt x="1" y="4069"/>
                    <a:pt x="491" y="5025"/>
                    <a:pt x="1349" y="5589"/>
                  </a:cubicBezTo>
                  <a:cubicBezTo>
                    <a:pt x="1520" y="5712"/>
                    <a:pt x="1692" y="5785"/>
                    <a:pt x="1888" y="5883"/>
                  </a:cubicBezTo>
                  <a:cubicBezTo>
                    <a:pt x="2059" y="5957"/>
                    <a:pt x="2255" y="6006"/>
                    <a:pt x="2451" y="6055"/>
                  </a:cubicBezTo>
                  <a:cubicBezTo>
                    <a:pt x="2647" y="6079"/>
                    <a:pt x="2844" y="6104"/>
                    <a:pt x="3064" y="6104"/>
                  </a:cubicBezTo>
                  <a:cubicBezTo>
                    <a:pt x="3481" y="6104"/>
                    <a:pt x="3824" y="6030"/>
                    <a:pt x="4216" y="5883"/>
                  </a:cubicBezTo>
                  <a:cubicBezTo>
                    <a:pt x="4608" y="5712"/>
                    <a:pt x="4902" y="5515"/>
                    <a:pt x="5196" y="5221"/>
                  </a:cubicBezTo>
                  <a:cubicBezTo>
                    <a:pt x="5785" y="4658"/>
                    <a:pt x="6103" y="3849"/>
                    <a:pt x="6103" y="3065"/>
                  </a:cubicBezTo>
                  <a:cubicBezTo>
                    <a:pt x="6103" y="2256"/>
                    <a:pt x="5785" y="1472"/>
                    <a:pt x="5196" y="908"/>
                  </a:cubicBezTo>
                  <a:cubicBezTo>
                    <a:pt x="4633"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3"/>
            <p:cNvSpPr/>
            <p:nvPr/>
          </p:nvSpPr>
          <p:spPr>
            <a:xfrm>
              <a:off x="1201025" y="227700"/>
              <a:ext cx="5200800" cy="5218550"/>
            </a:xfrm>
            <a:custGeom>
              <a:avLst/>
              <a:gdLst/>
              <a:ahLst/>
              <a:cxnLst/>
              <a:rect l="l" t="t" r="r" b="b"/>
              <a:pathLst>
                <a:path w="208032" h="208742" extrusionOk="0">
                  <a:moveTo>
                    <a:pt x="151048" y="6103"/>
                  </a:moveTo>
                  <a:cubicBezTo>
                    <a:pt x="155166" y="6103"/>
                    <a:pt x="158499" y="9461"/>
                    <a:pt x="158499" y="13554"/>
                  </a:cubicBezTo>
                  <a:lnTo>
                    <a:pt x="158499" y="28627"/>
                  </a:lnTo>
                  <a:lnTo>
                    <a:pt x="49533" y="28627"/>
                  </a:lnTo>
                  <a:lnTo>
                    <a:pt x="49533" y="13554"/>
                  </a:lnTo>
                  <a:cubicBezTo>
                    <a:pt x="49533" y="9461"/>
                    <a:pt x="52866" y="6103"/>
                    <a:pt x="56984" y="6103"/>
                  </a:cubicBezTo>
                  <a:close/>
                  <a:moveTo>
                    <a:pt x="43430" y="58552"/>
                  </a:moveTo>
                  <a:lnTo>
                    <a:pt x="43430" y="66909"/>
                  </a:lnTo>
                  <a:lnTo>
                    <a:pt x="34313" y="66909"/>
                  </a:lnTo>
                  <a:cubicBezTo>
                    <a:pt x="30759" y="66909"/>
                    <a:pt x="27892" y="69777"/>
                    <a:pt x="27892" y="73331"/>
                  </a:cubicBezTo>
                  <a:lnTo>
                    <a:pt x="27892" y="174380"/>
                  </a:lnTo>
                  <a:lnTo>
                    <a:pt x="17941" y="174380"/>
                  </a:lnTo>
                  <a:lnTo>
                    <a:pt x="17941" y="64654"/>
                  </a:lnTo>
                  <a:cubicBezTo>
                    <a:pt x="17941" y="61297"/>
                    <a:pt x="20662" y="58552"/>
                    <a:pt x="24044" y="58552"/>
                  </a:cubicBezTo>
                  <a:close/>
                  <a:moveTo>
                    <a:pt x="158499" y="34729"/>
                  </a:moveTo>
                  <a:lnTo>
                    <a:pt x="158499" y="95879"/>
                  </a:lnTo>
                  <a:cubicBezTo>
                    <a:pt x="158499" y="97570"/>
                    <a:pt x="159871" y="98918"/>
                    <a:pt x="161538" y="98918"/>
                  </a:cubicBezTo>
                  <a:cubicBezTo>
                    <a:pt x="163229" y="98918"/>
                    <a:pt x="164602" y="97570"/>
                    <a:pt x="164602" y="95879"/>
                  </a:cubicBezTo>
                  <a:lnTo>
                    <a:pt x="164602" y="73012"/>
                  </a:lnTo>
                  <a:lnTo>
                    <a:pt x="173719" y="73012"/>
                  </a:lnTo>
                  <a:cubicBezTo>
                    <a:pt x="173890" y="73012"/>
                    <a:pt x="174037" y="73159"/>
                    <a:pt x="174037" y="73331"/>
                  </a:cubicBezTo>
                  <a:lnTo>
                    <a:pt x="174037" y="174380"/>
                  </a:lnTo>
                  <a:lnTo>
                    <a:pt x="33970" y="174380"/>
                  </a:lnTo>
                  <a:lnTo>
                    <a:pt x="33970" y="73331"/>
                  </a:lnTo>
                  <a:cubicBezTo>
                    <a:pt x="33970" y="73159"/>
                    <a:pt x="34117" y="73012"/>
                    <a:pt x="34313" y="73012"/>
                  </a:cubicBezTo>
                  <a:lnTo>
                    <a:pt x="43430" y="73012"/>
                  </a:lnTo>
                  <a:lnTo>
                    <a:pt x="43430" y="123157"/>
                  </a:lnTo>
                  <a:cubicBezTo>
                    <a:pt x="43430" y="130632"/>
                    <a:pt x="49508" y="136710"/>
                    <a:pt x="56984" y="136710"/>
                  </a:cubicBezTo>
                  <a:lnTo>
                    <a:pt x="151048" y="136710"/>
                  </a:lnTo>
                  <a:cubicBezTo>
                    <a:pt x="158523" y="136710"/>
                    <a:pt x="164602" y="130632"/>
                    <a:pt x="164602" y="123157"/>
                  </a:cubicBezTo>
                  <a:lnTo>
                    <a:pt x="164602" y="115094"/>
                  </a:lnTo>
                  <a:cubicBezTo>
                    <a:pt x="164602" y="113402"/>
                    <a:pt x="163229" y="112030"/>
                    <a:pt x="161538" y="112030"/>
                  </a:cubicBezTo>
                  <a:cubicBezTo>
                    <a:pt x="159871" y="112030"/>
                    <a:pt x="158499" y="113402"/>
                    <a:pt x="158499" y="115094"/>
                  </a:cubicBezTo>
                  <a:lnTo>
                    <a:pt x="158499" y="123157"/>
                  </a:lnTo>
                  <a:cubicBezTo>
                    <a:pt x="158499" y="127274"/>
                    <a:pt x="155166" y="130608"/>
                    <a:pt x="151048" y="130608"/>
                  </a:cubicBezTo>
                  <a:lnTo>
                    <a:pt x="56984" y="130608"/>
                  </a:lnTo>
                  <a:cubicBezTo>
                    <a:pt x="52866" y="130608"/>
                    <a:pt x="49533" y="127274"/>
                    <a:pt x="49533" y="123157"/>
                  </a:cubicBezTo>
                  <a:lnTo>
                    <a:pt x="49533" y="34729"/>
                  </a:lnTo>
                  <a:close/>
                  <a:moveTo>
                    <a:pt x="183988" y="58552"/>
                  </a:moveTo>
                  <a:cubicBezTo>
                    <a:pt x="187346" y="58552"/>
                    <a:pt x="190091" y="61297"/>
                    <a:pt x="190091" y="64654"/>
                  </a:cubicBezTo>
                  <a:lnTo>
                    <a:pt x="190091" y="174380"/>
                  </a:lnTo>
                  <a:lnTo>
                    <a:pt x="180140" y="174380"/>
                  </a:lnTo>
                  <a:lnTo>
                    <a:pt x="180140" y="73331"/>
                  </a:lnTo>
                  <a:cubicBezTo>
                    <a:pt x="180140" y="69777"/>
                    <a:pt x="177273" y="66909"/>
                    <a:pt x="173719" y="66909"/>
                  </a:cubicBezTo>
                  <a:lnTo>
                    <a:pt x="164602" y="66909"/>
                  </a:lnTo>
                  <a:lnTo>
                    <a:pt x="164602" y="58552"/>
                  </a:lnTo>
                  <a:close/>
                  <a:moveTo>
                    <a:pt x="133279" y="180483"/>
                  </a:moveTo>
                  <a:lnTo>
                    <a:pt x="130632" y="186537"/>
                  </a:lnTo>
                  <a:lnTo>
                    <a:pt x="77399" y="186537"/>
                  </a:lnTo>
                  <a:lnTo>
                    <a:pt x="74752" y="180483"/>
                  </a:lnTo>
                  <a:close/>
                  <a:moveTo>
                    <a:pt x="56984" y="0"/>
                  </a:moveTo>
                  <a:cubicBezTo>
                    <a:pt x="49508" y="0"/>
                    <a:pt x="43430" y="6079"/>
                    <a:pt x="43430" y="13554"/>
                  </a:cubicBezTo>
                  <a:lnTo>
                    <a:pt x="43430" y="52449"/>
                  </a:lnTo>
                  <a:lnTo>
                    <a:pt x="24044" y="52449"/>
                  </a:lnTo>
                  <a:cubicBezTo>
                    <a:pt x="17304" y="52449"/>
                    <a:pt x="11838" y="57939"/>
                    <a:pt x="11838" y="64654"/>
                  </a:cubicBezTo>
                  <a:lnTo>
                    <a:pt x="11838" y="174380"/>
                  </a:lnTo>
                  <a:lnTo>
                    <a:pt x="3040" y="174380"/>
                  </a:lnTo>
                  <a:cubicBezTo>
                    <a:pt x="1349" y="174380"/>
                    <a:pt x="1" y="175753"/>
                    <a:pt x="1" y="177419"/>
                  </a:cubicBezTo>
                  <a:lnTo>
                    <a:pt x="1" y="195727"/>
                  </a:lnTo>
                  <a:cubicBezTo>
                    <a:pt x="1" y="202908"/>
                    <a:pt x="5834" y="208742"/>
                    <a:pt x="13015" y="208742"/>
                  </a:cubicBezTo>
                  <a:lnTo>
                    <a:pt x="37426" y="208742"/>
                  </a:lnTo>
                  <a:cubicBezTo>
                    <a:pt x="39117" y="208742"/>
                    <a:pt x="40489" y="207369"/>
                    <a:pt x="40489" y="205702"/>
                  </a:cubicBezTo>
                  <a:cubicBezTo>
                    <a:pt x="40489" y="204011"/>
                    <a:pt x="39117" y="202639"/>
                    <a:pt x="37426" y="202639"/>
                  </a:cubicBezTo>
                  <a:lnTo>
                    <a:pt x="13015" y="202639"/>
                  </a:lnTo>
                  <a:cubicBezTo>
                    <a:pt x="9191" y="202639"/>
                    <a:pt x="6079" y="199526"/>
                    <a:pt x="6079" y="195727"/>
                  </a:cubicBezTo>
                  <a:lnTo>
                    <a:pt x="6079" y="180483"/>
                  </a:lnTo>
                  <a:lnTo>
                    <a:pt x="68086" y="180483"/>
                  </a:lnTo>
                  <a:lnTo>
                    <a:pt x="72081" y="189576"/>
                  </a:lnTo>
                  <a:cubicBezTo>
                    <a:pt x="72890" y="191438"/>
                    <a:pt x="74703" y="192639"/>
                    <a:pt x="76738" y="192639"/>
                  </a:cubicBezTo>
                  <a:lnTo>
                    <a:pt x="131294" y="192639"/>
                  </a:lnTo>
                  <a:cubicBezTo>
                    <a:pt x="133328" y="192639"/>
                    <a:pt x="135142" y="191438"/>
                    <a:pt x="135951" y="189576"/>
                  </a:cubicBezTo>
                  <a:lnTo>
                    <a:pt x="139946" y="180483"/>
                  </a:lnTo>
                  <a:lnTo>
                    <a:pt x="201928" y="180483"/>
                  </a:lnTo>
                  <a:lnTo>
                    <a:pt x="201928" y="195727"/>
                  </a:lnTo>
                  <a:cubicBezTo>
                    <a:pt x="201928" y="199526"/>
                    <a:pt x="198840" y="202639"/>
                    <a:pt x="195017" y="202639"/>
                  </a:cubicBezTo>
                  <a:lnTo>
                    <a:pt x="56224" y="202639"/>
                  </a:lnTo>
                  <a:cubicBezTo>
                    <a:pt x="54557" y="202639"/>
                    <a:pt x="53185" y="204011"/>
                    <a:pt x="53185" y="205702"/>
                  </a:cubicBezTo>
                  <a:cubicBezTo>
                    <a:pt x="53185" y="207369"/>
                    <a:pt x="54557" y="208742"/>
                    <a:pt x="56224" y="208742"/>
                  </a:cubicBezTo>
                  <a:lnTo>
                    <a:pt x="195017" y="208742"/>
                  </a:lnTo>
                  <a:cubicBezTo>
                    <a:pt x="202198" y="208742"/>
                    <a:pt x="208031" y="202908"/>
                    <a:pt x="208031" y="195727"/>
                  </a:cubicBezTo>
                  <a:lnTo>
                    <a:pt x="208031" y="177419"/>
                  </a:lnTo>
                  <a:cubicBezTo>
                    <a:pt x="208031" y="175753"/>
                    <a:pt x="206683" y="174380"/>
                    <a:pt x="204992" y="174380"/>
                  </a:cubicBezTo>
                  <a:lnTo>
                    <a:pt x="196193" y="174380"/>
                  </a:lnTo>
                  <a:lnTo>
                    <a:pt x="196193" y="64654"/>
                  </a:lnTo>
                  <a:cubicBezTo>
                    <a:pt x="196193" y="57939"/>
                    <a:pt x="190728" y="52449"/>
                    <a:pt x="183988" y="52449"/>
                  </a:cubicBezTo>
                  <a:lnTo>
                    <a:pt x="164602" y="52449"/>
                  </a:lnTo>
                  <a:lnTo>
                    <a:pt x="164602" y="13554"/>
                  </a:lnTo>
                  <a:cubicBezTo>
                    <a:pt x="164602" y="6079"/>
                    <a:pt x="158523" y="0"/>
                    <a:pt x="15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3"/>
            <p:cNvSpPr/>
            <p:nvPr/>
          </p:nvSpPr>
          <p:spPr>
            <a:xfrm>
              <a:off x="2300850" y="3825575"/>
              <a:ext cx="1192375" cy="152600"/>
            </a:xfrm>
            <a:custGeom>
              <a:avLst/>
              <a:gdLst/>
              <a:ahLst/>
              <a:cxnLst/>
              <a:rect l="l" t="t" r="r" b="b"/>
              <a:pathLst>
                <a:path w="47695" h="6104" extrusionOk="0">
                  <a:moveTo>
                    <a:pt x="3040" y="1"/>
                  </a:moveTo>
                  <a:cubicBezTo>
                    <a:pt x="1373" y="1"/>
                    <a:pt x="1" y="1373"/>
                    <a:pt x="1" y="3064"/>
                  </a:cubicBezTo>
                  <a:cubicBezTo>
                    <a:pt x="1" y="4731"/>
                    <a:pt x="1373" y="6104"/>
                    <a:pt x="3040" y="6104"/>
                  </a:cubicBezTo>
                  <a:lnTo>
                    <a:pt x="44631" y="6104"/>
                  </a:lnTo>
                  <a:cubicBezTo>
                    <a:pt x="46322" y="6104"/>
                    <a:pt x="47695" y="4731"/>
                    <a:pt x="47695" y="3064"/>
                  </a:cubicBezTo>
                  <a:cubicBezTo>
                    <a:pt x="47695" y="1373"/>
                    <a:pt x="46322" y="1"/>
                    <a:pt x="44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3"/>
            <p:cNvSpPr/>
            <p:nvPr/>
          </p:nvSpPr>
          <p:spPr>
            <a:xfrm>
              <a:off x="3621875" y="3825575"/>
              <a:ext cx="583950" cy="152600"/>
            </a:xfrm>
            <a:custGeom>
              <a:avLst/>
              <a:gdLst/>
              <a:ahLst/>
              <a:cxnLst/>
              <a:rect l="l" t="t" r="r" b="b"/>
              <a:pathLst>
                <a:path w="23358" h="6104" extrusionOk="0">
                  <a:moveTo>
                    <a:pt x="3040" y="1"/>
                  </a:moveTo>
                  <a:cubicBezTo>
                    <a:pt x="1349" y="1"/>
                    <a:pt x="1" y="1373"/>
                    <a:pt x="1" y="3064"/>
                  </a:cubicBezTo>
                  <a:cubicBezTo>
                    <a:pt x="1" y="4731"/>
                    <a:pt x="1349" y="6104"/>
                    <a:pt x="3040" y="6104"/>
                  </a:cubicBezTo>
                  <a:lnTo>
                    <a:pt x="20294" y="6104"/>
                  </a:lnTo>
                  <a:cubicBezTo>
                    <a:pt x="21985" y="6104"/>
                    <a:pt x="23358" y="4731"/>
                    <a:pt x="23358" y="3064"/>
                  </a:cubicBezTo>
                  <a:cubicBezTo>
                    <a:pt x="23358" y="1373"/>
                    <a:pt x="21985" y="1"/>
                    <a:pt x="20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3"/>
            <p:cNvSpPr/>
            <p:nvPr/>
          </p:nvSpPr>
          <p:spPr>
            <a:xfrm>
              <a:off x="4336925" y="3825575"/>
              <a:ext cx="965050" cy="152600"/>
            </a:xfrm>
            <a:custGeom>
              <a:avLst/>
              <a:gdLst/>
              <a:ahLst/>
              <a:cxnLst/>
              <a:rect l="l" t="t" r="r" b="b"/>
              <a:pathLst>
                <a:path w="38602" h="6104" extrusionOk="0">
                  <a:moveTo>
                    <a:pt x="3064" y="1"/>
                  </a:moveTo>
                  <a:cubicBezTo>
                    <a:pt x="1373" y="1"/>
                    <a:pt x="1" y="1373"/>
                    <a:pt x="1" y="3064"/>
                  </a:cubicBezTo>
                  <a:cubicBezTo>
                    <a:pt x="1" y="4731"/>
                    <a:pt x="1373" y="6104"/>
                    <a:pt x="3064" y="6104"/>
                  </a:cubicBezTo>
                  <a:lnTo>
                    <a:pt x="35563" y="6104"/>
                  </a:lnTo>
                  <a:cubicBezTo>
                    <a:pt x="37229" y="6104"/>
                    <a:pt x="38602" y="4731"/>
                    <a:pt x="38602" y="3064"/>
                  </a:cubicBezTo>
                  <a:cubicBezTo>
                    <a:pt x="38602" y="1373"/>
                    <a:pt x="37229"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3"/>
            <p:cNvSpPr/>
            <p:nvPr/>
          </p:nvSpPr>
          <p:spPr>
            <a:xfrm>
              <a:off x="2300850" y="4139900"/>
              <a:ext cx="674650" cy="152600"/>
            </a:xfrm>
            <a:custGeom>
              <a:avLst/>
              <a:gdLst/>
              <a:ahLst/>
              <a:cxnLst/>
              <a:rect l="l" t="t" r="r" b="b"/>
              <a:pathLst>
                <a:path w="26986" h="6104" extrusionOk="0">
                  <a:moveTo>
                    <a:pt x="3040" y="1"/>
                  </a:moveTo>
                  <a:cubicBezTo>
                    <a:pt x="1373" y="1"/>
                    <a:pt x="1" y="1373"/>
                    <a:pt x="1" y="3040"/>
                  </a:cubicBezTo>
                  <a:cubicBezTo>
                    <a:pt x="1" y="4731"/>
                    <a:pt x="1373" y="6104"/>
                    <a:pt x="3040" y="6104"/>
                  </a:cubicBezTo>
                  <a:lnTo>
                    <a:pt x="23946" y="6104"/>
                  </a:lnTo>
                  <a:cubicBezTo>
                    <a:pt x="25613" y="6104"/>
                    <a:pt x="26985" y="4731"/>
                    <a:pt x="26985" y="3040"/>
                  </a:cubicBezTo>
                  <a:cubicBezTo>
                    <a:pt x="26985" y="1373"/>
                    <a:pt x="25613" y="1"/>
                    <a:pt x="23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3"/>
            <p:cNvSpPr/>
            <p:nvPr/>
          </p:nvSpPr>
          <p:spPr>
            <a:xfrm>
              <a:off x="3188075" y="4139900"/>
              <a:ext cx="1301450" cy="152600"/>
            </a:xfrm>
            <a:custGeom>
              <a:avLst/>
              <a:gdLst/>
              <a:ahLst/>
              <a:cxnLst/>
              <a:rect l="l" t="t" r="r" b="b"/>
              <a:pathLst>
                <a:path w="52058" h="6104" extrusionOk="0">
                  <a:moveTo>
                    <a:pt x="3040" y="1"/>
                  </a:moveTo>
                  <a:cubicBezTo>
                    <a:pt x="1373" y="1"/>
                    <a:pt x="1" y="1373"/>
                    <a:pt x="1" y="3040"/>
                  </a:cubicBezTo>
                  <a:cubicBezTo>
                    <a:pt x="1" y="4731"/>
                    <a:pt x="1373" y="6104"/>
                    <a:pt x="3040" y="6104"/>
                  </a:cubicBezTo>
                  <a:lnTo>
                    <a:pt x="49018" y="6104"/>
                  </a:lnTo>
                  <a:cubicBezTo>
                    <a:pt x="50685" y="6104"/>
                    <a:pt x="52057" y="4731"/>
                    <a:pt x="52057" y="3040"/>
                  </a:cubicBezTo>
                  <a:cubicBezTo>
                    <a:pt x="52057" y="1373"/>
                    <a:pt x="50685" y="1"/>
                    <a:pt x="49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3"/>
            <p:cNvSpPr/>
            <p:nvPr/>
          </p:nvSpPr>
          <p:spPr>
            <a:xfrm>
              <a:off x="4573425" y="4139900"/>
              <a:ext cx="728550" cy="152600"/>
            </a:xfrm>
            <a:custGeom>
              <a:avLst/>
              <a:gdLst/>
              <a:ahLst/>
              <a:cxnLst/>
              <a:rect l="l" t="t" r="r" b="b"/>
              <a:pathLst>
                <a:path w="29142" h="6104" extrusionOk="0">
                  <a:moveTo>
                    <a:pt x="3040" y="1"/>
                  </a:moveTo>
                  <a:cubicBezTo>
                    <a:pt x="1373" y="1"/>
                    <a:pt x="1" y="1373"/>
                    <a:pt x="1" y="3040"/>
                  </a:cubicBezTo>
                  <a:cubicBezTo>
                    <a:pt x="1" y="4731"/>
                    <a:pt x="1373" y="6104"/>
                    <a:pt x="3040" y="6104"/>
                  </a:cubicBezTo>
                  <a:lnTo>
                    <a:pt x="26103" y="6104"/>
                  </a:lnTo>
                  <a:cubicBezTo>
                    <a:pt x="27769" y="6104"/>
                    <a:pt x="29142" y="4731"/>
                    <a:pt x="29142" y="3040"/>
                  </a:cubicBezTo>
                  <a:cubicBezTo>
                    <a:pt x="29142" y="1373"/>
                    <a:pt x="27769" y="1"/>
                    <a:pt x="2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3"/>
            <p:cNvSpPr/>
            <p:nvPr/>
          </p:nvSpPr>
          <p:spPr>
            <a:xfrm>
              <a:off x="3036125" y="1293225"/>
              <a:ext cx="433825" cy="916025"/>
            </a:xfrm>
            <a:custGeom>
              <a:avLst/>
              <a:gdLst/>
              <a:ahLst/>
              <a:cxnLst/>
              <a:rect l="l" t="t" r="r" b="b"/>
              <a:pathLst>
                <a:path w="17353" h="36641" extrusionOk="0">
                  <a:moveTo>
                    <a:pt x="14166" y="0"/>
                  </a:moveTo>
                  <a:cubicBezTo>
                    <a:pt x="10490" y="123"/>
                    <a:pt x="5049" y="2941"/>
                    <a:pt x="5049" y="10196"/>
                  </a:cubicBezTo>
                  <a:lnTo>
                    <a:pt x="5049" y="12867"/>
                  </a:lnTo>
                  <a:lnTo>
                    <a:pt x="2133" y="14828"/>
                  </a:lnTo>
                  <a:cubicBezTo>
                    <a:pt x="711" y="15784"/>
                    <a:pt x="0" y="17524"/>
                    <a:pt x="393" y="19264"/>
                  </a:cubicBezTo>
                  <a:cubicBezTo>
                    <a:pt x="613" y="20342"/>
                    <a:pt x="1299" y="21249"/>
                    <a:pt x="2206" y="21862"/>
                  </a:cubicBezTo>
                  <a:lnTo>
                    <a:pt x="5049" y="23749"/>
                  </a:lnTo>
                  <a:lnTo>
                    <a:pt x="5049" y="26445"/>
                  </a:lnTo>
                  <a:cubicBezTo>
                    <a:pt x="5049" y="33700"/>
                    <a:pt x="10490" y="36518"/>
                    <a:pt x="14166" y="36616"/>
                  </a:cubicBezTo>
                  <a:cubicBezTo>
                    <a:pt x="14191" y="36641"/>
                    <a:pt x="14216" y="36641"/>
                    <a:pt x="14265" y="36641"/>
                  </a:cubicBezTo>
                  <a:cubicBezTo>
                    <a:pt x="15907" y="36641"/>
                    <a:pt x="17255" y="35317"/>
                    <a:pt x="17304" y="33675"/>
                  </a:cubicBezTo>
                  <a:cubicBezTo>
                    <a:pt x="17353" y="31984"/>
                    <a:pt x="16029" y="30587"/>
                    <a:pt x="14363" y="30538"/>
                  </a:cubicBezTo>
                  <a:cubicBezTo>
                    <a:pt x="14338" y="30538"/>
                    <a:pt x="13505" y="30465"/>
                    <a:pt x="12745" y="29999"/>
                  </a:cubicBezTo>
                  <a:cubicBezTo>
                    <a:pt x="12059" y="29582"/>
                    <a:pt x="11152" y="28773"/>
                    <a:pt x="11152" y="26445"/>
                  </a:cubicBezTo>
                  <a:lnTo>
                    <a:pt x="11152" y="22132"/>
                  </a:lnTo>
                  <a:cubicBezTo>
                    <a:pt x="11152" y="21127"/>
                    <a:pt x="10637" y="20171"/>
                    <a:pt x="9804" y="19607"/>
                  </a:cubicBezTo>
                  <a:lnTo>
                    <a:pt x="7892" y="18308"/>
                  </a:lnTo>
                  <a:lnTo>
                    <a:pt x="9804" y="17034"/>
                  </a:lnTo>
                  <a:cubicBezTo>
                    <a:pt x="10637" y="16470"/>
                    <a:pt x="11152" y="15514"/>
                    <a:pt x="11152" y="14509"/>
                  </a:cubicBezTo>
                  <a:lnTo>
                    <a:pt x="11152" y="10196"/>
                  </a:lnTo>
                  <a:cubicBezTo>
                    <a:pt x="11152" y="8725"/>
                    <a:pt x="11691" y="7304"/>
                    <a:pt x="12990" y="6568"/>
                  </a:cubicBezTo>
                  <a:cubicBezTo>
                    <a:pt x="13505" y="6274"/>
                    <a:pt x="14019" y="6152"/>
                    <a:pt x="14559" y="6103"/>
                  </a:cubicBezTo>
                  <a:cubicBezTo>
                    <a:pt x="16103" y="5956"/>
                    <a:pt x="17304" y="4681"/>
                    <a:pt x="17304" y="3137"/>
                  </a:cubicBezTo>
                  <a:lnTo>
                    <a:pt x="17304" y="2990"/>
                  </a:lnTo>
                  <a:cubicBezTo>
                    <a:pt x="17304" y="1348"/>
                    <a:pt x="15980" y="0"/>
                    <a:pt x="14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3"/>
            <p:cNvSpPr/>
            <p:nvPr/>
          </p:nvSpPr>
          <p:spPr>
            <a:xfrm>
              <a:off x="4132900" y="1293225"/>
              <a:ext cx="433825" cy="916025"/>
            </a:xfrm>
            <a:custGeom>
              <a:avLst/>
              <a:gdLst/>
              <a:ahLst/>
              <a:cxnLst/>
              <a:rect l="l" t="t" r="r" b="b"/>
              <a:pathLst>
                <a:path w="17353" h="36641" extrusionOk="0">
                  <a:moveTo>
                    <a:pt x="3015" y="0"/>
                  </a:moveTo>
                  <a:cubicBezTo>
                    <a:pt x="1373" y="0"/>
                    <a:pt x="49" y="1348"/>
                    <a:pt x="49" y="2990"/>
                  </a:cubicBezTo>
                  <a:lnTo>
                    <a:pt x="49" y="3137"/>
                  </a:lnTo>
                  <a:cubicBezTo>
                    <a:pt x="49" y="4681"/>
                    <a:pt x="1250" y="5956"/>
                    <a:pt x="2794" y="6103"/>
                  </a:cubicBezTo>
                  <a:cubicBezTo>
                    <a:pt x="3333" y="6152"/>
                    <a:pt x="3848" y="6274"/>
                    <a:pt x="4338" y="6568"/>
                  </a:cubicBezTo>
                  <a:cubicBezTo>
                    <a:pt x="5662" y="7304"/>
                    <a:pt x="6201" y="8725"/>
                    <a:pt x="6201" y="10196"/>
                  </a:cubicBezTo>
                  <a:lnTo>
                    <a:pt x="6201" y="14509"/>
                  </a:lnTo>
                  <a:cubicBezTo>
                    <a:pt x="6201" y="15514"/>
                    <a:pt x="6716" y="16470"/>
                    <a:pt x="7549" y="17034"/>
                  </a:cubicBezTo>
                  <a:lnTo>
                    <a:pt x="9461" y="18308"/>
                  </a:lnTo>
                  <a:lnTo>
                    <a:pt x="7549" y="19607"/>
                  </a:lnTo>
                  <a:cubicBezTo>
                    <a:pt x="6716" y="20171"/>
                    <a:pt x="6201" y="21127"/>
                    <a:pt x="6201" y="22132"/>
                  </a:cubicBezTo>
                  <a:lnTo>
                    <a:pt x="6201" y="26445"/>
                  </a:lnTo>
                  <a:cubicBezTo>
                    <a:pt x="6201" y="28773"/>
                    <a:pt x="5294" y="29582"/>
                    <a:pt x="4608" y="29999"/>
                  </a:cubicBezTo>
                  <a:cubicBezTo>
                    <a:pt x="3848" y="30465"/>
                    <a:pt x="2990" y="30538"/>
                    <a:pt x="2990" y="30538"/>
                  </a:cubicBezTo>
                  <a:cubicBezTo>
                    <a:pt x="1299" y="30587"/>
                    <a:pt x="0" y="31984"/>
                    <a:pt x="49" y="33675"/>
                  </a:cubicBezTo>
                  <a:cubicBezTo>
                    <a:pt x="98" y="35317"/>
                    <a:pt x="1446" y="36641"/>
                    <a:pt x="3088" y="36641"/>
                  </a:cubicBezTo>
                  <a:cubicBezTo>
                    <a:pt x="3113" y="36641"/>
                    <a:pt x="3162" y="36641"/>
                    <a:pt x="3186" y="36616"/>
                  </a:cubicBezTo>
                  <a:cubicBezTo>
                    <a:pt x="6863" y="36518"/>
                    <a:pt x="12304" y="33700"/>
                    <a:pt x="12304" y="26445"/>
                  </a:cubicBezTo>
                  <a:lnTo>
                    <a:pt x="12304" y="23749"/>
                  </a:lnTo>
                  <a:lnTo>
                    <a:pt x="15122" y="21862"/>
                  </a:lnTo>
                  <a:cubicBezTo>
                    <a:pt x="16053" y="21249"/>
                    <a:pt x="16740" y="20342"/>
                    <a:pt x="16960" y="19264"/>
                  </a:cubicBezTo>
                  <a:cubicBezTo>
                    <a:pt x="17352" y="17524"/>
                    <a:pt x="16642" y="15784"/>
                    <a:pt x="15220" y="14828"/>
                  </a:cubicBezTo>
                  <a:lnTo>
                    <a:pt x="12304" y="12867"/>
                  </a:lnTo>
                  <a:lnTo>
                    <a:pt x="12304" y="10196"/>
                  </a:lnTo>
                  <a:cubicBezTo>
                    <a:pt x="12304" y="2941"/>
                    <a:pt x="6863" y="123"/>
                    <a:pt x="3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3"/>
            <p:cNvSpPr/>
            <p:nvPr/>
          </p:nvSpPr>
          <p:spPr>
            <a:xfrm>
              <a:off x="2617625" y="23483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3"/>
            <p:cNvSpPr/>
            <p:nvPr/>
          </p:nvSpPr>
          <p:spPr>
            <a:xfrm>
              <a:off x="3154375" y="23483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3"/>
            <p:cNvSpPr/>
            <p:nvPr/>
          </p:nvSpPr>
          <p:spPr>
            <a:xfrm>
              <a:off x="2617625" y="269757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3"/>
            <p:cNvSpPr/>
            <p:nvPr/>
          </p:nvSpPr>
          <p:spPr>
            <a:xfrm>
              <a:off x="3154375" y="269757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3"/>
            <p:cNvSpPr/>
            <p:nvPr/>
          </p:nvSpPr>
          <p:spPr>
            <a:xfrm>
              <a:off x="2617625" y="30468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3"/>
            <p:cNvSpPr/>
            <p:nvPr/>
          </p:nvSpPr>
          <p:spPr>
            <a:xfrm>
              <a:off x="3154375" y="30468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3"/>
            <p:cNvSpPr/>
            <p:nvPr/>
          </p:nvSpPr>
          <p:spPr>
            <a:xfrm>
              <a:off x="3460125" y="1833675"/>
              <a:ext cx="155650" cy="151950"/>
            </a:xfrm>
            <a:custGeom>
              <a:avLst/>
              <a:gdLst/>
              <a:ahLst/>
              <a:cxnLst/>
              <a:rect l="l" t="t" r="r" b="b"/>
              <a:pathLst>
                <a:path w="6226" h="6078" extrusionOk="0">
                  <a:moveTo>
                    <a:pt x="3003" y="0"/>
                  </a:moveTo>
                  <a:cubicBezTo>
                    <a:pt x="2819" y="0"/>
                    <a:pt x="2634" y="16"/>
                    <a:pt x="2451" y="48"/>
                  </a:cubicBezTo>
                  <a:cubicBezTo>
                    <a:pt x="2255" y="97"/>
                    <a:pt x="2059" y="146"/>
                    <a:pt x="1863" y="219"/>
                  </a:cubicBezTo>
                  <a:cubicBezTo>
                    <a:pt x="1496" y="366"/>
                    <a:pt x="1177" y="587"/>
                    <a:pt x="883" y="881"/>
                  </a:cubicBezTo>
                  <a:cubicBezTo>
                    <a:pt x="319" y="1445"/>
                    <a:pt x="0" y="2229"/>
                    <a:pt x="0" y="3038"/>
                  </a:cubicBezTo>
                  <a:cubicBezTo>
                    <a:pt x="0" y="3430"/>
                    <a:pt x="74" y="3847"/>
                    <a:pt x="221" y="4214"/>
                  </a:cubicBezTo>
                  <a:cubicBezTo>
                    <a:pt x="466" y="4778"/>
                    <a:pt x="834" y="5244"/>
                    <a:pt x="1348" y="5587"/>
                  </a:cubicBezTo>
                  <a:cubicBezTo>
                    <a:pt x="1643" y="5783"/>
                    <a:pt x="2084" y="5954"/>
                    <a:pt x="2451" y="6028"/>
                  </a:cubicBezTo>
                  <a:cubicBezTo>
                    <a:pt x="2647" y="6077"/>
                    <a:pt x="2844" y="6077"/>
                    <a:pt x="3040" y="6077"/>
                  </a:cubicBezTo>
                  <a:cubicBezTo>
                    <a:pt x="3456" y="6077"/>
                    <a:pt x="3824" y="6028"/>
                    <a:pt x="4216" y="5856"/>
                  </a:cubicBezTo>
                  <a:cubicBezTo>
                    <a:pt x="4559" y="5709"/>
                    <a:pt x="4927" y="5464"/>
                    <a:pt x="5196" y="5195"/>
                  </a:cubicBezTo>
                  <a:cubicBezTo>
                    <a:pt x="5613" y="4778"/>
                    <a:pt x="5907" y="4214"/>
                    <a:pt x="6030" y="3626"/>
                  </a:cubicBezTo>
                  <a:cubicBezTo>
                    <a:pt x="6226" y="2621"/>
                    <a:pt x="5932" y="1616"/>
                    <a:pt x="5196" y="881"/>
                  </a:cubicBezTo>
                  <a:cubicBezTo>
                    <a:pt x="4618" y="303"/>
                    <a:pt x="3812" y="0"/>
                    <a:pt x="3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3"/>
            <p:cNvSpPr/>
            <p:nvPr/>
          </p:nvSpPr>
          <p:spPr>
            <a:xfrm>
              <a:off x="3725425" y="1833625"/>
              <a:ext cx="151975" cy="151975"/>
            </a:xfrm>
            <a:custGeom>
              <a:avLst/>
              <a:gdLst/>
              <a:ahLst/>
              <a:cxnLst/>
              <a:rect l="l" t="t" r="r" b="b"/>
              <a:pathLst>
                <a:path w="6079" h="6079" extrusionOk="0">
                  <a:moveTo>
                    <a:pt x="3040" y="1"/>
                  </a:moveTo>
                  <a:cubicBezTo>
                    <a:pt x="2231" y="1"/>
                    <a:pt x="1447" y="319"/>
                    <a:pt x="883" y="883"/>
                  </a:cubicBezTo>
                  <a:cubicBezTo>
                    <a:pt x="319" y="1447"/>
                    <a:pt x="1" y="2231"/>
                    <a:pt x="1" y="3040"/>
                  </a:cubicBezTo>
                  <a:cubicBezTo>
                    <a:pt x="1" y="3236"/>
                    <a:pt x="1" y="3432"/>
                    <a:pt x="50" y="3628"/>
                  </a:cubicBezTo>
                  <a:cubicBezTo>
                    <a:pt x="172" y="4216"/>
                    <a:pt x="466" y="4780"/>
                    <a:pt x="883" y="5197"/>
                  </a:cubicBezTo>
                  <a:cubicBezTo>
                    <a:pt x="1153" y="5466"/>
                    <a:pt x="1520" y="5711"/>
                    <a:pt x="1863" y="5858"/>
                  </a:cubicBezTo>
                  <a:cubicBezTo>
                    <a:pt x="2060" y="5932"/>
                    <a:pt x="2256" y="5981"/>
                    <a:pt x="2452" y="6030"/>
                  </a:cubicBezTo>
                  <a:cubicBezTo>
                    <a:pt x="2635" y="6062"/>
                    <a:pt x="2825" y="6078"/>
                    <a:pt x="3019" y="6078"/>
                  </a:cubicBezTo>
                  <a:cubicBezTo>
                    <a:pt x="3421" y="6078"/>
                    <a:pt x="3836" y="6007"/>
                    <a:pt x="4216" y="5858"/>
                  </a:cubicBezTo>
                  <a:cubicBezTo>
                    <a:pt x="4584" y="5711"/>
                    <a:pt x="4903" y="5466"/>
                    <a:pt x="5197" y="5197"/>
                  </a:cubicBezTo>
                  <a:cubicBezTo>
                    <a:pt x="5491" y="4927"/>
                    <a:pt x="5711" y="4584"/>
                    <a:pt x="5858" y="4216"/>
                  </a:cubicBezTo>
                  <a:cubicBezTo>
                    <a:pt x="6005" y="3824"/>
                    <a:pt x="6079" y="3432"/>
                    <a:pt x="6079" y="3040"/>
                  </a:cubicBezTo>
                  <a:cubicBezTo>
                    <a:pt x="6079" y="2231"/>
                    <a:pt x="5760" y="1447"/>
                    <a:pt x="5197" y="883"/>
                  </a:cubicBezTo>
                  <a:cubicBezTo>
                    <a:pt x="4633" y="319"/>
                    <a:pt x="3849" y="1"/>
                    <a:pt x="3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3"/>
            <p:cNvSpPr/>
            <p:nvPr/>
          </p:nvSpPr>
          <p:spPr>
            <a:xfrm>
              <a:off x="3990125" y="1833625"/>
              <a:ext cx="152600" cy="152000"/>
            </a:xfrm>
            <a:custGeom>
              <a:avLst/>
              <a:gdLst/>
              <a:ahLst/>
              <a:cxnLst/>
              <a:rect l="l" t="t" r="r" b="b"/>
              <a:pathLst>
                <a:path w="6104" h="6080" extrusionOk="0">
                  <a:moveTo>
                    <a:pt x="3064" y="1"/>
                  </a:moveTo>
                  <a:cubicBezTo>
                    <a:pt x="2255" y="1"/>
                    <a:pt x="1471" y="319"/>
                    <a:pt x="907" y="883"/>
                  </a:cubicBezTo>
                  <a:cubicBezTo>
                    <a:pt x="344" y="1447"/>
                    <a:pt x="1" y="2231"/>
                    <a:pt x="1" y="3040"/>
                  </a:cubicBezTo>
                  <a:cubicBezTo>
                    <a:pt x="1" y="4069"/>
                    <a:pt x="515" y="5025"/>
                    <a:pt x="1373" y="5589"/>
                  </a:cubicBezTo>
                  <a:cubicBezTo>
                    <a:pt x="1520" y="5687"/>
                    <a:pt x="1716" y="5785"/>
                    <a:pt x="1888" y="5858"/>
                  </a:cubicBezTo>
                  <a:cubicBezTo>
                    <a:pt x="2084" y="5932"/>
                    <a:pt x="2255" y="5981"/>
                    <a:pt x="2451" y="6030"/>
                  </a:cubicBezTo>
                  <a:cubicBezTo>
                    <a:pt x="2672" y="6079"/>
                    <a:pt x="2844" y="6079"/>
                    <a:pt x="3064" y="6079"/>
                  </a:cubicBezTo>
                  <a:cubicBezTo>
                    <a:pt x="3481" y="6079"/>
                    <a:pt x="3824" y="6030"/>
                    <a:pt x="4216" y="5858"/>
                  </a:cubicBezTo>
                  <a:cubicBezTo>
                    <a:pt x="4608" y="5687"/>
                    <a:pt x="4902" y="5491"/>
                    <a:pt x="5221" y="5197"/>
                  </a:cubicBezTo>
                  <a:cubicBezTo>
                    <a:pt x="5785" y="4633"/>
                    <a:pt x="6103" y="3824"/>
                    <a:pt x="6103" y="3040"/>
                  </a:cubicBezTo>
                  <a:cubicBezTo>
                    <a:pt x="6103" y="2231"/>
                    <a:pt x="5785" y="1447"/>
                    <a:pt x="5221" y="883"/>
                  </a:cubicBezTo>
                  <a:cubicBezTo>
                    <a:pt x="4657" y="319"/>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7020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 name="Rectangle 3"/>
          <p:cNvSpPr/>
          <p:nvPr/>
        </p:nvSpPr>
        <p:spPr>
          <a:xfrm>
            <a:off x="386860" y="427293"/>
            <a:ext cx="8355205" cy="941796"/>
          </a:xfrm>
          <a:prstGeom prst="rect">
            <a:avLst/>
          </a:prstGeom>
        </p:spPr>
        <p:txBody>
          <a:bodyPr wrap="square">
            <a:spAutoFit/>
          </a:bodyPr>
          <a:lstStyle/>
          <a:p>
            <a:pPr>
              <a:lnSpc>
                <a:spcPct val="115000"/>
              </a:lnSpc>
              <a:spcAft>
                <a:spcPts val="1000"/>
              </a:spcAft>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kế</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bày</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thiệu</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em</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68215" y="1221113"/>
            <a:ext cx="3230545" cy="3691267"/>
          </a:xfrm>
          <a:prstGeom prst="rect">
            <a:avLst/>
          </a:prstGeom>
        </p:spPr>
        <p:txBody>
          <a:bodyPr wrap="square">
            <a:spAutoFit/>
          </a:bodyPr>
          <a:lstStyle/>
          <a:p>
            <a:pPr>
              <a:lnSpc>
                <a:spcPct val="115000"/>
              </a:lnSpc>
              <a:spcAft>
                <a:spcPts val="1000"/>
              </a:spcAft>
            </a:pPr>
            <a:r>
              <a:rPr lang="en-US" sz="2400" i="1" u="sng" dirty="0" err="1" smtClean="0">
                <a:latin typeface="+mn-lt"/>
                <a:ea typeface="Calibri" panose="020F0502020204030204" pitchFamily="34" charset="0"/>
                <a:cs typeface="Times New Roman" panose="02020603050405020304" pitchFamily="18" charset="0"/>
              </a:rPr>
              <a:t>Gợi</a:t>
            </a:r>
            <a:r>
              <a:rPr lang="en-US" sz="2400" i="1" u="sng" dirty="0" smtClean="0">
                <a:latin typeface="+mn-lt"/>
                <a:ea typeface="Calibri" panose="020F0502020204030204" pitchFamily="34" charset="0"/>
                <a:cs typeface="Times New Roman" panose="02020603050405020304" pitchFamily="18" charset="0"/>
              </a:rPr>
              <a:t> </a:t>
            </a:r>
            <a:r>
              <a:rPr lang="en-US" sz="2400" i="1" u="sng" dirty="0">
                <a:latin typeface="+mn-lt"/>
                <a:ea typeface="Calibri" panose="020F0502020204030204" pitchFamily="34" charset="0"/>
                <a:cs typeface="Times New Roman" panose="02020603050405020304" pitchFamily="18" charset="0"/>
              </a:rPr>
              <a:t>ý </a:t>
            </a:r>
            <a:r>
              <a:rPr lang="en-US" sz="2400" i="1" u="sng" dirty="0" err="1">
                <a:latin typeface="+mn-lt"/>
                <a:ea typeface="Calibri" panose="020F0502020204030204" pitchFamily="34" charset="0"/>
                <a:cs typeface="Times New Roman" panose="02020603050405020304" pitchFamily="18" charset="0"/>
              </a:rPr>
              <a:t>sản</a:t>
            </a:r>
            <a:r>
              <a:rPr lang="en-US" sz="2400" i="1" u="sng" dirty="0">
                <a:latin typeface="+mn-lt"/>
                <a:ea typeface="Calibri" panose="020F0502020204030204" pitchFamily="34" charset="0"/>
                <a:cs typeface="Times New Roman" panose="02020603050405020304" pitchFamily="18" charset="0"/>
              </a:rPr>
              <a:t> </a:t>
            </a:r>
            <a:r>
              <a:rPr lang="en-US" sz="2400" i="1" u="sng" dirty="0" err="1">
                <a:latin typeface="+mn-lt"/>
                <a:ea typeface="Calibri" panose="020F0502020204030204" pitchFamily="34" charset="0"/>
                <a:cs typeface="Times New Roman" panose="02020603050405020304" pitchFamily="18" charset="0"/>
              </a:rPr>
              <a:t>phẩm</a:t>
            </a:r>
            <a:r>
              <a:rPr lang="en-US" sz="2400" dirty="0">
                <a:latin typeface="+mn-lt"/>
                <a:ea typeface="Calibri" panose="020F050202020403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en-US" sz="2400" i="1" dirty="0">
                <a:latin typeface="+mn-lt"/>
                <a:ea typeface="Calibri" panose="020F0502020204030204" pitchFamily="34" charset="0"/>
                <a:cs typeface="Times New Roman" panose="02020603050405020304" pitchFamily="18" charset="0"/>
              </a:rPr>
              <a:t>Video clip</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Tập</a:t>
            </a:r>
            <a:r>
              <a:rPr lang="en-US" sz="2400" i="1" dirty="0">
                <a:latin typeface="+mn-lt"/>
                <a:ea typeface="Calibri" panose="020F0502020204030204" pitchFamily="34" charset="0"/>
                <a:cs typeface="Times New Roman" panose="02020603050405020304" pitchFamily="18" charset="0"/>
              </a:rPr>
              <a:t> san</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Áp</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phích</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Bài</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thơ</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bài</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văn</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Tranh</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ảnh</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Tiểu</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phẩm</a:t>
            </a:r>
            <a:endParaRPr lang="en-US" sz="2400" dirty="0">
              <a:latin typeface="+mn-lt"/>
              <a:ea typeface="Calibri" panose="020F0502020204030204" pitchFamily="34" charset="0"/>
              <a:cs typeface="Times New Roman" panose="02020603050405020304" pitchFamily="18" charset="0"/>
            </a:endParaRPr>
          </a:p>
          <a:p>
            <a:r>
              <a:rPr lang="en-US" sz="2400" i="1" dirty="0" err="1">
                <a:latin typeface="+mn-lt"/>
                <a:ea typeface="Calibri" panose="020F0502020204030204" pitchFamily="34" charset="0"/>
              </a:rPr>
              <a:t>Mô</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hình</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ngôi</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trường</a:t>
            </a:r>
            <a:r>
              <a:rPr lang="en-US" sz="2400" i="1" dirty="0">
                <a:latin typeface="+mn-lt"/>
                <a:ea typeface="Calibri" panose="020F0502020204030204" pitchFamily="34" charset="0"/>
              </a:rPr>
              <a:t>…</a:t>
            </a:r>
            <a:endParaRPr lang="en-US" sz="2400" dirty="0">
              <a:latin typeface="+mn-lt"/>
            </a:endParaRPr>
          </a:p>
        </p:txBody>
      </p:sp>
      <p:pic>
        <p:nvPicPr>
          <p:cNvPr id="6" name="Picture 5"/>
          <p:cNvPicPr>
            <a:picLocks noChangeAspect="1"/>
          </p:cNvPicPr>
          <p:nvPr/>
        </p:nvPicPr>
        <p:blipFill>
          <a:blip r:embed="rId3"/>
          <a:stretch>
            <a:fillRect/>
          </a:stretch>
        </p:blipFill>
        <p:spPr>
          <a:xfrm>
            <a:off x="3662742" y="1107047"/>
            <a:ext cx="4857782" cy="3363330"/>
          </a:xfrm>
          <a:prstGeom prst="rect">
            <a:avLst/>
          </a:prstGeom>
        </p:spPr>
      </p:pic>
    </p:spTree>
    <p:extLst>
      <p:ext uri="{BB962C8B-B14F-4D97-AF65-F5344CB8AC3E}">
        <p14:creationId xmlns:p14="http://schemas.microsoft.com/office/powerpoint/2010/main" val="55550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7"/>
          <p:cNvSpPr txBox="1">
            <a:spLocks noGrp="1"/>
          </p:cNvSpPr>
          <p:nvPr>
            <p:ph type="subTitle" idx="1"/>
          </p:nvPr>
        </p:nvSpPr>
        <p:spPr>
          <a:xfrm flipH="1">
            <a:off x="426473" y="2635026"/>
            <a:ext cx="2440499" cy="13207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a:latin typeface="+mn-lt"/>
              </a:rPr>
              <a:t>BÁO TƯỜNG</a:t>
            </a:r>
          </a:p>
          <a:p>
            <a:pPr marL="0" lvl="0" indent="0" algn="ctr" rtl="0">
              <a:spcBef>
                <a:spcPts val="0"/>
              </a:spcBef>
              <a:spcAft>
                <a:spcPts val="0"/>
              </a:spcAft>
              <a:buNone/>
            </a:pPr>
            <a:endParaRPr lang="es" sz="1800">
              <a:latin typeface="+mn-lt"/>
            </a:endParaRPr>
          </a:p>
          <a:p>
            <a:pPr marL="0" lvl="0" indent="0" algn="ctr" rtl="0">
              <a:spcBef>
                <a:spcPts val="0"/>
              </a:spcBef>
              <a:spcAft>
                <a:spcPts val="0"/>
              </a:spcAft>
              <a:buNone/>
            </a:pPr>
            <a:r>
              <a:rPr lang="es" sz="1800">
                <a:latin typeface="+mn-lt"/>
              </a:rPr>
              <a:t>Em hãy thiết kế báo tường để giới thiệu về truyền thống trường em và trình bày sản phẩm vào tiết sau.</a:t>
            </a:r>
            <a:endParaRPr sz="1800">
              <a:latin typeface="+mn-lt"/>
            </a:endParaRPr>
          </a:p>
        </p:txBody>
      </p:sp>
      <p:sp>
        <p:nvSpPr>
          <p:cNvPr id="580" name="Google Shape;580;p27"/>
          <p:cNvSpPr txBox="1">
            <a:spLocks noGrp="1"/>
          </p:cNvSpPr>
          <p:nvPr>
            <p:ph type="subTitle" idx="3"/>
          </p:nvPr>
        </p:nvSpPr>
        <p:spPr>
          <a:xfrm flipH="1">
            <a:off x="3351748" y="2635027"/>
            <a:ext cx="2440499"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800">
                <a:latin typeface="+mn-lt"/>
              </a:rPr>
              <a:t>TẬP SAN</a:t>
            </a:r>
          </a:p>
          <a:p>
            <a:pPr marL="0" lvl="0" indent="0" algn="ctr" rtl="0">
              <a:spcBef>
                <a:spcPts val="0"/>
              </a:spcBef>
              <a:spcAft>
                <a:spcPts val="0"/>
              </a:spcAft>
              <a:buNone/>
            </a:pPr>
            <a:endParaRPr lang="vi-VN" sz="1800">
              <a:latin typeface="+mn-lt"/>
            </a:endParaRPr>
          </a:p>
          <a:p>
            <a:pPr marL="0" indent="0"/>
            <a:r>
              <a:rPr lang="vi-VN" sz="1800">
                <a:latin typeface="+mn-lt"/>
              </a:rPr>
              <a:t>Em hãy thiết kế tập san để giới thiệu về truyền thống trường em và trình bày sản phẩm vào tiết sau.</a:t>
            </a:r>
          </a:p>
        </p:txBody>
      </p:sp>
      <p:sp>
        <p:nvSpPr>
          <p:cNvPr id="581" name="Google Shape;581;p27"/>
          <p:cNvSpPr txBox="1">
            <a:spLocks noGrp="1"/>
          </p:cNvSpPr>
          <p:nvPr>
            <p:ph type="subTitle" idx="5"/>
          </p:nvPr>
        </p:nvSpPr>
        <p:spPr>
          <a:xfrm flipH="1">
            <a:off x="6277023" y="2635027"/>
            <a:ext cx="2440499"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a:latin typeface="+mn-lt"/>
              </a:rPr>
              <a:t>VIDEO CLIP</a:t>
            </a:r>
          </a:p>
          <a:p>
            <a:pPr marL="0" lvl="0" indent="0" algn="ctr" rtl="0">
              <a:spcBef>
                <a:spcPts val="0"/>
              </a:spcBef>
              <a:spcAft>
                <a:spcPts val="0"/>
              </a:spcAft>
              <a:buNone/>
            </a:pPr>
            <a:endParaRPr lang="es" sz="1800">
              <a:latin typeface="+mn-lt"/>
            </a:endParaRPr>
          </a:p>
          <a:p>
            <a:pPr marL="0" indent="0"/>
            <a:r>
              <a:rPr lang="vi-VN" sz="1800">
                <a:latin typeface="+mn-lt"/>
              </a:rPr>
              <a:t>Em hãy dựng 1 video clip để giới thiệu về truyền thống trường em và trình bày sản phẩm vào tiết sau.</a:t>
            </a:r>
          </a:p>
          <a:p>
            <a:pPr marL="0" lvl="0" indent="0" algn="ctr" rtl="0">
              <a:spcBef>
                <a:spcPts val="0"/>
              </a:spcBef>
              <a:spcAft>
                <a:spcPts val="0"/>
              </a:spcAft>
              <a:buNone/>
            </a:pPr>
            <a:endParaRPr sz="1800">
              <a:latin typeface="+mn-lt"/>
            </a:endParaRPr>
          </a:p>
        </p:txBody>
      </p:sp>
      <p:cxnSp>
        <p:nvCxnSpPr>
          <p:cNvPr id="582" name="Google Shape;582;p27"/>
          <p:cNvCxnSpPr>
            <a:cxnSpLocks/>
          </p:cNvCxnSpPr>
          <p:nvPr/>
        </p:nvCxnSpPr>
        <p:spPr>
          <a:xfrm rot="-5400000" flipH="1">
            <a:off x="4343242" y="2029439"/>
            <a:ext cx="456900" cy="600"/>
          </a:xfrm>
          <a:prstGeom prst="bentConnector3">
            <a:avLst>
              <a:gd name="adj1" fmla="val 50000"/>
            </a:avLst>
          </a:prstGeom>
          <a:noFill/>
          <a:ln w="38100" cap="flat" cmpd="sng">
            <a:solidFill>
              <a:schemeClr val="lt1"/>
            </a:solidFill>
            <a:prstDash val="solid"/>
            <a:round/>
            <a:headEnd type="none" w="med" len="med"/>
            <a:tailEnd type="none" w="med" len="med"/>
          </a:ln>
        </p:spPr>
      </p:cxnSp>
      <p:sp>
        <p:nvSpPr>
          <p:cNvPr id="584" name="Google Shape;584;p27"/>
          <p:cNvSpPr/>
          <p:nvPr/>
        </p:nvSpPr>
        <p:spPr>
          <a:xfrm>
            <a:off x="3315050" y="397650"/>
            <a:ext cx="54642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txBox="1">
            <a:spLocks noGrp="1"/>
          </p:cNvSpPr>
          <p:nvPr>
            <p:ph type="subTitle" idx="2"/>
          </p:nvPr>
        </p:nvSpPr>
        <p:spPr>
          <a:xfrm flipH="1">
            <a:off x="426474"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1</a:t>
            </a:r>
            <a:endParaRPr b="0">
              <a:solidFill>
                <a:schemeClr val="dk1"/>
              </a:solidFill>
            </a:endParaRPr>
          </a:p>
        </p:txBody>
      </p:sp>
      <p:sp>
        <p:nvSpPr>
          <p:cNvPr id="586" name="Google Shape;586;p27"/>
          <p:cNvSpPr txBox="1">
            <a:spLocks noGrp="1"/>
          </p:cNvSpPr>
          <p:nvPr>
            <p:ph type="subTitle" idx="4"/>
          </p:nvPr>
        </p:nvSpPr>
        <p:spPr>
          <a:xfrm flipH="1">
            <a:off x="3351749"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2</a:t>
            </a:r>
            <a:endParaRPr b="0">
              <a:solidFill>
                <a:schemeClr val="dk1"/>
              </a:solidFill>
            </a:endParaRPr>
          </a:p>
        </p:txBody>
      </p:sp>
      <p:sp>
        <p:nvSpPr>
          <p:cNvPr id="587" name="Google Shape;587;p27"/>
          <p:cNvSpPr txBox="1">
            <a:spLocks noGrp="1"/>
          </p:cNvSpPr>
          <p:nvPr>
            <p:ph type="subTitle" idx="6"/>
          </p:nvPr>
        </p:nvSpPr>
        <p:spPr>
          <a:xfrm flipH="1">
            <a:off x="6277024"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3</a:t>
            </a:r>
            <a:endParaRPr b="0">
              <a:solidFill>
                <a:schemeClr val="dk1"/>
              </a:solidFill>
            </a:endParaRPr>
          </a:p>
        </p:txBody>
      </p:sp>
      <p:sp>
        <p:nvSpPr>
          <p:cNvPr id="588" name="Google Shape;588;p27"/>
          <p:cNvSpPr txBox="1">
            <a:spLocks noGrp="1"/>
          </p:cNvSpPr>
          <p:nvPr>
            <p:ph type="ctrTitle"/>
          </p:nvPr>
        </p:nvSpPr>
        <p:spPr>
          <a:xfrm>
            <a:off x="3742025" y="397650"/>
            <a:ext cx="47283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2800" dirty="0">
                <a:solidFill>
                  <a:schemeClr val="dk1"/>
                </a:solidFill>
                <a:latin typeface="+mn-lt"/>
              </a:rPr>
              <a:t>NHIỆM VỤ VỀ NHÀ 1</a:t>
            </a:r>
            <a:endParaRPr sz="2800" dirty="0">
              <a:solidFill>
                <a:schemeClr val="dk1"/>
              </a:solidFill>
              <a:latin typeface="+mn-lt"/>
            </a:endParaRPr>
          </a:p>
        </p:txBody>
      </p:sp>
      <p:grpSp>
        <p:nvGrpSpPr>
          <p:cNvPr id="589" name="Google Shape;589;p27"/>
          <p:cNvGrpSpPr/>
          <p:nvPr/>
        </p:nvGrpSpPr>
        <p:grpSpPr>
          <a:xfrm>
            <a:off x="1404430" y="1542285"/>
            <a:ext cx="484342" cy="484342"/>
            <a:chOff x="1190625" y="238125"/>
            <a:chExt cx="5219200" cy="5219200"/>
          </a:xfrm>
        </p:grpSpPr>
        <p:sp>
          <p:nvSpPr>
            <p:cNvPr id="590" name="Google Shape;590;p27"/>
            <p:cNvSpPr/>
            <p:nvPr/>
          </p:nvSpPr>
          <p:spPr>
            <a:xfrm>
              <a:off x="1190625" y="238125"/>
              <a:ext cx="5219200" cy="5219200"/>
            </a:xfrm>
            <a:custGeom>
              <a:avLst/>
              <a:gdLst/>
              <a:ahLst/>
              <a:cxnLst/>
              <a:rect l="l" t="t" r="r" b="b"/>
              <a:pathLst>
                <a:path w="208768" h="208768" extrusionOk="0">
                  <a:moveTo>
                    <a:pt x="35882" y="36306"/>
                  </a:moveTo>
                  <a:lnTo>
                    <a:pt x="35882" y="72383"/>
                  </a:lnTo>
                  <a:cubicBezTo>
                    <a:pt x="35882" y="81223"/>
                    <a:pt x="37578" y="89672"/>
                    <a:pt x="40644" y="97468"/>
                  </a:cubicBezTo>
                  <a:lnTo>
                    <a:pt x="39764" y="97468"/>
                  </a:lnTo>
                  <a:cubicBezTo>
                    <a:pt x="27955" y="97468"/>
                    <a:pt x="18365" y="87845"/>
                    <a:pt x="18365" y="76037"/>
                  </a:cubicBezTo>
                  <a:lnTo>
                    <a:pt x="18365" y="36306"/>
                  </a:lnTo>
                  <a:close/>
                  <a:moveTo>
                    <a:pt x="119487" y="138961"/>
                  </a:moveTo>
                  <a:lnTo>
                    <a:pt x="119487" y="165546"/>
                  </a:lnTo>
                  <a:lnTo>
                    <a:pt x="88889" y="165546"/>
                  </a:lnTo>
                  <a:lnTo>
                    <a:pt x="88889" y="138961"/>
                  </a:lnTo>
                  <a:cubicBezTo>
                    <a:pt x="93815" y="140070"/>
                    <a:pt x="98936" y="140689"/>
                    <a:pt x="104188" y="140689"/>
                  </a:cubicBezTo>
                  <a:cubicBezTo>
                    <a:pt x="109407" y="140689"/>
                    <a:pt x="114528" y="140102"/>
                    <a:pt x="119487" y="138961"/>
                  </a:cubicBezTo>
                  <a:close/>
                  <a:moveTo>
                    <a:pt x="35882" y="0"/>
                  </a:moveTo>
                  <a:lnTo>
                    <a:pt x="35882" y="17941"/>
                  </a:lnTo>
                  <a:lnTo>
                    <a:pt x="0" y="17941"/>
                  </a:lnTo>
                  <a:lnTo>
                    <a:pt x="0" y="30663"/>
                  </a:lnTo>
                  <a:lnTo>
                    <a:pt x="6133" y="30663"/>
                  </a:lnTo>
                  <a:lnTo>
                    <a:pt x="6133" y="24073"/>
                  </a:lnTo>
                  <a:lnTo>
                    <a:pt x="35882" y="24073"/>
                  </a:lnTo>
                  <a:lnTo>
                    <a:pt x="35882" y="30173"/>
                  </a:lnTo>
                  <a:lnTo>
                    <a:pt x="12232" y="30173"/>
                  </a:lnTo>
                  <a:lnTo>
                    <a:pt x="12232" y="76037"/>
                  </a:lnTo>
                  <a:cubicBezTo>
                    <a:pt x="12232" y="91238"/>
                    <a:pt x="24595" y="103568"/>
                    <a:pt x="39764" y="103568"/>
                  </a:cubicBezTo>
                  <a:lnTo>
                    <a:pt x="43417" y="103568"/>
                  </a:lnTo>
                  <a:cubicBezTo>
                    <a:pt x="44526" y="105688"/>
                    <a:pt x="45700" y="107711"/>
                    <a:pt x="47005" y="109701"/>
                  </a:cubicBezTo>
                  <a:lnTo>
                    <a:pt x="39764" y="109701"/>
                  </a:lnTo>
                  <a:cubicBezTo>
                    <a:pt x="21203" y="109701"/>
                    <a:pt x="6133" y="94598"/>
                    <a:pt x="6133" y="76037"/>
                  </a:cubicBezTo>
                  <a:lnTo>
                    <a:pt x="6133" y="36795"/>
                  </a:lnTo>
                  <a:lnTo>
                    <a:pt x="0" y="36795"/>
                  </a:lnTo>
                  <a:lnTo>
                    <a:pt x="0" y="76037"/>
                  </a:lnTo>
                  <a:cubicBezTo>
                    <a:pt x="0" y="97957"/>
                    <a:pt x="17843" y="115801"/>
                    <a:pt x="39764" y="115801"/>
                  </a:cubicBezTo>
                  <a:lnTo>
                    <a:pt x="51507" y="115801"/>
                  </a:lnTo>
                  <a:cubicBezTo>
                    <a:pt x="59629" y="125619"/>
                    <a:pt x="70426" y="133154"/>
                    <a:pt x="82789" y="137232"/>
                  </a:cubicBezTo>
                  <a:lnTo>
                    <a:pt x="82789" y="165546"/>
                  </a:lnTo>
                  <a:lnTo>
                    <a:pt x="60086" y="165546"/>
                  </a:lnTo>
                  <a:lnTo>
                    <a:pt x="46092" y="179572"/>
                  </a:lnTo>
                  <a:lnTo>
                    <a:pt x="46092" y="202667"/>
                  </a:lnTo>
                  <a:lnTo>
                    <a:pt x="32359" y="202667"/>
                  </a:lnTo>
                  <a:lnTo>
                    <a:pt x="32359" y="208767"/>
                  </a:lnTo>
                  <a:lnTo>
                    <a:pt x="176017" y="208767"/>
                  </a:lnTo>
                  <a:lnTo>
                    <a:pt x="176017" y="202667"/>
                  </a:lnTo>
                  <a:lnTo>
                    <a:pt x="162284" y="202667"/>
                  </a:lnTo>
                  <a:lnTo>
                    <a:pt x="162284" y="179572"/>
                  </a:lnTo>
                  <a:lnTo>
                    <a:pt x="148257" y="165546"/>
                  </a:lnTo>
                  <a:lnTo>
                    <a:pt x="139058" y="165546"/>
                  </a:lnTo>
                  <a:lnTo>
                    <a:pt x="139058" y="171678"/>
                  </a:lnTo>
                  <a:lnTo>
                    <a:pt x="145713" y="171678"/>
                  </a:lnTo>
                  <a:lnTo>
                    <a:pt x="156184" y="182117"/>
                  </a:lnTo>
                  <a:lnTo>
                    <a:pt x="156184" y="202667"/>
                  </a:lnTo>
                  <a:lnTo>
                    <a:pt x="52192" y="202667"/>
                  </a:lnTo>
                  <a:lnTo>
                    <a:pt x="52192" y="182117"/>
                  </a:lnTo>
                  <a:lnTo>
                    <a:pt x="62630" y="171678"/>
                  </a:lnTo>
                  <a:lnTo>
                    <a:pt x="132959" y="171678"/>
                  </a:lnTo>
                  <a:lnTo>
                    <a:pt x="132959" y="165546"/>
                  </a:lnTo>
                  <a:lnTo>
                    <a:pt x="125586" y="165546"/>
                  </a:lnTo>
                  <a:lnTo>
                    <a:pt x="125586" y="137264"/>
                  </a:lnTo>
                  <a:cubicBezTo>
                    <a:pt x="133154" y="134785"/>
                    <a:pt x="140233" y="130969"/>
                    <a:pt x="146659" y="125880"/>
                  </a:cubicBezTo>
                  <a:cubicBezTo>
                    <a:pt x="150410" y="122879"/>
                    <a:pt x="153835" y="119487"/>
                    <a:pt x="156869" y="115801"/>
                  </a:cubicBezTo>
                  <a:lnTo>
                    <a:pt x="169004" y="115801"/>
                  </a:lnTo>
                  <a:cubicBezTo>
                    <a:pt x="181105" y="115801"/>
                    <a:pt x="192392" y="110386"/>
                    <a:pt x="199992" y="100958"/>
                  </a:cubicBezTo>
                  <a:lnTo>
                    <a:pt x="195230" y="97142"/>
                  </a:lnTo>
                  <a:cubicBezTo>
                    <a:pt x="188804" y="105101"/>
                    <a:pt x="179246" y="109701"/>
                    <a:pt x="169004" y="109701"/>
                  </a:cubicBezTo>
                  <a:lnTo>
                    <a:pt x="161370" y="109701"/>
                  </a:lnTo>
                  <a:cubicBezTo>
                    <a:pt x="162675" y="107711"/>
                    <a:pt x="163850" y="105656"/>
                    <a:pt x="164926" y="103568"/>
                  </a:cubicBezTo>
                  <a:lnTo>
                    <a:pt x="169004" y="103568"/>
                  </a:lnTo>
                  <a:cubicBezTo>
                    <a:pt x="184204" y="103568"/>
                    <a:pt x="196535" y="91238"/>
                    <a:pt x="196535" y="76037"/>
                  </a:cubicBezTo>
                  <a:lnTo>
                    <a:pt x="196535" y="30173"/>
                  </a:lnTo>
                  <a:lnTo>
                    <a:pt x="172494" y="30173"/>
                  </a:lnTo>
                  <a:lnTo>
                    <a:pt x="172494" y="24073"/>
                  </a:lnTo>
                  <a:lnTo>
                    <a:pt x="202667" y="24073"/>
                  </a:lnTo>
                  <a:lnTo>
                    <a:pt x="202667" y="76037"/>
                  </a:lnTo>
                  <a:cubicBezTo>
                    <a:pt x="202667" y="81811"/>
                    <a:pt x="201167" y="87486"/>
                    <a:pt x="198361" y="92510"/>
                  </a:cubicBezTo>
                  <a:lnTo>
                    <a:pt x="203711" y="95478"/>
                  </a:lnTo>
                  <a:cubicBezTo>
                    <a:pt x="207006" y="89574"/>
                    <a:pt x="208767" y="82854"/>
                    <a:pt x="208767" y="76037"/>
                  </a:cubicBezTo>
                  <a:lnTo>
                    <a:pt x="208767" y="17941"/>
                  </a:lnTo>
                  <a:lnTo>
                    <a:pt x="172494" y="17941"/>
                  </a:lnTo>
                  <a:lnTo>
                    <a:pt x="172494" y="0"/>
                  </a:lnTo>
                  <a:lnTo>
                    <a:pt x="60771" y="0"/>
                  </a:lnTo>
                  <a:lnTo>
                    <a:pt x="60771" y="6133"/>
                  </a:lnTo>
                  <a:lnTo>
                    <a:pt x="166361" y="6133"/>
                  </a:lnTo>
                  <a:lnTo>
                    <a:pt x="166361" y="17941"/>
                  </a:lnTo>
                  <a:lnTo>
                    <a:pt x="138830" y="17941"/>
                  </a:lnTo>
                  <a:lnTo>
                    <a:pt x="138830" y="24073"/>
                  </a:lnTo>
                  <a:lnTo>
                    <a:pt x="166361" y="24073"/>
                  </a:lnTo>
                  <a:lnTo>
                    <a:pt x="166361" y="72383"/>
                  </a:lnTo>
                  <a:cubicBezTo>
                    <a:pt x="166361" y="75417"/>
                    <a:pt x="166133" y="78516"/>
                    <a:pt x="165709" y="81517"/>
                  </a:cubicBezTo>
                  <a:lnTo>
                    <a:pt x="171744" y="82398"/>
                  </a:lnTo>
                  <a:cubicBezTo>
                    <a:pt x="172233" y="79103"/>
                    <a:pt x="172494" y="75743"/>
                    <a:pt x="172494" y="72383"/>
                  </a:cubicBezTo>
                  <a:lnTo>
                    <a:pt x="172494" y="36306"/>
                  </a:lnTo>
                  <a:lnTo>
                    <a:pt x="190435" y="36306"/>
                  </a:lnTo>
                  <a:lnTo>
                    <a:pt x="190435" y="76037"/>
                  </a:lnTo>
                  <a:cubicBezTo>
                    <a:pt x="190435" y="87845"/>
                    <a:pt x="180812" y="97468"/>
                    <a:pt x="169004" y="97468"/>
                  </a:cubicBezTo>
                  <a:lnTo>
                    <a:pt x="167699" y="97468"/>
                  </a:lnTo>
                  <a:cubicBezTo>
                    <a:pt x="168840" y="94598"/>
                    <a:pt x="169786" y="91662"/>
                    <a:pt x="170537" y="88661"/>
                  </a:cubicBezTo>
                  <a:lnTo>
                    <a:pt x="164567" y="87226"/>
                  </a:lnTo>
                  <a:cubicBezTo>
                    <a:pt x="157750" y="115083"/>
                    <a:pt x="132926" y="134557"/>
                    <a:pt x="104188" y="134557"/>
                  </a:cubicBezTo>
                  <a:cubicBezTo>
                    <a:pt x="69904" y="134557"/>
                    <a:pt x="42014" y="106667"/>
                    <a:pt x="42014" y="72383"/>
                  </a:cubicBezTo>
                  <a:lnTo>
                    <a:pt x="42014" y="24073"/>
                  </a:lnTo>
                  <a:lnTo>
                    <a:pt x="132730" y="24073"/>
                  </a:lnTo>
                  <a:lnTo>
                    <a:pt x="132730" y="17941"/>
                  </a:lnTo>
                  <a:lnTo>
                    <a:pt x="42014" y="17941"/>
                  </a:lnTo>
                  <a:lnTo>
                    <a:pt x="42014" y="6133"/>
                  </a:lnTo>
                  <a:lnTo>
                    <a:pt x="54671" y="6133"/>
                  </a:lnTo>
                  <a:lnTo>
                    <a:pt x="546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2775950" y="1533125"/>
              <a:ext cx="2038750" cy="815525"/>
            </a:xfrm>
            <a:custGeom>
              <a:avLst/>
              <a:gdLst/>
              <a:ahLst/>
              <a:cxnLst/>
              <a:rect l="l" t="t" r="r" b="b"/>
              <a:pathLst>
                <a:path w="81550" h="32621" extrusionOk="0">
                  <a:moveTo>
                    <a:pt x="58096" y="6100"/>
                  </a:moveTo>
                  <a:lnTo>
                    <a:pt x="58096" y="26488"/>
                  </a:lnTo>
                  <a:lnTo>
                    <a:pt x="27531" y="26488"/>
                  </a:lnTo>
                  <a:lnTo>
                    <a:pt x="27531" y="6100"/>
                  </a:lnTo>
                  <a:close/>
                  <a:moveTo>
                    <a:pt x="0" y="0"/>
                  </a:moveTo>
                  <a:lnTo>
                    <a:pt x="0" y="6100"/>
                  </a:lnTo>
                  <a:lnTo>
                    <a:pt x="5904" y="6100"/>
                  </a:lnTo>
                  <a:lnTo>
                    <a:pt x="5904" y="16897"/>
                  </a:lnTo>
                  <a:lnTo>
                    <a:pt x="12037" y="16897"/>
                  </a:lnTo>
                  <a:lnTo>
                    <a:pt x="12037" y="6100"/>
                  </a:lnTo>
                  <a:lnTo>
                    <a:pt x="21399" y="6100"/>
                  </a:lnTo>
                  <a:lnTo>
                    <a:pt x="21399" y="32620"/>
                  </a:lnTo>
                  <a:lnTo>
                    <a:pt x="64229" y="32620"/>
                  </a:lnTo>
                  <a:lnTo>
                    <a:pt x="64229" y="6100"/>
                  </a:lnTo>
                  <a:lnTo>
                    <a:pt x="81550" y="6100"/>
                  </a:lnTo>
                  <a:lnTo>
                    <a:pt x="81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2923550" y="2108850"/>
              <a:ext cx="153325" cy="142750"/>
            </a:xfrm>
            <a:custGeom>
              <a:avLst/>
              <a:gdLst/>
              <a:ahLst/>
              <a:cxnLst/>
              <a:rect l="l" t="t" r="r" b="b"/>
              <a:pathLst>
                <a:path w="6133" h="5710" extrusionOk="0">
                  <a:moveTo>
                    <a:pt x="0" y="1"/>
                  </a:moveTo>
                  <a:lnTo>
                    <a:pt x="0" y="5709"/>
                  </a:lnTo>
                  <a:lnTo>
                    <a:pt x="6133" y="5709"/>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3260350"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3566150" y="4835875"/>
              <a:ext cx="152525" cy="152525"/>
            </a:xfrm>
            <a:custGeom>
              <a:avLst/>
              <a:gdLst/>
              <a:ahLst/>
              <a:cxnLst/>
              <a:rect l="l" t="t" r="r" b="b"/>
              <a:pathLst>
                <a:path w="6101" h="6101" extrusionOk="0">
                  <a:moveTo>
                    <a:pt x="1" y="1"/>
                  </a:moveTo>
                  <a:lnTo>
                    <a:pt x="1" y="6101"/>
                  </a:lnTo>
                  <a:lnTo>
                    <a:pt x="6101" y="6101"/>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4177775" y="4835875"/>
              <a:ext cx="152525" cy="152525"/>
            </a:xfrm>
            <a:custGeom>
              <a:avLst/>
              <a:gdLst/>
              <a:ahLst/>
              <a:cxnLst/>
              <a:rect l="l" t="t" r="r" b="b"/>
              <a:pathLst>
                <a:path w="6101" h="6101" extrusionOk="0">
                  <a:moveTo>
                    <a:pt x="1" y="1"/>
                  </a:moveTo>
                  <a:lnTo>
                    <a:pt x="1"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3871975"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4091325" y="3218750"/>
              <a:ext cx="190850" cy="190850"/>
            </a:xfrm>
            <a:custGeom>
              <a:avLst/>
              <a:gdLst/>
              <a:ahLst/>
              <a:cxnLst/>
              <a:rect l="l" t="t" r="r" b="b"/>
              <a:pathLst>
                <a:path w="7634" h="7634" extrusionOk="0">
                  <a:moveTo>
                    <a:pt x="5514" y="1"/>
                  </a:moveTo>
                  <a:cubicBezTo>
                    <a:pt x="3720" y="653"/>
                    <a:pt x="1860" y="1240"/>
                    <a:pt x="1" y="1697"/>
                  </a:cubicBezTo>
                  <a:lnTo>
                    <a:pt x="1436" y="7634"/>
                  </a:lnTo>
                  <a:cubicBezTo>
                    <a:pt x="3524" y="7112"/>
                    <a:pt x="5611" y="6459"/>
                    <a:pt x="7634" y="5742"/>
                  </a:cubicBezTo>
                  <a:lnTo>
                    <a:pt x="5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4360450" y="2844450"/>
              <a:ext cx="512975" cy="452625"/>
            </a:xfrm>
            <a:custGeom>
              <a:avLst/>
              <a:gdLst/>
              <a:ahLst/>
              <a:cxnLst/>
              <a:rect l="l" t="t" r="r" b="b"/>
              <a:pathLst>
                <a:path w="20519" h="18105" extrusionOk="0">
                  <a:moveTo>
                    <a:pt x="15788" y="0"/>
                  </a:moveTo>
                  <a:cubicBezTo>
                    <a:pt x="11417" y="5285"/>
                    <a:pt x="6100" y="9558"/>
                    <a:pt x="0" y="12657"/>
                  </a:cubicBezTo>
                  <a:lnTo>
                    <a:pt x="2773" y="18104"/>
                  </a:lnTo>
                  <a:cubicBezTo>
                    <a:pt x="9623" y="14614"/>
                    <a:pt x="15593" y="9851"/>
                    <a:pt x="20518" y="3914"/>
                  </a:cubicBezTo>
                  <a:lnTo>
                    <a:pt x="157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3805900" y="3286450"/>
              <a:ext cx="162325" cy="162300"/>
            </a:xfrm>
            <a:custGeom>
              <a:avLst/>
              <a:gdLst/>
              <a:ahLst/>
              <a:cxnLst/>
              <a:rect l="l" t="t" r="r" b="b"/>
              <a:pathLst>
                <a:path w="6493" h="6492" extrusionOk="0">
                  <a:moveTo>
                    <a:pt x="5742" y="0"/>
                  </a:moveTo>
                  <a:cubicBezTo>
                    <a:pt x="3850" y="261"/>
                    <a:pt x="1925" y="359"/>
                    <a:pt x="1" y="391"/>
                  </a:cubicBezTo>
                  <a:lnTo>
                    <a:pt x="66" y="6491"/>
                  </a:lnTo>
                  <a:cubicBezTo>
                    <a:pt x="2219" y="6491"/>
                    <a:pt x="4372" y="6361"/>
                    <a:pt x="6492" y="6067"/>
                  </a:cubicBezTo>
                  <a:lnTo>
                    <a:pt x="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5043825" y="1599175"/>
              <a:ext cx="153350" cy="152525"/>
            </a:xfrm>
            <a:custGeom>
              <a:avLst/>
              <a:gdLst/>
              <a:ahLst/>
              <a:cxnLst/>
              <a:rect l="l" t="t" r="r" b="b"/>
              <a:pathLst>
                <a:path w="6134" h="6101" extrusionOk="0">
                  <a:moveTo>
                    <a:pt x="1" y="1"/>
                  </a:moveTo>
                  <a:lnTo>
                    <a:pt x="1"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4661375" y="1012825"/>
              <a:ext cx="535800" cy="433075"/>
            </a:xfrm>
            <a:custGeom>
              <a:avLst/>
              <a:gdLst/>
              <a:ahLst/>
              <a:cxnLst/>
              <a:rect l="l" t="t" r="r" b="b"/>
              <a:pathLst>
                <a:path w="21432" h="17323" extrusionOk="0">
                  <a:moveTo>
                    <a:pt x="0" y="1"/>
                  </a:moveTo>
                  <a:lnTo>
                    <a:pt x="0" y="6133"/>
                  </a:lnTo>
                  <a:lnTo>
                    <a:pt x="15299" y="6133"/>
                  </a:lnTo>
                  <a:lnTo>
                    <a:pt x="15299" y="17322"/>
                  </a:lnTo>
                  <a:lnTo>
                    <a:pt x="21431" y="17322"/>
                  </a:lnTo>
                  <a:lnTo>
                    <a:pt x="21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93475" y="1334150"/>
              <a:ext cx="153325" cy="713575"/>
            </a:xfrm>
            <a:custGeom>
              <a:avLst/>
              <a:gdLst/>
              <a:ahLst/>
              <a:cxnLst/>
              <a:rect l="l" t="t" r="r" b="b"/>
              <a:pathLst>
                <a:path w="6133" h="28543" extrusionOk="0">
                  <a:moveTo>
                    <a:pt x="0" y="0"/>
                  </a:moveTo>
                  <a:lnTo>
                    <a:pt x="0" y="28542"/>
                  </a:lnTo>
                  <a:lnTo>
                    <a:pt x="6133" y="28542"/>
                  </a:lnTo>
                  <a:lnTo>
                    <a:pt x="6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93475" y="1028325"/>
              <a:ext cx="153325" cy="152525"/>
            </a:xfrm>
            <a:custGeom>
              <a:avLst/>
              <a:gdLst/>
              <a:ahLst/>
              <a:cxnLst/>
              <a:rect l="l" t="t" r="r" b="b"/>
              <a:pathLst>
                <a:path w="6133" h="6101" extrusionOk="0">
                  <a:moveTo>
                    <a:pt x="0" y="1"/>
                  </a:moveTo>
                  <a:lnTo>
                    <a:pt x="0" y="6101"/>
                  </a:lnTo>
                  <a:lnTo>
                    <a:pt x="6133" y="6101"/>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27"/>
          <p:cNvGrpSpPr/>
          <p:nvPr/>
        </p:nvGrpSpPr>
        <p:grpSpPr>
          <a:xfrm>
            <a:off x="4337823" y="1527213"/>
            <a:ext cx="467744" cy="514470"/>
            <a:chOff x="1425275" y="238125"/>
            <a:chExt cx="4753500" cy="5228350"/>
          </a:xfrm>
        </p:grpSpPr>
        <p:sp>
          <p:nvSpPr>
            <p:cNvPr id="605" name="Google Shape;605;p27"/>
            <p:cNvSpPr/>
            <p:nvPr/>
          </p:nvSpPr>
          <p:spPr>
            <a:xfrm>
              <a:off x="1425275" y="1153150"/>
              <a:ext cx="2225425" cy="4313325"/>
            </a:xfrm>
            <a:custGeom>
              <a:avLst/>
              <a:gdLst/>
              <a:ahLst/>
              <a:cxnLst/>
              <a:rect l="l" t="t" r="r" b="b"/>
              <a:pathLst>
                <a:path w="89017" h="172533" extrusionOk="0">
                  <a:moveTo>
                    <a:pt x="59749" y="6135"/>
                  </a:moveTo>
                  <a:cubicBezTo>
                    <a:pt x="60010" y="6135"/>
                    <a:pt x="60275" y="6169"/>
                    <a:pt x="60538" y="6240"/>
                  </a:cubicBezTo>
                  <a:lnTo>
                    <a:pt x="80292" y="11534"/>
                  </a:lnTo>
                  <a:cubicBezTo>
                    <a:pt x="81934" y="11975"/>
                    <a:pt x="82890" y="13642"/>
                    <a:pt x="82473" y="15284"/>
                  </a:cubicBezTo>
                  <a:cubicBezTo>
                    <a:pt x="82101" y="16667"/>
                    <a:pt x="80844" y="17563"/>
                    <a:pt x="79476" y="17563"/>
                  </a:cubicBezTo>
                  <a:cubicBezTo>
                    <a:pt x="79219" y="17563"/>
                    <a:pt x="78958" y="17531"/>
                    <a:pt x="78699" y="17465"/>
                  </a:cubicBezTo>
                  <a:lnTo>
                    <a:pt x="58969" y="12171"/>
                  </a:lnTo>
                  <a:cubicBezTo>
                    <a:pt x="57327" y="11730"/>
                    <a:pt x="56347" y="10039"/>
                    <a:pt x="56788" y="8397"/>
                  </a:cubicBezTo>
                  <a:cubicBezTo>
                    <a:pt x="57157" y="7042"/>
                    <a:pt x="58403" y="6135"/>
                    <a:pt x="59749" y="6135"/>
                  </a:cubicBezTo>
                  <a:close/>
                  <a:moveTo>
                    <a:pt x="21936" y="91139"/>
                  </a:moveTo>
                  <a:lnTo>
                    <a:pt x="71297" y="104373"/>
                  </a:lnTo>
                  <a:lnTo>
                    <a:pt x="61248" y="141872"/>
                  </a:lnTo>
                  <a:lnTo>
                    <a:pt x="11863" y="128662"/>
                  </a:lnTo>
                  <a:lnTo>
                    <a:pt x="21936" y="91139"/>
                  </a:lnTo>
                  <a:close/>
                  <a:moveTo>
                    <a:pt x="59769" y="0"/>
                  </a:moveTo>
                  <a:cubicBezTo>
                    <a:pt x="55700" y="0"/>
                    <a:pt x="51967" y="2716"/>
                    <a:pt x="50857" y="6829"/>
                  </a:cubicBezTo>
                  <a:cubicBezTo>
                    <a:pt x="49852" y="10578"/>
                    <a:pt x="51347" y="14426"/>
                    <a:pt x="54312" y="16608"/>
                  </a:cubicBezTo>
                  <a:lnTo>
                    <a:pt x="47254" y="34989"/>
                  </a:lnTo>
                  <a:lnTo>
                    <a:pt x="52989" y="37195"/>
                  </a:lnTo>
                  <a:lnTo>
                    <a:pt x="60047" y="18813"/>
                  </a:lnTo>
                  <a:lnTo>
                    <a:pt x="74459" y="22661"/>
                  </a:lnTo>
                  <a:lnTo>
                    <a:pt x="67988" y="63321"/>
                  </a:lnTo>
                  <a:lnTo>
                    <a:pt x="69728" y="68272"/>
                  </a:lnTo>
                  <a:lnTo>
                    <a:pt x="59018" y="68272"/>
                  </a:lnTo>
                  <a:lnTo>
                    <a:pt x="59018" y="74399"/>
                  </a:lnTo>
                  <a:lnTo>
                    <a:pt x="71861" y="74399"/>
                  </a:lnTo>
                  <a:lnTo>
                    <a:pt x="76076" y="86507"/>
                  </a:lnTo>
                  <a:lnTo>
                    <a:pt x="72890" y="98442"/>
                  </a:lnTo>
                  <a:lnTo>
                    <a:pt x="23505" y="85208"/>
                  </a:lnTo>
                  <a:lnTo>
                    <a:pt x="26397" y="74399"/>
                  </a:lnTo>
                  <a:lnTo>
                    <a:pt x="52891" y="74399"/>
                  </a:lnTo>
                  <a:lnTo>
                    <a:pt x="52891" y="68272"/>
                  </a:lnTo>
                  <a:lnTo>
                    <a:pt x="32524" y="68272"/>
                  </a:lnTo>
                  <a:lnTo>
                    <a:pt x="45293" y="57243"/>
                  </a:lnTo>
                  <a:lnTo>
                    <a:pt x="50783" y="42930"/>
                  </a:lnTo>
                  <a:lnTo>
                    <a:pt x="45072" y="40724"/>
                  </a:lnTo>
                  <a:lnTo>
                    <a:pt x="40122" y="53616"/>
                  </a:lnTo>
                  <a:lnTo>
                    <a:pt x="21274" y="69865"/>
                  </a:lnTo>
                  <a:lnTo>
                    <a:pt x="393" y="147803"/>
                  </a:lnTo>
                  <a:cubicBezTo>
                    <a:pt x="148" y="148759"/>
                    <a:pt x="1" y="149739"/>
                    <a:pt x="1" y="150720"/>
                  </a:cubicBezTo>
                  <a:cubicBezTo>
                    <a:pt x="1" y="155793"/>
                    <a:pt x="3432" y="160253"/>
                    <a:pt x="8334" y="161577"/>
                  </a:cubicBezTo>
                  <a:lnTo>
                    <a:pt x="38945" y="169763"/>
                  </a:lnTo>
                  <a:lnTo>
                    <a:pt x="40538" y="163856"/>
                  </a:lnTo>
                  <a:lnTo>
                    <a:pt x="9927" y="155646"/>
                  </a:lnTo>
                  <a:cubicBezTo>
                    <a:pt x="7697" y="155058"/>
                    <a:pt x="6153" y="153023"/>
                    <a:pt x="6153" y="150720"/>
                  </a:cubicBezTo>
                  <a:cubicBezTo>
                    <a:pt x="6153" y="150278"/>
                    <a:pt x="6202" y="149837"/>
                    <a:pt x="6324" y="149396"/>
                  </a:cubicBezTo>
                  <a:lnTo>
                    <a:pt x="10295" y="134568"/>
                  </a:lnTo>
                  <a:lnTo>
                    <a:pt x="59655" y="147803"/>
                  </a:lnTo>
                  <a:lnTo>
                    <a:pt x="55685" y="162606"/>
                  </a:lnTo>
                  <a:cubicBezTo>
                    <a:pt x="55097" y="164837"/>
                    <a:pt x="53062" y="166405"/>
                    <a:pt x="50759" y="166405"/>
                  </a:cubicBezTo>
                  <a:cubicBezTo>
                    <a:pt x="50317" y="166405"/>
                    <a:pt x="49852" y="166356"/>
                    <a:pt x="49435" y="166234"/>
                  </a:cubicBezTo>
                  <a:lnTo>
                    <a:pt x="46445" y="165425"/>
                  </a:lnTo>
                  <a:lnTo>
                    <a:pt x="44852" y="171356"/>
                  </a:lnTo>
                  <a:lnTo>
                    <a:pt x="47842" y="172165"/>
                  </a:lnTo>
                  <a:cubicBezTo>
                    <a:pt x="48798" y="172410"/>
                    <a:pt x="49778" y="172532"/>
                    <a:pt x="50759" y="172532"/>
                  </a:cubicBezTo>
                  <a:cubicBezTo>
                    <a:pt x="55832" y="172532"/>
                    <a:pt x="60292" y="169101"/>
                    <a:pt x="61616" y="164199"/>
                  </a:cubicBezTo>
                  <a:lnTo>
                    <a:pt x="82497" y="86286"/>
                  </a:lnTo>
                  <a:lnTo>
                    <a:pt x="74287" y="62758"/>
                  </a:lnTo>
                  <a:lnTo>
                    <a:pt x="80512" y="23642"/>
                  </a:lnTo>
                  <a:cubicBezTo>
                    <a:pt x="81762" y="23495"/>
                    <a:pt x="82988" y="23102"/>
                    <a:pt x="84090" y="22465"/>
                  </a:cubicBezTo>
                  <a:cubicBezTo>
                    <a:pt x="86223" y="21240"/>
                    <a:pt x="87742" y="19254"/>
                    <a:pt x="88379" y="16877"/>
                  </a:cubicBezTo>
                  <a:cubicBezTo>
                    <a:pt x="89017" y="14500"/>
                    <a:pt x="88698" y="12024"/>
                    <a:pt x="87473" y="9892"/>
                  </a:cubicBezTo>
                  <a:cubicBezTo>
                    <a:pt x="86247" y="7760"/>
                    <a:pt x="84262" y="6240"/>
                    <a:pt x="81885" y="5603"/>
                  </a:cubicBezTo>
                  <a:lnTo>
                    <a:pt x="62131" y="309"/>
                  </a:lnTo>
                  <a:cubicBezTo>
                    <a:pt x="61342" y="100"/>
                    <a:pt x="60549" y="0"/>
                    <a:pt x="59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3953375" y="1153150"/>
              <a:ext cx="2225400" cy="4313325"/>
            </a:xfrm>
            <a:custGeom>
              <a:avLst/>
              <a:gdLst/>
              <a:ahLst/>
              <a:cxnLst/>
              <a:rect l="l" t="t" r="r" b="b"/>
              <a:pathLst>
                <a:path w="89016" h="172533" extrusionOk="0">
                  <a:moveTo>
                    <a:pt x="29264" y="6142"/>
                  </a:moveTo>
                  <a:cubicBezTo>
                    <a:pt x="30612" y="6142"/>
                    <a:pt x="31861" y="7049"/>
                    <a:pt x="32229" y="8397"/>
                  </a:cubicBezTo>
                  <a:cubicBezTo>
                    <a:pt x="32670" y="10039"/>
                    <a:pt x="31690" y="11730"/>
                    <a:pt x="30072" y="12171"/>
                  </a:cubicBezTo>
                  <a:lnTo>
                    <a:pt x="10318" y="17465"/>
                  </a:lnTo>
                  <a:cubicBezTo>
                    <a:pt x="10059" y="17531"/>
                    <a:pt x="9798" y="17563"/>
                    <a:pt x="9541" y="17563"/>
                  </a:cubicBezTo>
                  <a:cubicBezTo>
                    <a:pt x="8174" y="17563"/>
                    <a:pt x="6919" y="16667"/>
                    <a:pt x="6568" y="15284"/>
                  </a:cubicBezTo>
                  <a:cubicBezTo>
                    <a:pt x="6127" y="13642"/>
                    <a:pt x="7083" y="11975"/>
                    <a:pt x="8725" y="11534"/>
                  </a:cubicBezTo>
                  <a:lnTo>
                    <a:pt x="28479" y="6240"/>
                  </a:lnTo>
                  <a:cubicBezTo>
                    <a:pt x="28749" y="6167"/>
                    <a:pt x="28994" y="6142"/>
                    <a:pt x="29264" y="6142"/>
                  </a:cubicBezTo>
                  <a:close/>
                  <a:moveTo>
                    <a:pt x="62620" y="74399"/>
                  </a:moveTo>
                  <a:lnTo>
                    <a:pt x="65512" y="85208"/>
                  </a:lnTo>
                  <a:lnTo>
                    <a:pt x="16151" y="98442"/>
                  </a:lnTo>
                  <a:lnTo>
                    <a:pt x="12941" y="86507"/>
                  </a:lnTo>
                  <a:lnTo>
                    <a:pt x="17156" y="74399"/>
                  </a:lnTo>
                  <a:close/>
                  <a:moveTo>
                    <a:pt x="67105" y="91139"/>
                  </a:moveTo>
                  <a:lnTo>
                    <a:pt x="77154" y="128662"/>
                  </a:lnTo>
                  <a:lnTo>
                    <a:pt x="27768" y="141872"/>
                  </a:lnTo>
                  <a:lnTo>
                    <a:pt x="17720" y="104373"/>
                  </a:lnTo>
                  <a:lnTo>
                    <a:pt x="67105" y="91139"/>
                  </a:lnTo>
                  <a:close/>
                  <a:moveTo>
                    <a:pt x="29248" y="0"/>
                  </a:moveTo>
                  <a:cubicBezTo>
                    <a:pt x="28468" y="0"/>
                    <a:pt x="27675" y="100"/>
                    <a:pt x="26886" y="309"/>
                  </a:cubicBezTo>
                  <a:lnTo>
                    <a:pt x="7132" y="5603"/>
                  </a:lnTo>
                  <a:cubicBezTo>
                    <a:pt x="4755" y="6240"/>
                    <a:pt x="2770" y="7760"/>
                    <a:pt x="1544" y="9892"/>
                  </a:cubicBezTo>
                  <a:cubicBezTo>
                    <a:pt x="319" y="12024"/>
                    <a:pt x="0" y="14500"/>
                    <a:pt x="637" y="16877"/>
                  </a:cubicBezTo>
                  <a:cubicBezTo>
                    <a:pt x="1275" y="19254"/>
                    <a:pt x="2794" y="21240"/>
                    <a:pt x="4926" y="22465"/>
                  </a:cubicBezTo>
                  <a:cubicBezTo>
                    <a:pt x="6054" y="23102"/>
                    <a:pt x="7255" y="23495"/>
                    <a:pt x="8505" y="23642"/>
                  </a:cubicBezTo>
                  <a:lnTo>
                    <a:pt x="14730" y="62758"/>
                  </a:lnTo>
                  <a:lnTo>
                    <a:pt x="6519" y="86286"/>
                  </a:lnTo>
                  <a:lnTo>
                    <a:pt x="27401" y="164199"/>
                  </a:lnTo>
                  <a:cubicBezTo>
                    <a:pt x="28724" y="169101"/>
                    <a:pt x="33185" y="172532"/>
                    <a:pt x="38258" y="172532"/>
                  </a:cubicBezTo>
                  <a:cubicBezTo>
                    <a:pt x="39239" y="172532"/>
                    <a:pt x="40219" y="172410"/>
                    <a:pt x="41175" y="172165"/>
                  </a:cubicBezTo>
                  <a:lnTo>
                    <a:pt x="44165" y="171356"/>
                  </a:lnTo>
                  <a:lnTo>
                    <a:pt x="42572" y="165425"/>
                  </a:lnTo>
                  <a:lnTo>
                    <a:pt x="39606" y="166234"/>
                  </a:lnTo>
                  <a:cubicBezTo>
                    <a:pt x="39165" y="166356"/>
                    <a:pt x="38699" y="166405"/>
                    <a:pt x="38258" y="166405"/>
                  </a:cubicBezTo>
                  <a:cubicBezTo>
                    <a:pt x="35954" y="166405"/>
                    <a:pt x="33920" y="164861"/>
                    <a:pt x="33332" y="162606"/>
                  </a:cubicBezTo>
                  <a:lnTo>
                    <a:pt x="29362" y="147803"/>
                  </a:lnTo>
                  <a:lnTo>
                    <a:pt x="78722" y="134568"/>
                  </a:lnTo>
                  <a:lnTo>
                    <a:pt x="82693" y="149396"/>
                  </a:lnTo>
                  <a:cubicBezTo>
                    <a:pt x="82815" y="149837"/>
                    <a:pt x="82889" y="150278"/>
                    <a:pt x="82889" y="150720"/>
                  </a:cubicBezTo>
                  <a:cubicBezTo>
                    <a:pt x="82889" y="153023"/>
                    <a:pt x="81320" y="155058"/>
                    <a:pt x="79090" y="155646"/>
                  </a:cubicBezTo>
                  <a:lnTo>
                    <a:pt x="48503" y="163856"/>
                  </a:lnTo>
                  <a:lnTo>
                    <a:pt x="50071" y="169763"/>
                  </a:lnTo>
                  <a:lnTo>
                    <a:pt x="80683" y="161577"/>
                  </a:lnTo>
                  <a:cubicBezTo>
                    <a:pt x="85585" y="160253"/>
                    <a:pt x="89016" y="155793"/>
                    <a:pt x="89016" y="150720"/>
                  </a:cubicBezTo>
                  <a:cubicBezTo>
                    <a:pt x="89016" y="149739"/>
                    <a:pt x="88893" y="148759"/>
                    <a:pt x="88624" y="147803"/>
                  </a:cubicBezTo>
                  <a:lnTo>
                    <a:pt x="67742" y="69865"/>
                  </a:lnTo>
                  <a:lnTo>
                    <a:pt x="48895" y="53616"/>
                  </a:lnTo>
                  <a:lnTo>
                    <a:pt x="43944" y="40724"/>
                  </a:lnTo>
                  <a:lnTo>
                    <a:pt x="38234" y="42930"/>
                  </a:lnTo>
                  <a:lnTo>
                    <a:pt x="43724" y="57243"/>
                  </a:lnTo>
                  <a:lnTo>
                    <a:pt x="56517" y="68272"/>
                  </a:lnTo>
                  <a:lnTo>
                    <a:pt x="19288" y="68272"/>
                  </a:lnTo>
                  <a:lnTo>
                    <a:pt x="21029" y="63321"/>
                  </a:lnTo>
                  <a:lnTo>
                    <a:pt x="14558" y="22661"/>
                  </a:lnTo>
                  <a:lnTo>
                    <a:pt x="28969" y="18813"/>
                  </a:lnTo>
                  <a:lnTo>
                    <a:pt x="36028" y="37195"/>
                  </a:lnTo>
                  <a:lnTo>
                    <a:pt x="41763" y="34989"/>
                  </a:lnTo>
                  <a:lnTo>
                    <a:pt x="34704" y="16608"/>
                  </a:lnTo>
                  <a:cubicBezTo>
                    <a:pt x="37670" y="14426"/>
                    <a:pt x="39165" y="10578"/>
                    <a:pt x="38160" y="6829"/>
                  </a:cubicBezTo>
                  <a:cubicBezTo>
                    <a:pt x="37050" y="2716"/>
                    <a:pt x="33316" y="0"/>
                    <a:pt x="29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5718600" y="8869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5718600" y="375975"/>
              <a:ext cx="153225" cy="153200"/>
            </a:xfrm>
            <a:custGeom>
              <a:avLst/>
              <a:gdLst/>
              <a:ahLst/>
              <a:cxnLst/>
              <a:rect l="l" t="t" r="r" b="b"/>
              <a:pathLst>
                <a:path w="6129"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5974100" y="6314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5463100" y="631475"/>
              <a:ext cx="153200" cy="153825"/>
            </a:xfrm>
            <a:custGeom>
              <a:avLst/>
              <a:gdLst/>
              <a:ahLst/>
              <a:cxnLst/>
              <a:rect l="l" t="t" r="r" b="b"/>
              <a:pathLst>
                <a:path w="6128"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1732250" y="2215975"/>
              <a:ext cx="153200" cy="153200"/>
            </a:xfrm>
            <a:custGeom>
              <a:avLst/>
              <a:gdLst/>
              <a:ahLst/>
              <a:cxnLst/>
              <a:rect l="l" t="t" r="r" b="b"/>
              <a:pathLst>
                <a:path w="6128"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1732250" y="17049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1987750" y="1960475"/>
              <a:ext cx="153225" cy="153200"/>
            </a:xfrm>
            <a:custGeom>
              <a:avLst/>
              <a:gdLst/>
              <a:ahLst/>
              <a:cxnLst/>
              <a:rect l="l" t="t" r="r" b="b"/>
              <a:pathLst>
                <a:path w="6129"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1476750" y="19604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3725425" y="238125"/>
              <a:ext cx="153200" cy="408700"/>
            </a:xfrm>
            <a:custGeom>
              <a:avLst/>
              <a:gdLst/>
              <a:ahLst/>
              <a:cxnLst/>
              <a:rect l="l" t="t" r="r" b="b"/>
              <a:pathLst>
                <a:path w="6128" h="16348" extrusionOk="0">
                  <a:moveTo>
                    <a:pt x="1" y="0"/>
                  </a:moveTo>
                  <a:lnTo>
                    <a:pt x="1" y="16347"/>
                  </a:lnTo>
                  <a:lnTo>
                    <a:pt x="6128" y="1634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3725425" y="800600"/>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2879275" y="470325"/>
              <a:ext cx="402575" cy="402600"/>
            </a:xfrm>
            <a:custGeom>
              <a:avLst/>
              <a:gdLst/>
              <a:ahLst/>
              <a:cxnLst/>
              <a:rect l="l" t="t" r="r" b="b"/>
              <a:pathLst>
                <a:path w="16103" h="16104" extrusionOk="0">
                  <a:moveTo>
                    <a:pt x="4338" y="1"/>
                  </a:moveTo>
                  <a:lnTo>
                    <a:pt x="0" y="4339"/>
                  </a:lnTo>
                  <a:lnTo>
                    <a:pt x="11764" y="16103"/>
                  </a:lnTo>
                  <a:lnTo>
                    <a:pt x="16102" y="11765"/>
                  </a:lnTo>
                  <a:lnTo>
                    <a:pt x="4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3281825" y="872900"/>
              <a:ext cx="216925" cy="216925"/>
            </a:xfrm>
            <a:custGeom>
              <a:avLst/>
              <a:gdLst/>
              <a:ahLst/>
              <a:cxnLst/>
              <a:rect l="l" t="t" r="r" b="b"/>
              <a:pathLst>
                <a:path w="8677" h="8677" extrusionOk="0">
                  <a:moveTo>
                    <a:pt x="4338" y="0"/>
                  </a:moveTo>
                  <a:lnTo>
                    <a:pt x="0" y="4338"/>
                  </a:lnTo>
                  <a:lnTo>
                    <a:pt x="4338" y="8676"/>
                  </a:lnTo>
                  <a:lnTo>
                    <a:pt x="8677"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4105325" y="872900"/>
              <a:ext cx="216925" cy="216925"/>
            </a:xfrm>
            <a:custGeom>
              <a:avLst/>
              <a:gdLst/>
              <a:ahLst/>
              <a:cxnLst/>
              <a:rect l="l" t="t" r="r" b="b"/>
              <a:pathLst>
                <a:path w="8677" h="8677" extrusionOk="0">
                  <a:moveTo>
                    <a:pt x="4338" y="0"/>
                  </a:moveTo>
                  <a:lnTo>
                    <a:pt x="0" y="4338"/>
                  </a:lnTo>
                  <a:lnTo>
                    <a:pt x="4338" y="8676"/>
                  </a:lnTo>
                  <a:lnTo>
                    <a:pt x="8676"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4322225" y="470325"/>
              <a:ext cx="403200" cy="402600"/>
            </a:xfrm>
            <a:custGeom>
              <a:avLst/>
              <a:gdLst/>
              <a:ahLst/>
              <a:cxnLst/>
              <a:rect l="l" t="t" r="r" b="b"/>
              <a:pathLst>
                <a:path w="16128" h="16104" extrusionOk="0">
                  <a:moveTo>
                    <a:pt x="11789" y="1"/>
                  </a:moveTo>
                  <a:lnTo>
                    <a:pt x="0" y="11765"/>
                  </a:lnTo>
                  <a:lnTo>
                    <a:pt x="4338" y="16103"/>
                  </a:lnTo>
                  <a:lnTo>
                    <a:pt x="16127" y="4339"/>
                  </a:lnTo>
                  <a:lnTo>
                    <a:pt x="11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5267650" y="1714150"/>
              <a:ext cx="727925" cy="727950"/>
            </a:xfrm>
            <a:custGeom>
              <a:avLst/>
              <a:gdLst/>
              <a:ahLst/>
              <a:cxnLst/>
              <a:rect l="l" t="t" r="r" b="b"/>
              <a:pathLst>
                <a:path w="29117" h="29118" extrusionOk="0">
                  <a:moveTo>
                    <a:pt x="14559" y="8677"/>
                  </a:moveTo>
                  <a:lnTo>
                    <a:pt x="20441" y="14559"/>
                  </a:lnTo>
                  <a:lnTo>
                    <a:pt x="14559" y="20441"/>
                  </a:lnTo>
                  <a:lnTo>
                    <a:pt x="8676" y="14559"/>
                  </a:lnTo>
                  <a:lnTo>
                    <a:pt x="14559" y="8677"/>
                  </a:lnTo>
                  <a:close/>
                  <a:moveTo>
                    <a:pt x="14559" y="1"/>
                  </a:moveTo>
                  <a:lnTo>
                    <a:pt x="0" y="14559"/>
                  </a:lnTo>
                  <a:lnTo>
                    <a:pt x="14559" y="29117"/>
                  </a:lnTo>
                  <a:lnTo>
                    <a:pt x="29117" y="14559"/>
                  </a:lnTo>
                  <a:lnTo>
                    <a:pt x="14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1792300" y="589825"/>
              <a:ext cx="727950" cy="727925"/>
            </a:xfrm>
            <a:custGeom>
              <a:avLst/>
              <a:gdLst/>
              <a:ahLst/>
              <a:cxnLst/>
              <a:rect l="l" t="t" r="r" b="b"/>
              <a:pathLst>
                <a:path w="29118" h="29117" extrusionOk="0">
                  <a:moveTo>
                    <a:pt x="14559" y="8676"/>
                  </a:moveTo>
                  <a:lnTo>
                    <a:pt x="20441" y="14558"/>
                  </a:lnTo>
                  <a:lnTo>
                    <a:pt x="14559" y="20440"/>
                  </a:lnTo>
                  <a:lnTo>
                    <a:pt x="8677" y="14558"/>
                  </a:lnTo>
                  <a:lnTo>
                    <a:pt x="14559" y="8676"/>
                  </a:lnTo>
                  <a:close/>
                  <a:moveTo>
                    <a:pt x="14559" y="0"/>
                  </a:moveTo>
                  <a:lnTo>
                    <a:pt x="1" y="14558"/>
                  </a:lnTo>
                  <a:lnTo>
                    <a:pt x="14559" y="29116"/>
                  </a:lnTo>
                  <a:lnTo>
                    <a:pt x="29117" y="14558"/>
                  </a:lnTo>
                  <a:lnTo>
                    <a:pt x="14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2038000" y="3734300"/>
              <a:ext cx="928300" cy="386650"/>
            </a:xfrm>
            <a:custGeom>
              <a:avLst/>
              <a:gdLst/>
              <a:ahLst/>
              <a:cxnLst/>
              <a:rect l="l" t="t" r="r" b="b"/>
              <a:pathLst>
                <a:path w="37132" h="15466" extrusionOk="0">
                  <a:moveTo>
                    <a:pt x="1569" y="0"/>
                  </a:moveTo>
                  <a:lnTo>
                    <a:pt x="1" y="5931"/>
                  </a:lnTo>
                  <a:lnTo>
                    <a:pt x="11838" y="9117"/>
                  </a:lnTo>
                  <a:lnTo>
                    <a:pt x="13431" y="3186"/>
                  </a:lnTo>
                  <a:lnTo>
                    <a:pt x="1569" y="0"/>
                  </a:lnTo>
                  <a:close/>
                  <a:moveTo>
                    <a:pt x="19363" y="4779"/>
                  </a:moveTo>
                  <a:lnTo>
                    <a:pt x="17769" y="10686"/>
                  </a:lnTo>
                  <a:lnTo>
                    <a:pt x="35538" y="15465"/>
                  </a:lnTo>
                  <a:lnTo>
                    <a:pt x="37131" y="9534"/>
                  </a:lnTo>
                  <a:lnTo>
                    <a:pt x="19363" y="47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2106625" y="4070675"/>
              <a:ext cx="631750" cy="306375"/>
            </a:xfrm>
            <a:custGeom>
              <a:avLst/>
              <a:gdLst/>
              <a:ahLst/>
              <a:cxnLst/>
              <a:rect l="l" t="t" r="r" b="b"/>
              <a:pathLst>
                <a:path w="25270" h="12255" extrusionOk="0">
                  <a:moveTo>
                    <a:pt x="1594" y="0"/>
                  </a:moveTo>
                  <a:lnTo>
                    <a:pt x="1" y="5907"/>
                  </a:lnTo>
                  <a:lnTo>
                    <a:pt x="11838" y="9093"/>
                  </a:lnTo>
                  <a:lnTo>
                    <a:pt x="13431" y="3162"/>
                  </a:lnTo>
                  <a:lnTo>
                    <a:pt x="1594" y="0"/>
                  </a:lnTo>
                  <a:close/>
                  <a:moveTo>
                    <a:pt x="19363" y="4755"/>
                  </a:moveTo>
                  <a:lnTo>
                    <a:pt x="17769" y="10686"/>
                  </a:lnTo>
                  <a:lnTo>
                    <a:pt x="23701" y="12255"/>
                  </a:lnTo>
                  <a:lnTo>
                    <a:pt x="25269" y="6348"/>
                  </a:lnTo>
                  <a:lnTo>
                    <a:pt x="19363" y="4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4638375" y="3734300"/>
              <a:ext cx="928300" cy="386650"/>
            </a:xfrm>
            <a:custGeom>
              <a:avLst/>
              <a:gdLst/>
              <a:ahLst/>
              <a:cxnLst/>
              <a:rect l="l" t="t" r="r" b="b"/>
              <a:pathLst>
                <a:path w="37132" h="15466" extrusionOk="0">
                  <a:moveTo>
                    <a:pt x="35539" y="0"/>
                  </a:moveTo>
                  <a:lnTo>
                    <a:pt x="17770" y="4779"/>
                  </a:lnTo>
                  <a:lnTo>
                    <a:pt x="19338" y="10686"/>
                  </a:lnTo>
                  <a:lnTo>
                    <a:pt x="37132" y="5931"/>
                  </a:lnTo>
                  <a:lnTo>
                    <a:pt x="35539" y="0"/>
                  </a:lnTo>
                  <a:close/>
                  <a:moveTo>
                    <a:pt x="11839" y="6348"/>
                  </a:moveTo>
                  <a:lnTo>
                    <a:pt x="1" y="9534"/>
                  </a:lnTo>
                  <a:lnTo>
                    <a:pt x="1569" y="15465"/>
                  </a:lnTo>
                  <a:lnTo>
                    <a:pt x="13432" y="12279"/>
                  </a:lnTo>
                  <a:lnTo>
                    <a:pt x="11839" y="63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4865700" y="4070675"/>
              <a:ext cx="631750" cy="306375"/>
            </a:xfrm>
            <a:custGeom>
              <a:avLst/>
              <a:gdLst/>
              <a:ahLst/>
              <a:cxnLst/>
              <a:rect l="l" t="t" r="r" b="b"/>
              <a:pathLst>
                <a:path w="25270" h="12255" extrusionOk="0">
                  <a:moveTo>
                    <a:pt x="23701" y="0"/>
                  </a:moveTo>
                  <a:lnTo>
                    <a:pt x="17769" y="1569"/>
                  </a:lnTo>
                  <a:lnTo>
                    <a:pt x="19363" y="7500"/>
                  </a:lnTo>
                  <a:lnTo>
                    <a:pt x="25269" y="5907"/>
                  </a:lnTo>
                  <a:lnTo>
                    <a:pt x="23701" y="0"/>
                  </a:lnTo>
                  <a:close/>
                  <a:moveTo>
                    <a:pt x="11838" y="3162"/>
                  </a:moveTo>
                  <a:lnTo>
                    <a:pt x="1" y="6348"/>
                  </a:lnTo>
                  <a:lnTo>
                    <a:pt x="1594" y="12255"/>
                  </a:lnTo>
                  <a:lnTo>
                    <a:pt x="13431" y="9093"/>
                  </a:lnTo>
                  <a:lnTo>
                    <a:pt x="11838" y="31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7"/>
          <p:cNvGrpSpPr/>
          <p:nvPr/>
        </p:nvGrpSpPr>
        <p:grpSpPr>
          <a:xfrm>
            <a:off x="7254637" y="1527206"/>
            <a:ext cx="484223" cy="598646"/>
            <a:chOff x="1691200" y="238125"/>
            <a:chExt cx="4229025" cy="5228350"/>
          </a:xfrm>
        </p:grpSpPr>
        <p:sp>
          <p:nvSpPr>
            <p:cNvPr id="628" name="Google Shape;628;p27"/>
            <p:cNvSpPr/>
            <p:nvPr/>
          </p:nvSpPr>
          <p:spPr>
            <a:xfrm>
              <a:off x="3547125" y="2634750"/>
              <a:ext cx="517175" cy="252175"/>
            </a:xfrm>
            <a:custGeom>
              <a:avLst/>
              <a:gdLst/>
              <a:ahLst/>
              <a:cxnLst/>
              <a:rect l="l" t="t" r="r" b="b"/>
              <a:pathLst>
                <a:path w="20687" h="10087" extrusionOk="0">
                  <a:moveTo>
                    <a:pt x="3490" y="1"/>
                  </a:moveTo>
                  <a:cubicBezTo>
                    <a:pt x="2971" y="1"/>
                    <a:pt x="2445" y="131"/>
                    <a:pt x="1961" y="405"/>
                  </a:cubicBezTo>
                  <a:cubicBezTo>
                    <a:pt x="491" y="1239"/>
                    <a:pt x="1" y="3126"/>
                    <a:pt x="834" y="4596"/>
                  </a:cubicBezTo>
                  <a:cubicBezTo>
                    <a:pt x="2795" y="7979"/>
                    <a:pt x="6422" y="10086"/>
                    <a:pt x="10343" y="10086"/>
                  </a:cubicBezTo>
                  <a:cubicBezTo>
                    <a:pt x="14240" y="10086"/>
                    <a:pt x="17892" y="7979"/>
                    <a:pt x="19828" y="4596"/>
                  </a:cubicBezTo>
                  <a:cubicBezTo>
                    <a:pt x="20686" y="3126"/>
                    <a:pt x="20171" y="1239"/>
                    <a:pt x="18701" y="405"/>
                  </a:cubicBezTo>
                  <a:cubicBezTo>
                    <a:pt x="18225" y="131"/>
                    <a:pt x="17702" y="1"/>
                    <a:pt x="17184" y="1"/>
                  </a:cubicBezTo>
                  <a:cubicBezTo>
                    <a:pt x="16128" y="1"/>
                    <a:pt x="15094" y="546"/>
                    <a:pt x="14534" y="1533"/>
                  </a:cubicBezTo>
                  <a:cubicBezTo>
                    <a:pt x="13677" y="3028"/>
                    <a:pt x="12059" y="3959"/>
                    <a:pt x="10343" y="3959"/>
                  </a:cubicBezTo>
                  <a:cubicBezTo>
                    <a:pt x="8603" y="3959"/>
                    <a:pt x="7010" y="3028"/>
                    <a:pt x="6152" y="1533"/>
                  </a:cubicBezTo>
                  <a:cubicBezTo>
                    <a:pt x="5577" y="546"/>
                    <a:pt x="4548" y="1"/>
                    <a:pt x="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43792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30784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43216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7" y="6127"/>
                  </a:lnTo>
                  <a:cubicBezTo>
                    <a:pt x="9388" y="6127"/>
                    <a:pt x="10760" y="4755"/>
                    <a:pt x="10760" y="3064"/>
                  </a:cubicBezTo>
                  <a:cubicBezTo>
                    <a:pt x="10760" y="1373"/>
                    <a:pt x="9388" y="0"/>
                    <a:pt x="7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30208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6" y="6127"/>
                  </a:lnTo>
                  <a:cubicBezTo>
                    <a:pt x="9388" y="6127"/>
                    <a:pt x="10760" y="4755"/>
                    <a:pt x="10760" y="3064"/>
                  </a:cubicBezTo>
                  <a:cubicBezTo>
                    <a:pt x="10760" y="1373"/>
                    <a:pt x="9388" y="0"/>
                    <a:pt x="7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1691200" y="238125"/>
              <a:ext cx="4229025" cy="5228350"/>
            </a:xfrm>
            <a:custGeom>
              <a:avLst/>
              <a:gdLst/>
              <a:ahLst/>
              <a:cxnLst/>
              <a:rect l="l" t="t" r="r" b="b"/>
              <a:pathLst>
                <a:path w="169161" h="209134" extrusionOk="0">
                  <a:moveTo>
                    <a:pt x="26470" y="25048"/>
                  </a:moveTo>
                  <a:lnTo>
                    <a:pt x="26470" y="25048"/>
                  </a:lnTo>
                  <a:cubicBezTo>
                    <a:pt x="16078" y="36028"/>
                    <a:pt x="9069" y="49606"/>
                    <a:pt x="6128" y="64287"/>
                  </a:cubicBezTo>
                  <a:lnTo>
                    <a:pt x="6128" y="54557"/>
                  </a:lnTo>
                  <a:cubicBezTo>
                    <a:pt x="6128" y="41077"/>
                    <a:pt x="14510" y="29558"/>
                    <a:pt x="26470" y="25048"/>
                  </a:cubicBezTo>
                  <a:close/>
                  <a:moveTo>
                    <a:pt x="142691" y="25072"/>
                  </a:moveTo>
                  <a:lnTo>
                    <a:pt x="142691" y="25072"/>
                  </a:lnTo>
                  <a:cubicBezTo>
                    <a:pt x="154627" y="29558"/>
                    <a:pt x="163033" y="41077"/>
                    <a:pt x="163033" y="54557"/>
                  </a:cubicBezTo>
                  <a:lnTo>
                    <a:pt x="163033" y="64287"/>
                  </a:lnTo>
                  <a:cubicBezTo>
                    <a:pt x="160092" y="49606"/>
                    <a:pt x="153058" y="36028"/>
                    <a:pt x="142691" y="25072"/>
                  </a:cubicBezTo>
                  <a:close/>
                  <a:moveTo>
                    <a:pt x="84580" y="6127"/>
                  </a:moveTo>
                  <a:cubicBezTo>
                    <a:pt x="121785" y="6127"/>
                    <a:pt x="153548" y="34508"/>
                    <a:pt x="157935" y="71198"/>
                  </a:cubicBezTo>
                  <a:cubicBezTo>
                    <a:pt x="153156" y="72669"/>
                    <a:pt x="141220" y="75830"/>
                    <a:pt x="126687" y="75830"/>
                  </a:cubicBezTo>
                  <a:cubicBezTo>
                    <a:pt x="104359" y="75830"/>
                    <a:pt x="73650" y="68257"/>
                    <a:pt x="54190" y="32180"/>
                  </a:cubicBezTo>
                  <a:cubicBezTo>
                    <a:pt x="53650" y="31175"/>
                    <a:pt x="52596" y="30562"/>
                    <a:pt x="51494" y="30562"/>
                  </a:cubicBezTo>
                  <a:cubicBezTo>
                    <a:pt x="51298" y="30562"/>
                    <a:pt x="51077" y="30587"/>
                    <a:pt x="50881" y="30611"/>
                  </a:cubicBezTo>
                  <a:cubicBezTo>
                    <a:pt x="49557" y="30881"/>
                    <a:pt x="48577" y="31984"/>
                    <a:pt x="48430" y="33307"/>
                  </a:cubicBezTo>
                  <a:cubicBezTo>
                    <a:pt x="46910" y="48503"/>
                    <a:pt x="39999" y="59287"/>
                    <a:pt x="27916" y="65365"/>
                  </a:cubicBezTo>
                  <a:cubicBezTo>
                    <a:pt x="21470" y="68600"/>
                    <a:pt x="15098" y="69703"/>
                    <a:pt x="11348" y="70071"/>
                  </a:cubicBezTo>
                  <a:cubicBezTo>
                    <a:pt x="16250" y="33945"/>
                    <a:pt x="47744" y="6127"/>
                    <a:pt x="84580" y="6127"/>
                  </a:cubicBezTo>
                  <a:close/>
                  <a:moveTo>
                    <a:pt x="10785" y="76296"/>
                  </a:moveTo>
                  <a:lnTo>
                    <a:pt x="10785" y="76296"/>
                  </a:lnTo>
                  <a:cubicBezTo>
                    <a:pt x="10711" y="77521"/>
                    <a:pt x="10686" y="78771"/>
                    <a:pt x="10686" y="80021"/>
                  </a:cubicBezTo>
                  <a:cubicBezTo>
                    <a:pt x="10686" y="84678"/>
                    <a:pt x="11128" y="89236"/>
                    <a:pt x="11961" y="93673"/>
                  </a:cubicBezTo>
                  <a:cubicBezTo>
                    <a:pt x="8456" y="91834"/>
                    <a:pt x="6128" y="88158"/>
                    <a:pt x="6128" y="83943"/>
                  </a:cubicBezTo>
                  <a:cubicBezTo>
                    <a:pt x="6128" y="81124"/>
                    <a:pt x="7231" y="78404"/>
                    <a:pt x="9167" y="76369"/>
                  </a:cubicBezTo>
                  <a:cubicBezTo>
                    <a:pt x="9608" y="76369"/>
                    <a:pt x="10147" y="76320"/>
                    <a:pt x="10785" y="76296"/>
                  </a:cubicBezTo>
                  <a:close/>
                  <a:moveTo>
                    <a:pt x="160411" y="76860"/>
                  </a:moveTo>
                  <a:cubicBezTo>
                    <a:pt x="162077" y="78820"/>
                    <a:pt x="163033" y="81345"/>
                    <a:pt x="163033" y="83943"/>
                  </a:cubicBezTo>
                  <a:cubicBezTo>
                    <a:pt x="163033" y="88158"/>
                    <a:pt x="160705" y="91810"/>
                    <a:pt x="157200" y="93673"/>
                  </a:cubicBezTo>
                  <a:cubicBezTo>
                    <a:pt x="158009" y="89236"/>
                    <a:pt x="158450" y="84678"/>
                    <a:pt x="158450" y="80021"/>
                  </a:cubicBezTo>
                  <a:cubicBezTo>
                    <a:pt x="158450" y="79163"/>
                    <a:pt x="158450" y="78306"/>
                    <a:pt x="158401" y="77472"/>
                  </a:cubicBezTo>
                  <a:cubicBezTo>
                    <a:pt x="159185" y="77227"/>
                    <a:pt x="159871" y="77031"/>
                    <a:pt x="160411" y="76860"/>
                  </a:cubicBezTo>
                  <a:close/>
                  <a:moveTo>
                    <a:pt x="53087" y="42351"/>
                  </a:moveTo>
                  <a:cubicBezTo>
                    <a:pt x="73993" y="74850"/>
                    <a:pt x="104261" y="81957"/>
                    <a:pt x="126687" y="81957"/>
                  </a:cubicBezTo>
                  <a:cubicBezTo>
                    <a:pt x="136980" y="81957"/>
                    <a:pt x="145950" y="80487"/>
                    <a:pt x="152323" y="79041"/>
                  </a:cubicBezTo>
                  <a:cubicBezTo>
                    <a:pt x="152323" y="79359"/>
                    <a:pt x="152323" y="79678"/>
                    <a:pt x="152323" y="80021"/>
                  </a:cubicBezTo>
                  <a:cubicBezTo>
                    <a:pt x="152323" y="117373"/>
                    <a:pt x="121932" y="147763"/>
                    <a:pt x="84580" y="147763"/>
                  </a:cubicBezTo>
                  <a:cubicBezTo>
                    <a:pt x="47205" y="147763"/>
                    <a:pt x="16814" y="117373"/>
                    <a:pt x="16814" y="80021"/>
                  </a:cubicBezTo>
                  <a:cubicBezTo>
                    <a:pt x="16814" y="78502"/>
                    <a:pt x="16863" y="76958"/>
                    <a:pt x="16985" y="75463"/>
                  </a:cubicBezTo>
                  <a:cubicBezTo>
                    <a:pt x="20931" y="74678"/>
                    <a:pt x="25759" y="73306"/>
                    <a:pt x="30661" y="70855"/>
                  </a:cubicBezTo>
                  <a:cubicBezTo>
                    <a:pt x="38994" y="66664"/>
                    <a:pt x="49043" y="58404"/>
                    <a:pt x="53087" y="42351"/>
                  </a:cubicBezTo>
                  <a:close/>
                  <a:moveTo>
                    <a:pt x="6128" y="97104"/>
                  </a:moveTo>
                  <a:cubicBezTo>
                    <a:pt x="8236" y="98868"/>
                    <a:pt x="10809" y="100118"/>
                    <a:pt x="13652" y="100707"/>
                  </a:cubicBezTo>
                  <a:cubicBezTo>
                    <a:pt x="17255" y="113108"/>
                    <a:pt x="24068" y="124161"/>
                    <a:pt x="33088" y="132936"/>
                  </a:cubicBezTo>
                  <a:cubicBezTo>
                    <a:pt x="29240" y="144700"/>
                    <a:pt x="18456" y="152959"/>
                    <a:pt x="6128" y="153670"/>
                  </a:cubicBezTo>
                  <a:lnTo>
                    <a:pt x="6128" y="97104"/>
                  </a:lnTo>
                  <a:close/>
                  <a:moveTo>
                    <a:pt x="75194" y="153302"/>
                  </a:moveTo>
                  <a:lnTo>
                    <a:pt x="75194" y="153302"/>
                  </a:lnTo>
                  <a:cubicBezTo>
                    <a:pt x="78257" y="153695"/>
                    <a:pt x="81394" y="153891"/>
                    <a:pt x="84580" y="153891"/>
                  </a:cubicBezTo>
                  <a:cubicBezTo>
                    <a:pt x="87767" y="153891"/>
                    <a:pt x="90928" y="153695"/>
                    <a:pt x="94041" y="153302"/>
                  </a:cubicBezTo>
                  <a:lnTo>
                    <a:pt x="94041" y="153302"/>
                  </a:lnTo>
                  <a:lnTo>
                    <a:pt x="84605" y="162346"/>
                  </a:lnTo>
                  <a:lnTo>
                    <a:pt x="75194" y="153302"/>
                  </a:lnTo>
                  <a:close/>
                  <a:moveTo>
                    <a:pt x="58184" y="149013"/>
                  </a:moveTo>
                  <a:cubicBezTo>
                    <a:pt x="60047" y="149749"/>
                    <a:pt x="61959" y="150386"/>
                    <a:pt x="63895" y="150950"/>
                  </a:cubicBezTo>
                  <a:cubicBezTo>
                    <a:pt x="63944" y="150999"/>
                    <a:pt x="63993" y="151072"/>
                    <a:pt x="64042" y="151121"/>
                  </a:cubicBezTo>
                  <a:lnTo>
                    <a:pt x="80169" y="166586"/>
                  </a:lnTo>
                  <a:lnTo>
                    <a:pt x="73772" y="172738"/>
                  </a:lnTo>
                  <a:lnTo>
                    <a:pt x="52327" y="152126"/>
                  </a:lnTo>
                  <a:cubicBezTo>
                    <a:pt x="54214" y="150999"/>
                    <a:pt x="56175" y="149945"/>
                    <a:pt x="58184" y="149013"/>
                  </a:cubicBezTo>
                  <a:close/>
                  <a:moveTo>
                    <a:pt x="50464" y="158817"/>
                  </a:moveTo>
                  <a:lnTo>
                    <a:pt x="69360" y="176978"/>
                  </a:lnTo>
                  <a:lnTo>
                    <a:pt x="42303" y="202957"/>
                  </a:lnTo>
                  <a:lnTo>
                    <a:pt x="42303" y="191781"/>
                  </a:lnTo>
                  <a:cubicBezTo>
                    <a:pt x="42303" y="191217"/>
                    <a:pt x="42744" y="190752"/>
                    <a:pt x="43308" y="190752"/>
                  </a:cubicBezTo>
                  <a:cubicBezTo>
                    <a:pt x="47254" y="190752"/>
                    <a:pt x="50464" y="187541"/>
                    <a:pt x="50464" y="183620"/>
                  </a:cubicBezTo>
                  <a:lnTo>
                    <a:pt x="50464" y="158817"/>
                  </a:lnTo>
                  <a:close/>
                  <a:moveTo>
                    <a:pt x="44337" y="157787"/>
                  </a:moveTo>
                  <a:lnTo>
                    <a:pt x="44337" y="183620"/>
                  </a:lnTo>
                  <a:cubicBezTo>
                    <a:pt x="44337" y="184183"/>
                    <a:pt x="43871" y="184625"/>
                    <a:pt x="43308" y="184625"/>
                  </a:cubicBezTo>
                  <a:cubicBezTo>
                    <a:pt x="39386" y="184625"/>
                    <a:pt x="36176" y="187835"/>
                    <a:pt x="36176" y="191781"/>
                  </a:cubicBezTo>
                  <a:lnTo>
                    <a:pt x="36176" y="203006"/>
                  </a:lnTo>
                  <a:lnTo>
                    <a:pt x="21789" y="203006"/>
                  </a:lnTo>
                  <a:cubicBezTo>
                    <a:pt x="22647" y="185262"/>
                    <a:pt x="31004" y="168914"/>
                    <a:pt x="44337" y="157787"/>
                  </a:cubicBezTo>
                  <a:close/>
                  <a:moveTo>
                    <a:pt x="110952" y="149013"/>
                  </a:moveTo>
                  <a:cubicBezTo>
                    <a:pt x="112986" y="149945"/>
                    <a:pt x="114947" y="150999"/>
                    <a:pt x="116809" y="152126"/>
                  </a:cubicBezTo>
                  <a:lnTo>
                    <a:pt x="92399" y="175605"/>
                  </a:lnTo>
                  <a:cubicBezTo>
                    <a:pt x="91173" y="176782"/>
                    <a:pt x="91124" y="178718"/>
                    <a:pt x="92301" y="179943"/>
                  </a:cubicBezTo>
                  <a:cubicBezTo>
                    <a:pt x="92901" y="180569"/>
                    <a:pt x="93699" y="180881"/>
                    <a:pt x="94499" y="180881"/>
                  </a:cubicBezTo>
                  <a:cubicBezTo>
                    <a:pt x="95268" y="180881"/>
                    <a:pt x="96039" y="180593"/>
                    <a:pt x="96639" y="180017"/>
                  </a:cubicBezTo>
                  <a:lnTo>
                    <a:pt x="118672" y="158841"/>
                  </a:lnTo>
                  <a:lnTo>
                    <a:pt x="118672" y="183620"/>
                  </a:lnTo>
                  <a:cubicBezTo>
                    <a:pt x="118672" y="187541"/>
                    <a:pt x="121883" y="190752"/>
                    <a:pt x="125829" y="190752"/>
                  </a:cubicBezTo>
                  <a:cubicBezTo>
                    <a:pt x="126392" y="190752"/>
                    <a:pt x="126858" y="191217"/>
                    <a:pt x="126858" y="191781"/>
                  </a:cubicBezTo>
                  <a:lnTo>
                    <a:pt x="126858" y="203006"/>
                  </a:lnTo>
                  <a:lnTo>
                    <a:pt x="72743" y="203006"/>
                  </a:lnTo>
                  <a:lnTo>
                    <a:pt x="88404" y="187958"/>
                  </a:lnTo>
                  <a:cubicBezTo>
                    <a:pt x="89605" y="186781"/>
                    <a:pt x="89654" y="184845"/>
                    <a:pt x="88477" y="183620"/>
                  </a:cubicBezTo>
                  <a:cubicBezTo>
                    <a:pt x="87874" y="183004"/>
                    <a:pt x="87071" y="182691"/>
                    <a:pt x="86266" y="182691"/>
                  </a:cubicBezTo>
                  <a:cubicBezTo>
                    <a:pt x="85502" y="182691"/>
                    <a:pt x="84736" y="182973"/>
                    <a:pt x="84139" y="183546"/>
                  </a:cubicBezTo>
                  <a:lnTo>
                    <a:pt x="63895" y="203006"/>
                  </a:lnTo>
                  <a:lnTo>
                    <a:pt x="51077" y="203006"/>
                  </a:lnTo>
                  <a:lnTo>
                    <a:pt x="105339" y="150925"/>
                  </a:lnTo>
                  <a:cubicBezTo>
                    <a:pt x="107251" y="150361"/>
                    <a:pt x="109138" y="149724"/>
                    <a:pt x="110952" y="149013"/>
                  </a:cubicBezTo>
                  <a:close/>
                  <a:moveTo>
                    <a:pt x="124799" y="157787"/>
                  </a:moveTo>
                  <a:cubicBezTo>
                    <a:pt x="138157" y="168914"/>
                    <a:pt x="146490" y="185262"/>
                    <a:pt x="147347" y="203006"/>
                  </a:cubicBezTo>
                  <a:lnTo>
                    <a:pt x="132985" y="203006"/>
                  </a:lnTo>
                  <a:lnTo>
                    <a:pt x="132985" y="191781"/>
                  </a:lnTo>
                  <a:cubicBezTo>
                    <a:pt x="132985" y="187835"/>
                    <a:pt x="129775" y="184625"/>
                    <a:pt x="125829" y="184625"/>
                  </a:cubicBezTo>
                  <a:cubicBezTo>
                    <a:pt x="125265" y="184625"/>
                    <a:pt x="124799" y="184183"/>
                    <a:pt x="124799" y="183620"/>
                  </a:cubicBezTo>
                  <a:lnTo>
                    <a:pt x="124799" y="157787"/>
                  </a:lnTo>
                  <a:close/>
                  <a:moveTo>
                    <a:pt x="84580" y="0"/>
                  </a:moveTo>
                  <a:cubicBezTo>
                    <a:pt x="66640" y="0"/>
                    <a:pt x="49386" y="5980"/>
                    <a:pt x="35342" y="16985"/>
                  </a:cubicBezTo>
                  <a:cubicBezTo>
                    <a:pt x="15466" y="18161"/>
                    <a:pt x="1" y="34557"/>
                    <a:pt x="1" y="54557"/>
                  </a:cubicBezTo>
                  <a:lnTo>
                    <a:pt x="1" y="155484"/>
                  </a:lnTo>
                  <a:cubicBezTo>
                    <a:pt x="1" y="157886"/>
                    <a:pt x="1961" y="159846"/>
                    <a:pt x="4363" y="159846"/>
                  </a:cubicBezTo>
                  <a:cubicBezTo>
                    <a:pt x="19167" y="159846"/>
                    <a:pt x="32450" y="150778"/>
                    <a:pt x="37989" y="137323"/>
                  </a:cubicBezTo>
                  <a:cubicBezTo>
                    <a:pt x="41984" y="140582"/>
                    <a:pt x="46347" y="143425"/>
                    <a:pt x="50979" y="145803"/>
                  </a:cubicBezTo>
                  <a:cubicBezTo>
                    <a:pt x="29289" y="157910"/>
                    <a:pt x="15588" y="180948"/>
                    <a:pt x="15588" y="206070"/>
                  </a:cubicBezTo>
                  <a:cubicBezTo>
                    <a:pt x="15588" y="207761"/>
                    <a:pt x="16961" y="209133"/>
                    <a:pt x="18652" y="209133"/>
                  </a:cubicBezTo>
                  <a:lnTo>
                    <a:pt x="150485" y="209133"/>
                  </a:lnTo>
                  <a:cubicBezTo>
                    <a:pt x="152176" y="209133"/>
                    <a:pt x="153548" y="207761"/>
                    <a:pt x="153548" y="206070"/>
                  </a:cubicBezTo>
                  <a:cubicBezTo>
                    <a:pt x="153548" y="180948"/>
                    <a:pt x="139848" y="157910"/>
                    <a:pt x="118157" y="145803"/>
                  </a:cubicBezTo>
                  <a:cubicBezTo>
                    <a:pt x="122790" y="143425"/>
                    <a:pt x="127152" y="140582"/>
                    <a:pt x="131147" y="137323"/>
                  </a:cubicBezTo>
                  <a:cubicBezTo>
                    <a:pt x="136686" y="150778"/>
                    <a:pt x="149945" y="159846"/>
                    <a:pt x="164773" y="159846"/>
                  </a:cubicBezTo>
                  <a:cubicBezTo>
                    <a:pt x="167200" y="159846"/>
                    <a:pt x="169160" y="157886"/>
                    <a:pt x="169160" y="155484"/>
                  </a:cubicBezTo>
                  <a:lnTo>
                    <a:pt x="169160" y="137249"/>
                  </a:lnTo>
                  <a:cubicBezTo>
                    <a:pt x="169160" y="135558"/>
                    <a:pt x="167788" y="134186"/>
                    <a:pt x="166097" y="134186"/>
                  </a:cubicBezTo>
                  <a:cubicBezTo>
                    <a:pt x="164406" y="134186"/>
                    <a:pt x="163033" y="135558"/>
                    <a:pt x="163033" y="137249"/>
                  </a:cubicBezTo>
                  <a:lnTo>
                    <a:pt x="163033" y="153670"/>
                  </a:lnTo>
                  <a:cubicBezTo>
                    <a:pt x="150681" y="152959"/>
                    <a:pt x="139921" y="144700"/>
                    <a:pt x="136073" y="132936"/>
                  </a:cubicBezTo>
                  <a:cubicBezTo>
                    <a:pt x="145093" y="124161"/>
                    <a:pt x="151882" y="113108"/>
                    <a:pt x="155509" y="100707"/>
                  </a:cubicBezTo>
                  <a:cubicBezTo>
                    <a:pt x="158352" y="100118"/>
                    <a:pt x="160901" y="98868"/>
                    <a:pt x="163033" y="97104"/>
                  </a:cubicBezTo>
                  <a:lnTo>
                    <a:pt x="163033" y="125804"/>
                  </a:lnTo>
                  <a:cubicBezTo>
                    <a:pt x="163033" y="127495"/>
                    <a:pt x="164406" y="128867"/>
                    <a:pt x="166097" y="128867"/>
                  </a:cubicBezTo>
                  <a:cubicBezTo>
                    <a:pt x="167788" y="128867"/>
                    <a:pt x="169160" y="127495"/>
                    <a:pt x="169160" y="125804"/>
                  </a:cubicBezTo>
                  <a:lnTo>
                    <a:pt x="169160" y="54557"/>
                  </a:lnTo>
                  <a:cubicBezTo>
                    <a:pt x="169160" y="34557"/>
                    <a:pt x="153671" y="18161"/>
                    <a:pt x="133794" y="16985"/>
                  </a:cubicBezTo>
                  <a:cubicBezTo>
                    <a:pt x="119775" y="5980"/>
                    <a:pt x="102521" y="0"/>
                    <a:pt x="84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1796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34</a:t>
            </a:fld>
            <a:endParaRPr lang="es">
              <a:solidFill>
                <a:schemeClr val="lt1"/>
              </a:solidFill>
            </a:endParaRPr>
          </a:p>
        </p:txBody>
      </p:sp>
      <p:sp>
        <p:nvSpPr>
          <p:cNvPr id="5" name="Google Shape;573;p26"/>
          <p:cNvSpPr txBox="1">
            <a:spLocks noGrp="1"/>
          </p:cNvSpPr>
          <p:nvPr>
            <p:ph type="subTitle" idx="1"/>
          </p:nvPr>
        </p:nvSpPr>
        <p:spPr>
          <a:xfrm>
            <a:off x="2978588" y="2876355"/>
            <a:ext cx="3123447" cy="46757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600" dirty="0">
                <a:latin typeface="+mn-lt"/>
                <a:ea typeface="Barlow Semi Condensed Light"/>
                <a:cs typeface="Barlow Semi Condensed Light"/>
                <a:sym typeface="Barlow Semi Condensed Light"/>
              </a:rPr>
              <a:t>HỌC SINH </a:t>
            </a:r>
            <a:r>
              <a:rPr lang="es" sz="1600" dirty="0" smtClean="0">
                <a:latin typeface="+mn-lt"/>
                <a:ea typeface="Barlow Semi Condensed Light"/>
                <a:cs typeface="Barlow Semi Condensed Light"/>
                <a:sym typeface="Barlow Semi Condensed Light"/>
              </a:rPr>
              <a:t>THỰC HIỆN Ở NHÀ</a:t>
            </a:r>
            <a:endParaRPr sz="1600" dirty="0">
              <a:latin typeface="+mn-lt"/>
              <a:ea typeface="Barlow Semi Condensed Light"/>
              <a:cs typeface="Barlow Semi Condensed Light"/>
              <a:sym typeface="Barlow Semi Condensed Light"/>
            </a:endParaRPr>
          </a:p>
        </p:txBody>
      </p:sp>
      <p:sp>
        <p:nvSpPr>
          <p:cNvPr id="6" name="Google Shape;574;p26"/>
          <p:cNvSpPr txBox="1">
            <a:spLocks noGrp="1"/>
          </p:cNvSpPr>
          <p:nvPr>
            <p:ph type="ctrTitle"/>
          </p:nvPr>
        </p:nvSpPr>
        <p:spPr>
          <a:xfrm>
            <a:off x="353085" y="1113576"/>
            <a:ext cx="8374455" cy="125899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smtClean="0">
                <a:solidFill>
                  <a:schemeClr val="dk1"/>
                </a:solidFill>
              </a:rPr>
              <a:t> </a:t>
            </a:r>
            <a:r>
              <a:rPr lang="es" sz="3200" dirty="0">
                <a:solidFill>
                  <a:schemeClr val="dk1"/>
                </a:solidFill>
              </a:rPr>
              <a:t/>
            </a:r>
            <a:br>
              <a:rPr lang="es" sz="3200" dirty="0">
                <a:solidFill>
                  <a:schemeClr val="dk1"/>
                </a:solidFill>
              </a:rPr>
            </a:br>
            <a:r>
              <a:rPr lang="es" sz="3200" dirty="0" smtClean="0">
                <a:solidFill>
                  <a:schemeClr val="dk1"/>
                </a:solidFill>
                <a:latin typeface="Times New Roman" panose="02020603050405020304" pitchFamily="18" charset="0"/>
                <a:cs typeface="Gisha" panose="020B0502040204020203" pitchFamily="34" charset="-79"/>
              </a:rPr>
              <a:t>RÈN LUYỆN BẢN THÂN ĐỂ GÓP PHẦN PHÁT HUY TRUYỀN THỐNG TRƯỜNG</a:t>
            </a:r>
            <a:endParaRPr sz="3200" dirty="0">
              <a:solidFill>
                <a:schemeClr val="dk1"/>
              </a:solidFill>
              <a:latin typeface="Times New Roman" panose="02020603050405020304" pitchFamily="18" charset="0"/>
              <a:cs typeface="Gisha" panose="020B0502040204020203" pitchFamily="34" charset="-79"/>
            </a:endParaRPr>
          </a:p>
        </p:txBody>
      </p:sp>
      <p:sp>
        <p:nvSpPr>
          <p:cNvPr id="7" name="TextBox 6"/>
          <p:cNvSpPr txBox="1"/>
          <p:nvPr/>
        </p:nvSpPr>
        <p:spPr>
          <a:xfrm>
            <a:off x="506993" y="443620"/>
            <a:ext cx="2725094"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3:</a:t>
            </a:r>
            <a:endParaRPr lang="en-US" sz="24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9874682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36"/>
          <p:cNvSpPr/>
          <p:nvPr/>
        </p:nvSpPr>
        <p:spPr>
          <a:xfrm>
            <a:off x="139356" y="934424"/>
            <a:ext cx="2550203" cy="3770234"/>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6"/>
          <p:cNvSpPr/>
          <p:nvPr/>
        </p:nvSpPr>
        <p:spPr>
          <a:xfrm>
            <a:off x="755655" y="1854915"/>
            <a:ext cx="408218" cy="744697"/>
          </a:xfrm>
          <a:custGeom>
            <a:avLst/>
            <a:gdLst/>
            <a:ahLst/>
            <a:cxnLst/>
            <a:rect l="l" t="t" r="r" b="b"/>
            <a:pathLst>
              <a:path w="6726" h="12270" extrusionOk="0">
                <a:moveTo>
                  <a:pt x="6398" y="1"/>
                </a:moveTo>
                <a:cubicBezTo>
                  <a:pt x="6398" y="1"/>
                  <a:pt x="3250" y="2390"/>
                  <a:pt x="1626" y="5035"/>
                </a:cubicBezTo>
                <a:cubicBezTo>
                  <a:pt x="0" y="7681"/>
                  <a:pt x="2636" y="12269"/>
                  <a:pt x="2636" y="12269"/>
                </a:cubicBezTo>
                <a:cubicBezTo>
                  <a:pt x="2636" y="12269"/>
                  <a:pt x="2649" y="12269"/>
                  <a:pt x="2673" y="12269"/>
                </a:cubicBezTo>
                <a:cubicBezTo>
                  <a:pt x="2950" y="12269"/>
                  <a:pt x="4639" y="12232"/>
                  <a:pt x="3530" y="11293"/>
                </a:cubicBezTo>
                <a:cubicBezTo>
                  <a:pt x="2325" y="10275"/>
                  <a:pt x="1626" y="6793"/>
                  <a:pt x="5039" y="3065"/>
                </a:cubicBezTo>
                <a:cubicBezTo>
                  <a:pt x="6726" y="1225"/>
                  <a:pt x="6565" y="1"/>
                  <a:pt x="6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6"/>
          <p:cNvSpPr/>
          <p:nvPr/>
        </p:nvSpPr>
        <p:spPr>
          <a:xfrm>
            <a:off x="661276" y="2887778"/>
            <a:ext cx="58006" cy="121180"/>
          </a:xfrm>
          <a:custGeom>
            <a:avLst/>
            <a:gdLst/>
            <a:ahLst/>
            <a:cxnLst/>
            <a:rect l="l" t="t" r="r" b="b"/>
            <a:pathLst>
              <a:path w="909" h="1899" extrusionOk="0">
                <a:moveTo>
                  <a:pt x="362" y="0"/>
                </a:moveTo>
                <a:cubicBezTo>
                  <a:pt x="343" y="0"/>
                  <a:pt x="324" y="2"/>
                  <a:pt x="305" y="5"/>
                </a:cubicBezTo>
                <a:cubicBezTo>
                  <a:pt x="120" y="37"/>
                  <a:pt x="1" y="221"/>
                  <a:pt x="31" y="415"/>
                </a:cubicBezTo>
                <a:lnTo>
                  <a:pt x="212" y="1593"/>
                </a:lnTo>
                <a:cubicBezTo>
                  <a:pt x="243" y="1773"/>
                  <a:pt x="388" y="1898"/>
                  <a:pt x="552" y="1898"/>
                </a:cubicBezTo>
                <a:cubicBezTo>
                  <a:pt x="569" y="1898"/>
                  <a:pt x="587" y="1897"/>
                  <a:pt x="605" y="1894"/>
                </a:cubicBezTo>
                <a:cubicBezTo>
                  <a:pt x="789" y="1859"/>
                  <a:pt x="909" y="1675"/>
                  <a:pt x="878" y="1480"/>
                </a:cubicBezTo>
                <a:lnTo>
                  <a:pt x="697" y="303"/>
                </a:lnTo>
                <a:cubicBezTo>
                  <a:pt x="666" y="125"/>
                  <a:pt x="524" y="0"/>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6"/>
          <p:cNvSpPr/>
          <p:nvPr/>
        </p:nvSpPr>
        <p:spPr>
          <a:xfrm>
            <a:off x="599634" y="2905263"/>
            <a:ext cx="92400" cy="108098"/>
          </a:xfrm>
          <a:custGeom>
            <a:avLst/>
            <a:gdLst/>
            <a:ahLst/>
            <a:cxnLst/>
            <a:rect l="l" t="t" r="r" b="b"/>
            <a:pathLst>
              <a:path w="1448" h="1694" extrusionOk="0">
                <a:moveTo>
                  <a:pt x="369" y="0"/>
                </a:moveTo>
                <a:cubicBezTo>
                  <a:pt x="304" y="0"/>
                  <a:pt x="240" y="19"/>
                  <a:pt x="185" y="59"/>
                </a:cubicBezTo>
                <a:cubicBezTo>
                  <a:pt x="31" y="166"/>
                  <a:pt x="1" y="384"/>
                  <a:pt x="113" y="547"/>
                </a:cubicBezTo>
                <a:lnTo>
                  <a:pt x="782" y="1534"/>
                </a:lnTo>
                <a:cubicBezTo>
                  <a:pt x="854" y="1638"/>
                  <a:pt x="968" y="1694"/>
                  <a:pt x="1080" y="1694"/>
                </a:cubicBezTo>
                <a:cubicBezTo>
                  <a:pt x="1144" y="1694"/>
                  <a:pt x="1208" y="1675"/>
                  <a:pt x="1263" y="1636"/>
                </a:cubicBezTo>
                <a:cubicBezTo>
                  <a:pt x="1417" y="1527"/>
                  <a:pt x="1448" y="1309"/>
                  <a:pt x="1335" y="1145"/>
                </a:cubicBezTo>
                <a:lnTo>
                  <a:pt x="666" y="158"/>
                </a:lnTo>
                <a:cubicBezTo>
                  <a:pt x="595" y="57"/>
                  <a:pt x="481" y="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6"/>
          <p:cNvSpPr/>
          <p:nvPr/>
        </p:nvSpPr>
        <p:spPr>
          <a:xfrm>
            <a:off x="564601" y="2943359"/>
            <a:ext cx="108035" cy="94123"/>
          </a:xfrm>
          <a:custGeom>
            <a:avLst/>
            <a:gdLst/>
            <a:ahLst/>
            <a:cxnLst/>
            <a:rect l="l" t="t" r="r" b="b"/>
            <a:pathLst>
              <a:path w="1693" h="1475" extrusionOk="0">
                <a:moveTo>
                  <a:pt x="375" y="1"/>
                </a:moveTo>
                <a:cubicBezTo>
                  <a:pt x="278" y="1"/>
                  <a:pt x="184" y="40"/>
                  <a:pt x="120" y="118"/>
                </a:cubicBezTo>
                <a:cubicBezTo>
                  <a:pt x="0" y="261"/>
                  <a:pt x="27" y="480"/>
                  <a:pt x="181" y="606"/>
                </a:cubicBezTo>
                <a:lnTo>
                  <a:pt x="1082" y="1387"/>
                </a:lnTo>
                <a:cubicBezTo>
                  <a:pt x="1153" y="1446"/>
                  <a:pt x="1237" y="1474"/>
                  <a:pt x="1319" y="1474"/>
                </a:cubicBezTo>
                <a:cubicBezTo>
                  <a:pt x="1416" y="1474"/>
                  <a:pt x="1509" y="1435"/>
                  <a:pt x="1574" y="1357"/>
                </a:cubicBezTo>
                <a:cubicBezTo>
                  <a:pt x="1693" y="1214"/>
                  <a:pt x="1666" y="995"/>
                  <a:pt x="1512" y="869"/>
                </a:cubicBezTo>
                <a:lnTo>
                  <a:pt x="611" y="87"/>
                </a:lnTo>
                <a:cubicBezTo>
                  <a:pt x="542" y="29"/>
                  <a:pt x="458"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560644" y="3007107"/>
            <a:ext cx="124051" cy="60430"/>
          </a:xfrm>
          <a:custGeom>
            <a:avLst/>
            <a:gdLst/>
            <a:ahLst/>
            <a:cxnLst/>
            <a:rect l="l" t="t" r="r" b="b"/>
            <a:pathLst>
              <a:path w="1944" h="947" extrusionOk="0">
                <a:moveTo>
                  <a:pt x="378" y="1"/>
                </a:moveTo>
                <a:cubicBezTo>
                  <a:pt x="216" y="1"/>
                  <a:pt x="73" y="107"/>
                  <a:pt x="38" y="262"/>
                </a:cubicBezTo>
                <a:cubicBezTo>
                  <a:pt x="1" y="447"/>
                  <a:pt x="127" y="628"/>
                  <a:pt x="321" y="669"/>
                </a:cubicBezTo>
                <a:lnTo>
                  <a:pt x="1482" y="938"/>
                </a:lnTo>
                <a:cubicBezTo>
                  <a:pt x="1508" y="944"/>
                  <a:pt x="1535" y="946"/>
                  <a:pt x="1561" y="946"/>
                </a:cubicBezTo>
                <a:cubicBezTo>
                  <a:pt x="1725" y="946"/>
                  <a:pt x="1870" y="839"/>
                  <a:pt x="1905" y="683"/>
                </a:cubicBezTo>
                <a:cubicBezTo>
                  <a:pt x="1943" y="502"/>
                  <a:pt x="1816" y="320"/>
                  <a:pt x="1622" y="276"/>
                </a:cubicBezTo>
                <a:lnTo>
                  <a:pt x="461" y="10"/>
                </a:lnTo>
                <a:cubicBezTo>
                  <a:pt x="433" y="4"/>
                  <a:pt x="405" y="1"/>
                  <a:pt x="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6"/>
          <p:cNvSpPr/>
          <p:nvPr/>
        </p:nvSpPr>
        <p:spPr>
          <a:xfrm>
            <a:off x="692864" y="2930788"/>
            <a:ext cx="97186" cy="110140"/>
          </a:xfrm>
          <a:custGeom>
            <a:avLst/>
            <a:gdLst/>
            <a:ahLst/>
            <a:cxnLst/>
            <a:rect l="l" t="t" r="r" b="b"/>
            <a:pathLst>
              <a:path w="1523" h="1726" extrusionOk="0">
                <a:moveTo>
                  <a:pt x="1073" y="1"/>
                </a:moveTo>
                <a:cubicBezTo>
                  <a:pt x="943" y="1"/>
                  <a:pt x="816" y="64"/>
                  <a:pt x="738" y="179"/>
                </a:cubicBezTo>
                <a:lnTo>
                  <a:pt x="123" y="1110"/>
                </a:lnTo>
                <a:cubicBezTo>
                  <a:pt x="1" y="1291"/>
                  <a:pt x="51" y="1540"/>
                  <a:pt x="232" y="1660"/>
                </a:cubicBezTo>
                <a:cubicBezTo>
                  <a:pt x="301" y="1704"/>
                  <a:pt x="377" y="1725"/>
                  <a:pt x="453" y="1725"/>
                </a:cubicBezTo>
                <a:cubicBezTo>
                  <a:pt x="581" y="1725"/>
                  <a:pt x="707" y="1664"/>
                  <a:pt x="782" y="1548"/>
                </a:cubicBezTo>
                <a:lnTo>
                  <a:pt x="1400" y="615"/>
                </a:lnTo>
                <a:cubicBezTo>
                  <a:pt x="1523" y="434"/>
                  <a:pt x="1472" y="188"/>
                  <a:pt x="1291" y="66"/>
                </a:cubicBezTo>
                <a:cubicBezTo>
                  <a:pt x="1224" y="22"/>
                  <a:pt x="1148"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6"/>
          <p:cNvSpPr/>
          <p:nvPr/>
        </p:nvSpPr>
        <p:spPr>
          <a:xfrm>
            <a:off x="605951" y="2957078"/>
            <a:ext cx="161509" cy="129412"/>
          </a:xfrm>
          <a:custGeom>
            <a:avLst/>
            <a:gdLst/>
            <a:ahLst/>
            <a:cxnLst/>
            <a:rect l="l" t="t" r="r" b="b"/>
            <a:pathLst>
              <a:path w="2531" h="2028" extrusionOk="0">
                <a:moveTo>
                  <a:pt x="1358" y="0"/>
                </a:moveTo>
                <a:cubicBezTo>
                  <a:pt x="1266" y="0"/>
                  <a:pt x="1174" y="21"/>
                  <a:pt x="1090" y="63"/>
                </a:cubicBezTo>
                <a:lnTo>
                  <a:pt x="420" y="398"/>
                </a:lnTo>
                <a:cubicBezTo>
                  <a:pt x="123" y="545"/>
                  <a:pt x="0" y="910"/>
                  <a:pt x="151" y="1207"/>
                </a:cubicBezTo>
                <a:lnTo>
                  <a:pt x="393" y="1695"/>
                </a:lnTo>
                <a:cubicBezTo>
                  <a:pt x="498" y="1906"/>
                  <a:pt x="712" y="2027"/>
                  <a:pt x="934" y="2027"/>
                </a:cubicBezTo>
                <a:cubicBezTo>
                  <a:pt x="1025" y="2027"/>
                  <a:pt x="1116" y="2007"/>
                  <a:pt x="1202" y="1965"/>
                </a:cubicBezTo>
                <a:lnTo>
                  <a:pt x="2110" y="1514"/>
                </a:lnTo>
                <a:cubicBezTo>
                  <a:pt x="2407" y="1364"/>
                  <a:pt x="2530" y="1002"/>
                  <a:pt x="2380" y="705"/>
                </a:cubicBezTo>
                <a:cubicBezTo>
                  <a:pt x="2339" y="619"/>
                  <a:pt x="2281" y="548"/>
                  <a:pt x="2206" y="493"/>
                </a:cubicBezTo>
                <a:lnTo>
                  <a:pt x="1725" y="125"/>
                </a:lnTo>
                <a:cubicBezTo>
                  <a:pt x="1618" y="42"/>
                  <a:pt x="1488" y="0"/>
                  <a:pt x="1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6"/>
          <p:cNvSpPr/>
          <p:nvPr/>
        </p:nvSpPr>
        <p:spPr>
          <a:xfrm>
            <a:off x="674549" y="3037354"/>
            <a:ext cx="93102" cy="69173"/>
          </a:xfrm>
          <a:custGeom>
            <a:avLst/>
            <a:gdLst/>
            <a:ahLst/>
            <a:cxnLst/>
            <a:rect l="l" t="t" r="r" b="b"/>
            <a:pathLst>
              <a:path w="1459" h="1084" extrusionOk="0">
                <a:moveTo>
                  <a:pt x="943" y="0"/>
                </a:moveTo>
                <a:lnTo>
                  <a:pt x="1" y="710"/>
                </a:lnTo>
                <a:lnTo>
                  <a:pt x="400" y="1082"/>
                </a:lnTo>
                <a:cubicBezTo>
                  <a:pt x="400" y="1082"/>
                  <a:pt x="412" y="1083"/>
                  <a:pt x="435" y="1083"/>
                </a:cubicBezTo>
                <a:cubicBezTo>
                  <a:pt x="516" y="1083"/>
                  <a:pt x="731" y="1065"/>
                  <a:pt x="1049" y="898"/>
                </a:cubicBezTo>
                <a:cubicBezTo>
                  <a:pt x="1458" y="680"/>
                  <a:pt x="1370" y="472"/>
                  <a:pt x="1370" y="472"/>
                </a:cubicBezTo>
                <a:lnTo>
                  <a:pt x="9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6"/>
          <p:cNvSpPr/>
          <p:nvPr/>
        </p:nvSpPr>
        <p:spPr>
          <a:xfrm>
            <a:off x="669955" y="2139198"/>
            <a:ext cx="1616307" cy="1601758"/>
          </a:xfrm>
          <a:custGeom>
            <a:avLst/>
            <a:gdLst/>
            <a:ahLst/>
            <a:cxnLst/>
            <a:rect l="l" t="t" r="r" b="b"/>
            <a:pathLst>
              <a:path w="25329" h="25101" extrusionOk="0">
                <a:moveTo>
                  <a:pt x="21234" y="0"/>
                </a:moveTo>
                <a:cubicBezTo>
                  <a:pt x="20701" y="5913"/>
                  <a:pt x="13011" y="10310"/>
                  <a:pt x="11614" y="10614"/>
                </a:cubicBezTo>
                <a:cubicBezTo>
                  <a:pt x="11614" y="10614"/>
                  <a:pt x="10563" y="10999"/>
                  <a:pt x="9433" y="11908"/>
                </a:cubicBezTo>
                <a:cubicBezTo>
                  <a:pt x="8375" y="12752"/>
                  <a:pt x="5600" y="14721"/>
                  <a:pt x="3781" y="14721"/>
                </a:cubicBezTo>
                <a:cubicBezTo>
                  <a:pt x="3652" y="14721"/>
                  <a:pt x="3527" y="14711"/>
                  <a:pt x="3408" y="14690"/>
                </a:cubicBezTo>
                <a:cubicBezTo>
                  <a:pt x="2353" y="14506"/>
                  <a:pt x="1779" y="14338"/>
                  <a:pt x="1486" y="14235"/>
                </a:cubicBezTo>
                <a:cubicBezTo>
                  <a:pt x="1463" y="14226"/>
                  <a:pt x="1439" y="14222"/>
                  <a:pt x="1416" y="14222"/>
                </a:cubicBezTo>
                <a:cubicBezTo>
                  <a:pt x="1324" y="14222"/>
                  <a:pt x="1241" y="14287"/>
                  <a:pt x="1217" y="14383"/>
                </a:cubicBezTo>
                <a:cubicBezTo>
                  <a:pt x="1185" y="14502"/>
                  <a:pt x="1100" y="14632"/>
                  <a:pt x="895" y="14720"/>
                </a:cubicBezTo>
                <a:cubicBezTo>
                  <a:pt x="670" y="14819"/>
                  <a:pt x="448" y="14850"/>
                  <a:pt x="284" y="14860"/>
                </a:cubicBezTo>
                <a:cubicBezTo>
                  <a:pt x="128" y="14867"/>
                  <a:pt x="1" y="14997"/>
                  <a:pt x="8" y="15154"/>
                </a:cubicBezTo>
                <a:cubicBezTo>
                  <a:pt x="38" y="15724"/>
                  <a:pt x="292" y="16959"/>
                  <a:pt x="1800" y="17725"/>
                </a:cubicBezTo>
                <a:cubicBezTo>
                  <a:pt x="3818" y="18745"/>
                  <a:pt x="4204" y="18834"/>
                  <a:pt x="4204" y="18834"/>
                </a:cubicBezTo>
                <a:cubicBezTo>
                  <a:pt x="4204" y="18834"/>
                  <a:pt x="4994" y="18290"/>
                  <a:pt x="5696" y="18290"/>
                </a:cubicBezTo>
                <a:cubicBezTo>
                  <a:pt x="6074" y="18290"/>
                  <a:pt x="6426" y="18448"/>
                  <a:pt x="6616" y="18933"/>
                </a:cubicBezTo>
                <a:cubicBezTo>
                  <a:pt x="7160" y="20322"/>
                  <a:pt x="10863" y="24517"/>
                  <a:pt x="16052" y="25043"/>
                </a:cubicBezTo>
                <a:cubicBezTo>
                  <a:pt x="16435" y="25082"/>
                  <a:pt x="16813" y="25101"/>
                  <a:pt x="17183" y="25101"/>
                </a:cubicBezTo>
                <a:cubicBezTo>
                  <a:pt x="21822" y="25101"/>
                  <a:pt x="25329" y="22190"/>
                  <a:pt x="24838" y="20353"/>
                </a:cubicBezTo>
                <a:cubicBezTo>
                  <a:pt x="24309" y="18373"/>
                  <a:pt x="18858" y="13280"/>
                  <a:pt x="18858" y="13280"/>
                </a:cubicBezTo>
                <a:cubicBezTo>
                  <a:pt x="18858" y="13280"/>
                  <a:pt x="21370" y="11102"/>
                  <a:pt x="22726" y="6917"/>
                </a:cubicBezTo>
                <a:cubicBezTo>
                  <a:pt x="24077" y="2729"/>
                  <a:pt x="22585" y="386"/>
                  <a:pt x="22585" y="386"/>
                </a:cubicBezTo>
                <a:cubicBezTo>
                  <a:pt x="22585" y="386"/>
                  <a:pt x="22493" y="489"/>
                  <a:pt x="22262" y="489"/>
                </a:cubicBezTo>
                <a:cubicBezTo>
                  <a:pt x="22162" y="489"/>
                  <a:pt x="22035" y="470"/>
                  <a:pt x="21879" y="414"/>
                </a:cubicBezTo>
                <a:cubicBezTo>
                  <a:pt x="21360" y="233"/>
                  <a:pt x="21234" y="0"/>
                  <a:pt x="2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6"/>
          <p:cNvSpPr/>
          <p:nvPr/>
        </p:nvSpPr>
        <p:spPr>
          <a:xfrm>
            <a:off x="810278" y="3331400"/>
            <a:ext cx="1610308" cy="505714"/>
          </a:xfrm>
          <a:custGeom>
            <a:avLst/>
            <a:gdLst/>
            <a:ahLst/>
            <a:cxnLst/>
            <a:rect l="l" t="t" r="r" b="b"/>
            <a:pathLst>
              <a:path w="25235" h="7925" extrusionOk="0">
                <a:moveTo>
                  <a:pt x="7108" y="0"/>
                </a:moveTo>
                <a:cubicBezTo>
                  <a:pt x="4752" y="0"/>
                  <a:pt x="2002" y="793"/>
                  <a:pt x="1912" y="932"/>
                </a:cubicBezTo>
                <a:cubicBezTo>
                  <a:pt x="1" y="3902"/>
                  <a:pt x="6660" y="7231"/>
                  <a:pt x="11012" y="7858"/>
                </a:cubicBezTo>
                <a:cubicBezTo>
                  <a:pt x="11325" y="7903"/>
                  <a:pt x="11667" y="7925"/>
                  <a:pt x="12031" y="7925"/>
                </a:cubicBezTo>
                <a:cubicBezTo>
                  <a:pt x="16746" y="7925"/>
                  <a:pt x="25234" y="4352"/>
                  <a:pt x="22680" y="1915"/>
                </a:cubicBezTo>
                <a:cubicBezTo>
                  <a:pt x="21952" y="1218"/>
                  <a:pt x="20692" y="857"/>
                  <a:pt x="19326" y="857"/>
                </a:cubicBezTo>
                <a:cubicBezTo>
                  <a:pt x="17910" y="857"/>
                  <a:pt x="16379" y="1246"/>
                  <a:pt x="15208" y="2052"/>
                </a:cubicBezTo>
                <a:cubicBezTo>
                  <a:pt x="13573" y="3182"/>
                  <a:pt x="13279" y="4326"/>
                  <a:pt x="13279" y="4326"/>
                </a:cubicBezTo>
                <a:lnTo>
                  <a:pt x="12491" y="2960"/>
                </a:lnTo>
                <a:lnTo>
                  <a:pt x="11538" y="3455"/>
                </a:lnTo>
                <a:lnTo>
                  <a:pt x="10248" y="1140"/>
                </a:lnTo>
                <a:cubicBezTo>
                  <a:pt x="9766" y="280"/>
                  <a:pt x="8507" y="0"/>
                  <a:pt x="7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a:off x="1417835" y="3385449"/>
            <a:ext cx="683815" cy="976906"/>
          </a:xfrm>
          <a:custGeom>
            <a:avLst/>
            <a:gdLst/>
            <a:ahLst/>
            <a:cxnLst/>
            <a:rect l="l" t="t" r="r" b="b"/>
            <a:pathLst>
              <a:path w="10716" h="15309" extrusionOk="0">
                <a:moveTo>
                  <a:pt x="9150" y="1"/>
                </a:moveTo>
                <a:cubicBezTo>
                  <a:pt x="8758" y="1"/>
                  <a:pt x="7527" y="59"/>
                  <a:pt x="6332" y="727"/>
                </a:cubicBezTo>
                <a:cubicBezTo>
                  <a:pt x="4885" y="1536"/>
                  <a:pt x="4404" y="2283"/>
                  <a:pt x="4417" y="2410"/>
                </a:cubicBezTo>
                <a:cubicBezTo>
                  <a:pt x="4991" y="7356"/>
                  <a:pt x="946" y="12081"/>
                  <a:pt x="89" y="13023"/>
                </a:cubicBezTo>
                <a:cubicBezTo>
                  <a:pt x="0" y="13118"/>
                  <a:pt x="7" y="13266"/>
                  <a:pt x="103" y="13354"/>
                </a:cubicBezTo>
                <a:lnTo>
                  <a:pt x="2123" y="15245"/>
                </a:lnTo>
                <a:cubicBezTo>
                  <a:pt x="2170" y="15289"/>
                  <a:pt x="2227" y="15309"/>
                  <a:pt x="2282" y="15309"/>
                </a:cubicBezTo>
                <a:cubicBezTo>
                  <a:pt x="2407" y="15309"/>
                  <a:pt x="2526" y="15208"/>
                  <a:pt x="2520" y="15061"/>
                </a:cubicBezTo>
                <a:lnTo>
                  <a:pt x="2468" y="13911"/>
                </a:lnTo>
                <a:cubicBezTo>
                  <a:pt x="2465" y="13825"/>
                  <a:pt x="2506" y="13743"/>
                  <a:pt x="2581" y="13699"/>
                </a:cubicBezTo>
                <a:cubicBezTo>
                  <a:pt x="3045" y="13416"/>
                  <a:pt x="4837" y="12238"/>
                  <a:pt x="7544" y="9364"/>
                </a:cubicBezTo>
                <a:cubicBezTo>
                  <a:pt x="10716" y="6005"/>
                  <a:pt x="9279" y="3"/>
                  <a:pt x="9279" y="3"/>
                </a:cubicBezTo>
                <a:cubicBezTo>
                  <a:pt x="9279" y="3"/>
                  <a:pt x="9233" y="1"/>
                  <a:pt x="9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a:off x="1162267" y="3885801"/>
            <a:ext cx="686686" cy="575780"/>
          </a:xfrm>
          <a:custGeom>
            <a:avLst/>
            <a:gdLst/>
            <a:ahLst/>
            <a:cxnLst/>
            <a:rect l="l" t="t" r="r" b="b"/>
            <a:pathLst>
              <a:path w="10761" h="9023" extrusionOk="0">
                <a:moveTo>
                  <a:pt x="7119" y="0"/>
                </a:moveTo>
                <a:cubicBezTo>
                  <a:pt x="7119" y="0"/>
                  <a:pt x="1" y="6394"/>
                  <a:pt x="4032" y="8698"/>
                </a:cubicBezTo>
                <a:cubicBezTo>
                  <a:pt x="4427" y="8923"/>
                  <a:pt x="4821" y="9023"/>
                  <a:pt x="5210" y="9023"/>
                </a:cubicBezTo>
                <a:cubicBezTo>
                  <a:pt x="8140" y="9023"/>
                  <a:pt x="10760" y="3369"/>
                  <a:pt x="10760" y="3369"/>
                </a:cubicBezTo>
                <a:cubicBezTo>
                  <a:pt x="10760" y="3369"/>
                  <a:pt x="7268" y="24"/>
                  <a:pt x="7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a:off x="2045621" y="1999960"/>
            <a:ext cx="49901" cy="121946"/>
          </a:xfrm>
          <a:custGeom>
            <a:avLst/>
            <a:gdLst/>
            <a:ahLst/>
            <a:cxnLst/>
            <a:rect l="l" t="t" r="r" b="b"/>
            <a:pathLst>
              <a:path w="782" h="1911" extrusionOk="0">
                <a:moveTo>
                  <a:pt x="436" y="1"/>
                </a:moveTo>
                <a:cubicBezTo>
                  <a:pt x="262" y="1"/>
                  <a:pt x="108" y="143"/>
                  <a:pt x="96" y="333"/>
                </a:cubicBezTo>
                <a:lnTo>
                  <a:pt x="17" y="1524"/>
                </a:lnTo>
                <a:cubicBezTo>
                  <a:pt x="0" y="1722"/>
                  <a:pt x="137" y="1892"/>
                  <a:pt x="325" y="1910"/>
                </a:cubicBezTo>
                <a:cubicBezTo>
                  <a:pt x="333" y="1910"/>
                  <a:pt x="341" y="1911"/>
                  <a:pt x="349" y="1911"/>
                </a:cubicBezTo>
                <a:cubicBezTo>
                  <a:pt x="523" y="1911"/>
                  <a:pt x="673" y="1768"/>
                  <a:pt x="690" y="1579"/>
                </a:cubicBezTo>
                <a:lnTo>
                  <a:pt x="768" y="391"/>
                </a:lnTo>
                <a:cubicBezTo>
                  <a:pt x="782" y="192"/>
                  <a:pt x="645" y="19"/>
                  <a:pt x="461" y="2"/>
                </a:cubicBezTo>
                <a:cubicBezTo>
                  <a:pt x="452" y="1"/>
                  <a:pt x="444" y="1"/>
                  <a:pt x="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a:off x="2072358" y="2012212"/>
            <a:ext cx="86976" cy="111799"/>
          </a:xfrm>
          <a:custGeom>
            <a:avLst/>
            <a:gdLst/>
            <a:ahLst/>
            <a:cxnLst/>
            <a:rect l="l" t="t" r="r" b="b"/>
            <a:pathLst>
              <a:path w="1363" h="1752" extrusionOk="0">
                <a:moveTo>
                  <a:pt x="990" y="1"/>
                </a:moveTo>
                <a:cubicBezTo>
                  <a:pt x="869" y="1"/>
                  <a:pt x="748" y="68"/>
                  <a:pt x="681" y="185"/>
                </a:cubicBezTo>
                <a:lnTo>
                  <a:pt x="100" y="1226"/>
                </a:lnTo>
                <a:cubicBezTo>
                  <a:pt x="1" y="1396"/>
                  <a:pt x="49" y="1615"/>
                  <a:pt x="209" y="1708"/>
                </a:cubicBezTo>
                <a:cubicBezTo>
                  <a:pt x="261" y="1738"/>
                  <a:pt x="317" y="1752"/>
                  <a:pt x="373" y="1752"/>
                </a:cubicBezTo>
                <a:cubicBezTo>
                  <a:pt x="495" y="1752"/>
                  <a:pt x="616" y="1685"/>
                  <a:pt x="684" y="1568"/>
                </a:cubicBezTo>
                <a:lnTo>
                  <a:pt x="1264" y="526"/>
                </a:lnTo>
                <a:cubicBezTo>
                  <a:pt x="1363" y="352"/>
                  <a:pt x="1315" y="137"/>
                  <a:pt x="1152" y="45"/>
                </a:cubicBezTo>
                <a:cubicBezTo>
                  <a:pt x="1101" y="15"/>
                  <a:pt x="1046" y="1"/>
                  <a:pt x="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6"/>
          <p:cNvSpPr/>
          <p:nvPr/>
        </p:nvSpPr>
        <p:spPr>
          <a:xfrm>
            <a:off x="2094373" y="2047308"/>
            <a:ext cx="102483" cy="99101"/>
          </a:xfrm>
          <a:custGeom>
            <a:avLst/>
            <a:gdLst/>
            <a:ahLst/>
            <a:cxnLst/>
            <a:rect l="l" t="t" r="r" b="b"/>
            <a:pathLst>
              <a:path w="1606" h="1553" extrusionOk="0">
                <a:moveTo>
                  <a:pt x="1242" y="0"/>
                </a:moveTo>
                <a:cubicBezTo>
                  <a:pt x="1149" y="0"/>
                  <a:pt x="1055" y="37"/>
                  <a:pt x="980" y="109"/>
                </a:cubicBezTo>
                <a:lnTo>
                  <a:pt x="151" y="963"/>
                </a:lnTo>
                <a:cubicBezTo>
                  <a:pt x="11" y="1103"/>
                  <a:pt x="0" y="1325"/>
                  <a:pt x="134" y="1458"/>
                </a:cubicBezTo>
                <a:cubicBezTo>
                  <a:pt x="197" y="1521"/>
                  <a:pt x="281" y="1552"/>
                  <a:pt x="367" y="1552"/>
                </a:cubicBezTo>
                <a:cubicBezTo>
                  <a:pt x="459" y="1552"/>
                  <a:pt x="553" y="1516"/>
                  <a:pt x="626" y="1445"/>
                </a:cubicBezTo>
                <a:lnTo>
                  <a:pt x="1455" y="588"/>
                </a:lnTo>
                <a:cubicBezTo>
                  <a:pt x="1598" y="447"/>
                  <a:pt x="1605" y="229"/>
                  <a:pt x="1475" y="96"/>
                </a:cubicBezTo>
                <a:cubicBezTo>
                  <a:pt x="1411" y="32"/>
                  <a:pt x="1327" y="0"/>
                  <a:pt x="1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6"/>
          <p:cNvSpPr/>
          <p:nvPr/>
        </p:nvSpPr>
        <p:spPr>
          <a:xfrm>
            <a:off x="2083908" y="2110355"/>
            <a:ext cx="123413" cy="66939"/>
          </a:xfrm>
          <a:custGeom>
            <a:avLst/>
            <a:gdLst/>
            <a:ahLst/>
            <a:cxnLst/>
            <a:rect l="l" t="t" r="r" b="b"/>
            <a:pathLst>
              <a:path w="1934" h="1049" extrusionOk="0">
                <a:moveTo>
                  <a:pt x="1543" y="0"/>
                </a:moveTo>
                <a:cubicBezTo>
                  <a:pt x="1508" y="0"/>
                  <a:pt x="1471" y="5"/>
                  <a:pt x="1434" y="16"/>
                </a:cubicBezTo>
                <a:lnTo>
                  <a:pt x="301" y="384"/>
                </a:lnTo>
                <a:cubicBezTo>
                  <a:pt x="114" y="443"/>
                  <a:pt x="1" y="634"/>
                  <a:pt x="56" y="815"/>
                </a:cubicBezTo>
                <a:cubicBezTo>
                  <a:pt x="100" y="959"/>
                  <a:pt x="238" y="1048"/>
                  <a:pt x="391" y="1048"/>
                </a:cubicBezTo>
                <a:cubicBezTo>
                  <a:pt x="427" y="1048"/>
                  <a:pt x="463" y="1044"/>
                  <a:pt x="500" y="1033"/>
                </a:cubicBezTo>
                <a:lnTo>
                  <a:pt x="1633" y="665"/>
                </a:lnTo>
                <a:cubicBezTo>
                  <a:pt x="1823" y="606"/>
                  <a:pt x="1933" y="416"/>
                  <a:pt x="1878" y="235"/>
                </a:cubicBezTo>
                <a:cubicBezTo>
                  <a:pt x="1834" y="91"/>
                  <a:pt x="1696" y="0"/>
                  <a:pt x="1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1972173" y="2049606"/>
            <a:ext cx="101334" cy="106439"/>
          </a:xfrm>
          <a:custGeom>
            <a:avLst/>
            <a:gdLst/>
            <a:ahLst/>
            <a:cxnLst/>
            <a:rect l="l" t="t" r="r" b="b"/>
            <a:pathLst>
              <a:path w="1588" h="1668" extrusionOk="0">
                <a:moveTo>
                  <a:pt x="449" y="0"/>
                </a:moveTo>
                <a:cubicBezTo>
                  <a:pt x="363" y="0"/>
                  <a:pt x="275" y="29"/>
                  <a:pt x="202" y="87"/>
                </a:cubicBezTo>
                <a:cubicBezTo>
                  <a:pt x="28" y="221"/>
                  <a:pt x="1" y="473"/>
                  <a:pt x="137" y="643"/>
                </a:cubicBezTo>
                <a:lnTo>
                  <a:pt x="830" y="1518"/>
                </a:lnTo>
                <a:cubicBezTo>
                  <a:pt x="909" y="1616"/>
                  <a:pt x="1025" y="1668"/>
                  <a:pt x="1143" y="1668"/>
                </a:cubicBezTo>
                <a:cubicBezTo>
                  <a:pt x="1230" y="1668"/>
                  <a:pt x="1317" y="1640"/>
                  <a:pt x="1390" y="1582"/>
                </a:cubicBezTo>
                <a:cubicBezTo>
                  <a:pt x="1561" y="1445"/>
                  <a:pt x="1588" y="1196"/>
                  <a:pt x="1452" y="1026"/>
                </a:cubicBezTo>
                <a:lnTo>
                  <a:pt x="759" y="149"/>
                </a:lnTo>
                <a:cubicBezTo>
                  <a:pt x="680" y="51"/>
                  <a:pt x="565"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6"/>
          <p:cNvSpPr/>
          <p:nvPr/>
        </p:nvSpPr>
        <p:spPr>
          <a:xfrm>
            <a:off x="2000059" y="2069834"/>
            <a:ext cx="160169" cy="126795"/>
          </a:xfrm>
          <a:custGeom>
            <a:avLst/>
            <a:gdLst/>
            <a:ahLst/>
            <a:cxnLst/>
            <a:rect l="l" t="t" r="r" b="b"/>
            <a:pathLst>
              <a:path w="2510" h="1987" extrusionOk="0">
                <a:moveTo>
                  <a:pt x="1132" y="0"/>
                </a:moveTo>
                <a:cubicBezTo>
                  <a:pt x="985" y="0"/>
                  <a:pt x="841" y="54"/>
                  <a:pt x="728" y="156"/>
                </a:cubicBezTo>
                <a:lnTo>
                  <a:pt x="277" y="566"/>
                </a:lnTo>
                <a:cubicBezTo>
                  <a:pt x="209" y="627"/>
                  <a:pt x="158" y="706"/>
                  <a:pt x="123" y="791"/>
                </a:cubicBezTo>
                <a:cubicBezTo>
                  <a:pt x="1" y="1101"/>
                  <a:pt x="155" y="1450"/>
                  <a:pt x="462" y="1572"/>
                </a:cubicBezTo>
                <a:lnTo>
                  <a:pt x="1407" y="1944"/>
                </a:lnTo>
                <a:cubicBezTo>
                  <a:pt x="1479" y="1973"/>
                  <a:pt x="1554" y="1987"/>
                  <a:pt x="1627" y="1987"/>
                </a:cubicBezTo>
                <a:cubicBezTo>
                  <a:pt x="1867" y="1987"/>
                  <a:pt x="2095" y="1842"/>
                  <a:pt x="2189" y="1607"/>
                </a:cubicBezTo>
                <a:lnTo>
                  <a:pt x="2387" y="1101"/>
                </a:lnTo>
                <a:cubicBezTo>
                  <a:pt x="2510" y="791"/>
                  <a:pt x="2359" y="439"/>
                  <a:pt x="2049" y="317"/>
                </a:cubicBezTo>
                <a:lnTo>
                  <a:pt x="1356" y="43"/>
                </a:lnTo>
                <a:cubicBezTo>
                  <a:pt x="1283" y="14"/>
                  <a:pt x="1207"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6"/>
          <p:cNvSpPr/>
          <p:nvPr/>
        </p:nvSpPr>
        <p:spPr>
          <a:xfrm>
            <a:off x="901338" y="1942210"/>
            <a:ext cx="1125844" cy="988456"/>
          </a:xfrm>
          <a:custGeom>
            <a:avLst/>
            <a:gdLst/>
            <a:ahLst/>
            <a:cxnLst/>
            <a:rect l="l" t="t" r="r" b="b"/>
            <a:pathLst>
              <a:path w="17643" h="15490" extrusionOk="0">
                <a:moveTo>
                  <a:pt x="9511" y="0"/>
                </a:moveTo>
                <a:cubicBezTo>
                  <a:pt x="4045" y="0"/>
                  <a:pt x="646" y="6571"/>
                  <a:pt x="3294" y="8901"/>
                </a:cubicBezTo>
                <a:lnTo>
                  <a:pt x="3243" y="8877"/>
                </a:lnTo>
                <a:cubicBezTo>
                  <a:pt x="3243" y="8877"/>
                  <a:pt x="2603" y="8494"/>
                  <a:pt x="1916" y="8494"/>
                </a:cubicBezTo>
                <a:cubicBezTo>
                  <a:pt x="1339" y="8494"/>
                  <a:pt x="729" y="8765"/>
                  <a:pt x="441" y="9761"/>
                </a:cubicBezTo>
                <a:cubicBezTo>
                  <a:pt x="0" y="11288"/>
                  <a:pt x="1082" y="11847"/>
                  <a:pt x="2618" y="11868"/>
                </a:cubicBezTo>
                <a:cubicBezTo>
                  <a:pt x="3165" y="11878"/>
                  <a:pt x="4093" y="12099"/>
                  <a:pt x="4558" y="12209"/>
                </a:cubicBezTo>
                <a:cubicBezTo>
                  <a:pt x="5995" y="12557"/>
                  <a:pt x="7319" y="12619"/>
                  <a:pt x="8101" y="13758"/>
                </a:cubicBezTo>
                <a:lnTo>
                  <a:pt x="8316" y="14612"/>
                </a:lnTo>
                <a:lnTo>
                  <a:pt x="9988" y="15490"/>
                </a:lnTo>
                <a:lnTo>
                  <a:pt x="11016" y="14284"/>
                </a:lnTo>
                <a:cubicBezTo>
                  <a:pt x="11016" y="14284"/>
                  <a:pt x="10511" y="13681"/>
                  <a:pt x="11395" y="13438"/>
                </a:cubicBezTo>
                <a:cubicBezTo>
                  <a:pt x="12453" y="13148"/>
                  <a:pt x="17642" y="10779"/>
                  <a:pt x="17359" y="8669"/>
                </a:cubicBezTo>
                <a:cubicBezTo>
                  <a:pt x="17082" y="6580"/>
                  <a:pt x="15980" y="7516"/>
                  <a:pt x="16267" y="5693"/>
                </a:cubicBezTo>
                <a:cubicBezTo>
                  <a:pt x="16549" y="3873"/>
                  <a:pt x="16229" y="726"/>
                  <a:pt x="10306" y="46"/>
                </a:cubicBezTo>
                <a:cubicBezTo>
                  <a:pt x="10037" y="15"/>
                  <a:pt x="9771" y="0"/>
                  <a:pt x="95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a:off x="1001332" y="2544660"/>
            <a:ext cx="124817" cy="71917"/>
          </a:xfrm>
          <a:custGeom>
            <a:avLst/>
            <a:gdLst/>
            <a:ahLst/>
            <a:cxnLst/>
            <a:rect l="l" t="t" r="r" b="b"/>
            <a:pathLst>
              <a:path w="1956" h="1127" extrusionOk="0">
                <a:moveTo>
                  <a:pt x="874" y="1"/>
                </a:moveTo>
                <a:cubicBezTo>
                  <a:pt x="814" y="1"/>
                  <a:pt x="754" y="6"/>
                  <a:pt x="697" y="16"/>
                </a:cubicBezTo>
                <a:cubicBezTo>
                  <a:pt x="574" y="47"/>
                  <a:pt x="461" y="106"/>
                  <a:pt x="366" y="177"/>
                </a:cubicBezTo>
                <a:cubicBezTo>
                  <a:pt x="270" y="252"/>
                  <a:pt x="191" y="344"/>
                  <a:pt x="133" y="443"/>
                </a:cubicBezTo>
                <a:cubicBezTo>
                  <a:pt x="76" y="542"/>
                  <a:pt x="24" y="648"/>
                  <a:pt x="0" y="758"/>
                </a:cubicBezTo>
                <a:lnTo>
                  <a:pt x="14" y="764"/>
                </a:lnTo>
                <a:cubicBezTo>
                  <a:pt x="96" y="559"/>
                  <a:pt x="232" y="372"/>
                  <a:pt x="410" y="246"/>
                </a:cubicBezTo>
                <a:cubicBezTo>
                  <a:pt x="502" y="184"/>
                  <a:pt x="604" y="143"/>
                  <a:pt x="714" y="123"/>
                </a:cubicBezTo>
                <a:cubicBezTo>
                  <a:pt x="762" y="117"/>
                  <a:pt x="810" y="113"/>
                  <a:pt x="859" y="113"/>
                </a:cubicBezTo>
                <a:cubicBezTo>
                  <a:pt x="919" y="113"/>
                  <a:pt x="980" y="119"/>
                  <a:pt x="1042" y="136"/>
                </a:cubicBezTo>
                <a:cubicBezTo>
                  <a:pt x="1253" y="180"/>
                  <a:pt x="1461" y="279"/>
                  <a:pt x="1618" y="433"/>
                </a:cubicBezTo>
                <a:cubicBezTo>
                  <a:pt x="1697" y="512"/>
                  <a:pt x="1758" y="604"/>
                  <a:pt x="1799" y="706"/>
                </a:cubicBezTo>
                <a:cubicBezTo>
                  <a:pt x="1817" y="758"/>
                  <a:pt x="1833" y="808"/>
                  <a:pt x="1840" y="863"/>
                </a:cubicBezTo>
                <a:cubicBezTo>
                  <a:pt x="1844" y="890"/>
                  <a:pt x="1847" y="917"/>
                  <a:pt x="1847" y="945"/>
                </a:cubicBezTo>
                <a:cubicBezTo>
                  <a:pt x="1847" y="966"/>
                  <a:pt x="1842" y="996"/>
                  <a:pt x="1839" y="1011"/>
                </a:cubicBezTo>
                <a:lnTo>
                  <a:pt x="1839" y="1011"/>
                </a:lnTo>
                <a:cubicBezTo>
                  <a:pt x="1731" y="892"/>
                  <a:pt x="1597" y="797"/>
                  <a:pt x="1448" y="744"/>
                </a:cubicBezTo>
                <a:cubicBezTo>
                  <a:pt x="1373" y="717"/>
                  <a:pt x="1291" y="706"/>
                  <a:pt x="1209" y="706"/>
                </a:cubicBezTo>
                <a:cubicBezTo>
                  <a:pt x="1127" y="706"/>
                  <a:pt x="1048" y="730"/>
                  <a:pt x="969" y="754"/>
                </a:cubicBezTo>
                <a:lnTo>
                  <a:pt x="977" y="768"/>
                </a:lnTo>
                <a:cubicBezTo>
                  <a:pt x="1036" y="757"/>
                  <a:pt x="1095" y="747"/>
                  <a:pt x="1153" y="747"/>
                </a:cubicBezTo>
                <a:cubicBezTo>
                  <a:pt x="1172" y="747"/>
                  <a:pt x="1190" y="748"/>
                  <a:pt x="1209" y="750"/>
                </a:cubicBezTo>
                <a:cubicBezTo>
                  <a:pt x="1287" y="758"/>
                  <a:pt x="1359" y="778"/>
                  <a:pt x="1427" y="812"/>
                </a:cubicBezTo>
                <a:cubicBezTo>
                  <a:pt x="1492" y="840"/>
                  <a:pt x="1557" y="881"/>
                  <a:pt x="1615" y="928"/>
                </a:cubicBezTo>
                <a:cubicBezTo>
                  <a:pt x="1669" y="972"/>
                  <a:pt x="1727" y="1031"/>
                  <a:pt x="1765" y="1081"/>
                </a:cubicBezTo>
                <a:lnTo>
                  <a:pt x="1796" y="1126"/>
                </a:lnTo>
                <a:lnTo>
                  <a:pt x="1861" y="1116"/>
                </a:lnTo>
                <a:cubicBezTo>
                  <a:pt x="1881" y="1112"/>
                  <a:pt x="1908" y="1092"/>
                  <a:pt x="1915" y="1078"/>
                </a:cubicBezTo>
                <a:cubicBezTo>
                  <a:pt x="1919" y="1075"/>
                  <a:pt x="1926" y="1068"/>
                  <a:pt x="1929" y="1061"/>
                </a:cubicBezTo>
                <a:cubicBezTo>
                  <a:pt x="1935" y="1048"/>
                  <a:pt x="1935" y="1044"/>
                  <a:pt x="1939" y="1034"/>
                </a:cubicBezTo>
                <a:cubicBezTo>
                  <a:pt x="1943" y="1024"/>
                  <a:pt x="1946" y="1010"/>
                  <a:pt x="1946" y="1003"/>
                </a:cubicBezTo>
                <a:cubicBezTo>
                  <a:pt x="1949" y="983"/>
                  <a:pt x="1953" y="966"/>
                  <a:pt x="1953" y="949"/>
                </a:cubicBezTo>
                <a:cubicBezTo>
                  <a:pt x="1956" y="914"/>
                  <a:pt x="1953" y="881"/>
                  <a:pt x="1949" y="849"/>
                </a:cubicBezTo>
                <a:cubicBezTo>
                  <a:pt x="1943" y="785"/>
                  <a:pt x="1926" y="723"/>
                  <a:pt x="1905" y="665"/>
                </a:cubicBezTo>
                <a:cubicBezTo>
                  <a:pt x="1861" y="546"/>
                  <a:pt x="1792" y="437"/>
                  <a:pt x="1704" y="348"/>
                </a:cubicBezTo>
                <a:cubicBezTo>
                  <a:pt x="1618" y="255"/>
                  <a:pt x="1516" y="184"/>
                  <a:pt x="1407" y="133"/>
                </a:cubicBezTo>
                <a:cubicBezTo>
                  <a:pt x="1294" y="82"/>
                  <a:pt x="1185" y="44"/>
                  <a:pt x="1065" y="24"/>
                </a:cubicBezTo>
                <a:cubicBezTo>
                  <a:pt x="1003" y="7"/>
                  <a:pt x="938" y="1"/>
                  <a:pt x="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a:off x="1298634" y="2383088"/>
            <a:ext cx="124690" cy="103440"/>
          </a:xfrm>
          <a:custGeom>
            <a:avLst/>
            <a:gdLst/>
            <a:ahLst/>
            <a:cxnLst/>
            <a:rect l="l" t="t" r="r" b="b"/>
            <a:pathLst>
              <a:path w="1954" h="1621" extrusionOk="0">
                <a:moveTo>
                  <a:pt x="1083" y="1"/>
                </a:moveTo>
                <a:cubicBezTo>
                  <a:pt x="912" y="1"/>
                  <a:pt x="738" y="49"/>
                  <a:pt x="594" y="128"/>
                </a:cubicBezTo>
                <a:cubicBezTo>
                  <a:pt x="530" y="159"/>
                  <a:pt x="472" y="210"/>
                  <a:pt x="414" y="251"/>
                </a:cubicBezTo>
                <a:cubicBezTo>
                  <a:pt x="383" y="275"/>
                  <a:pt x="359" y="303"/>
                  <a:pt x="332" y="326"/>
                </a:cubicBezTo>
                <a:cubicBezTo>
                  <a:pt x="304" y="350"/>
                  <a:pt x="277" y="377"/>
                  <a:pt x="257" y="408"/>
                </a:cubicBezTo>
                <a:cubicBezTo>
                  <a:pt x="161" y="521"/>
                  <a:pt x="86" y="654"/>
                  <a:pt x="52" y="794"/>
                </a:cubicBezTo>
                <a:cubicBezTo>
                  <a:pt x="14" y="934"/>
                  <a:pt x="0" y="1078"/>
                  <a:pt x="8" y="1217"/>
                </a:cubicBezTo>
                <a:cubicBezTo>
                  <a:pt x="18" y="1357"/>
                  <a:pt x="41" y="1494"/>
                  <a:pt x="90" y="1620"/>
                </a:cubicBezTo>
                <a:lnTo>
                  <a:pt x="103" y="1620"/>
                </a:lnTo>
                <a:cubicBezTo>
                  <a:pt x="55" y="1354"/>
                  <a:pt x="55" y="1081"/>
                  <a:pt x="144" y="828"/>
                </a:cubicBezTo>
                <a:cubicBezTo>
                  <a:pt x="230" y="575"/>
                  <a:pt x="421" y="361"/>
                  <a:pt x="656" y="241"/>
                </a:cubicBezTo>
                <a:cubicBezTo>
                  <a:pt x="792" y="162"/>
                  <a:pt x="950" y="116"/>
                  <a:pt x="1108" y="116"/>
                </a:cubicBezTo>
                <a:cubicBezTo>
                  <a:pt x="1215" y="116"/>
                  <a:pt x="1322" y="137"/>
                  <a:pt x="1421" y="183"/>
                </a:cubicBezTo>
                <a:cubicBezTo>
                  <a:pt x="1664" y="292"/>
                  <a:pt x="1854" y="507"/>
                  <a:pt x="1940" y="757"/>
                </a:cubicBezTo>
                <a:lnTo>
                  <a:pt x="1954" y="753"/>
                </a:lnTo>
                <a:cubicBezTo>
                  <a:pt x="1936" y="616"/>
                  <a:pt x="1868" y="490"/>
                  <a:pt x="1790" y="371"/>
                </a:cubicBezTo>
                <a:cubicBezTo>
                  <a:pt x="1700" y="258"/>
                  <a:pt x="1591" y="163"/>
                  <a:pt x="1459" y="90"/>
                </a:cubicBezTo>
                <a:cubicBezTo>
                  <a:pt x="1344" y="29"/>
                  <a:pt x="1214" y="1"/>
                  <a:pt x="1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a:off x="1805559" y="2314809"/>
            <a:ext cx="104206" cy="66684"/>
          </a:xfrm>
          <a:custGeom>
            <a:avLst/>
            <a:gdLst/>
            <a:ahLst/>
            <a:cxnLst/>
            <a:rect l="l" t="t" r="r" b="b"/>
            <a:pathLst>
              <a:path w="1633" h="1045" extrusionOk="0">
                <a:moveTo>
                  <a:pt x="864" y="4"/>
                </a:moveTo>
                <a:cubicBezTo>
                  <a:pt x="809" y="7"/>
                  <a:pt x="751" y="13"/>
                  <a:pt x="693" y="21"/>
                </a:cubicBezTo>
                <a:cubicBezTo>
                  <a:pt x="584" y="48"/>
                  <a:pt x="471" y="75"/>
                  <a:pt x="365" y="136"/>
                </a:cubicBezTo>
                <a:cubicBezTo>
                  <a:pt x="263" y="191"/>
                  <a:pt x="167" y="276"/>
                  <a:pt x="106" y="382"/>
                </a:cubicBezTo>
                <a:cubicBezTo>
                  <a:pt x="41" y="481"/>
                  <a:pt x="11" y="601"/>
                  <a:pt x="3" y="714"/>
                </a:cubicBezTo>
                <a:cubicBezTo>
                  <a:pt x="0" y="826"/>
                  <a:pt x="21" y="939"/>
                  <a:pt x="48" y="1034"/>
                </a:cubicBezTo>
                <a:lnTo>
                  <a:pt x="48" y="1042"/>
                </a:lnTo>
                <a:cubicBezTo>
                  <a:pt x="52" y="1042"/>
                  <a:pt x="52" y="1045"/>
                  <a:pt x="55" y="1045"/>
                </a:cubicBezTo>
                <a:lnTo>
                  <a:pt x="58" y="1042"/>
                </a:lnTo>
                <a:cubicBezTo>
                  <a:pt x="61" y="929"/>
                  <a:pt x="52" y="829"/>
                  <a:pt x="72" y="724"/>
                </a:cubicBezTo>
                <a:cubicBezTo>
                  <a:pt x="89" y="621"/>
                  <a:pt x="126" y="522"/>
                  <a:pt x="188" y="440"/>
                </a:cubicBezTo>
                <a:cubicBezTo>
                  <a:pt x="307" y="270"/>
                  <a:pt x="515" y="181"/>
                  <a:pt x="717" y="147"/>
                </a:cubicBezTo>
                <a:cubicBezTo>
                  <a:pt x="780" y="134"/>
                  <a:pt x="846" y="127"/>
                  <a:pt x="911" y="127"/>
                </a:cubicBezTo>
                <a:cubicBezTo>
                  <a:pt x="1053" y="127"/>
                  <a:pt x="1194" y="161"/>
                  <a:pt x="1311" y="243"/>
                </a:cubicBezTo>
                <a:cubicBezTo>
                  <a:pt x="1482" y="362"/>
                  <a:pt x="1577" y="566"/>
                  <a:pt x="1608" y="771"/>
                </a:cubicBezTo>
                <a:cubicBezTo>
                  <a:pt x="1608" y="771"/>
                  <a:pt x="1612" y="775"/>
                  <a:pt x="1615" y="775"/>
                </a:cubicBezTo>
                <a:cubicBezTo>
                  <a:pt x="1618" y="775"/>
                  <a:pt x="1621" y="771"/>
                  <a:pt x="1621" y="768"/>
                </a:cubicBezTo>
                <a:cubicBezTo>
                  <a:pt x="1632" y="659"/>
                  <a:pt x="1608" y="550"/>
                  <a:pt x="1574" y="444"/>
                </a:cubicBezTo>
                <a:cubicBezTo>
                  <a:pt x="1530" y="338"/>
                  <a:pt x="1462" y="239"/>
                  <a:pt x="1369" y="161"/>
                </a:cubicBezTo>
                <a:cubicBezTo>
                  <a:pt x="1277" y="86"/>
                  <a:pt x="1158" y="34"/>
                  <a:pt x="1041" y="18"/>
                </a:cubicBezTo>
                <a:cubicBezTo>
                  <a:pt x="983" y="0"/>
                  <a:pt x="925" y="7"/>
                  <a:pt x="864" y="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a:off x="1661790" y="2362030"/>
            <a:ext cx="72363" cy="74405"/>
          </a:xfrm>
          <a:custGeom>
            <a:avLst/>
            <a:gdLst/>
            <a:ahLst/>
            <a:cxnLst/>
            <a:rect l="l" t="t" r="r" b="b"/>
            <a:pathLst>
              <a:path w="1134" h="1166" extrusionOk="0">
                <a:moveTo>
                  <a:pt x="0" y="1"/>
                </a:moveTo>
                <a:cubicBezTo>
                  <a:pt x="3" y="93"/>
                  <a:pt x="11" y="185"/>
                  <a:pt x="48" y="274"/>
                </a:cubicBezTo>
                <a:cubicBezTo>
                  <a:pt x="65" y="315"/>
                  <a:pt x="96" y="366"/>
                  <a:pt x="154" y="379"/>
                </a:cubicBezTo>
                <a:cubicBezTo>
                  <a:pt x="167" y="382"/>
                  <a:pt x="179" y="383"/>
                  <a:pt x="190" y="383"/>
                </a:cubicBezTo>
                <a:cubicBezTo>
                  <a:pt x="231" y="383"/>
                  <a:pt x="266" y="370"/>
                  <a:pt x="301" y="359"/>
                </a:cubicBezTo>
                <a:cubicBezTo>
                  <a:pt x="444" y="312"/>
                  <a:pt x="588" y="252"/>
                  <a:pt x="722" y="252"/>
                </a:cubicBezTo>
                <a:cubicBezTo>
                  <a:pt x="751" y="252"/>
                  <a:pt x="779" y="255"/>
                  <a:pt x="806" y="261"/>
                </a:cubicBezTo>
                <a:cubicBezTo>
                  <a:pt x="877" y="277"/>
                  <a:pt x="939" y="329"/>
                  <a:pt x="966" y="393"/>
                </a:cubicBezTo>
                <a:cubicBezTo>
                  <a:pt x="994" y="461"/>
                  <a:pt x="1000" y="543"/>
                  <a:pt x="997" y="625"/>
                </a:cubicBezTo>
                <a:cubicBezTo>
                  <a:pt x="997" y="711"/>
                  <a:pt x="983" y="800"/>
                  <a:pt x="970" y="888"/>
                </a:cubicBezTo>
                <a:lnTo>
                  <a:pt x="950" y="1022"/>
                </a:lnTo>
                <a:lnTo>
                  <a:pt x="939" y="1090"/>
                </a:lnTo>
                <a:lnTo>
                  <a:pt x="936" y="1124"/>
                </a:lnTo>
                <a:lnTo>
                  <a:pt x="936" y="1141"/>
                </a:lnTo>
                <a:lnTo>
                  <a:pt x="936" y="1151"/>
                </a:lnTo>
                <a:cubicBezTo>
                  <a:pt x="936" y="1155"/>
                  <a:pt x="939" y="1165"/>
                  <a:pt x="950" y="1165"/>
                </a:cubicBezTo>
                <a:lnTo>
                  <a:pt x="945" y="1151"/>
                </a:lnTo>
                <a:lnTo>
                  <a:pt x="945" y="1151"/>
                </a:lnTo>
                <a:cubicBezTo>
                  <a:pt x="947" y="1152"/>
                  <a:pt x="948" y="1153"/>
                  <a:pt x="949" y="1153"/>
                </a:cubicBezTo>
                <a:cubicBezTo>
                  <a:pt x="955" y="1153"/>
                  <a:pt x="954" y="1136"/>
                  <a:pt x="959" y="1131"/>
                </a:cubicBezTo>
                <a:lnTo>
                  <a:pt x="973" y="1100"/>
                </a:lnTo>
                <a:lnTo>
                  <a:pt x="1004" y="1039"/>
                </a:lnTo>
                <a:cubicBezTo>
                  <a:pt x="1021" y="994"/>
                  <a:pt x="1041" y="953"/>
                  <a:pt x="1055" y="909"/>
                </a:cubicBezTo>
                <a:cubicBezTo>
                  <a:pt x="1089" y="824"/>
                  <a:pt x="1113" y="732"/>
                  <a:pt x="1123" y="636"/>
                </a:cubicBezTo>
                <a:cubicBezTo>
                  <a:pt x="1134" y="540"/>
                  <a:pt x="1130" y="438"/>
                  <a:pt x="1079" y="339"/>
                </a:cubicBezTo>
                <a:cubicBezTo>
                  <a:pt x="1027" y="240"/>
                  <a:pt x="925" y="175"/>
                  <a:pt x="823" y="158"/>
                </a:cubicBezTo>
                <a:cubicBezTo>
                  <a:pt x="801" y="156"/>
                  <a:pt x="780" y="155"/>
                  <a:pt x="759" y="155"/>
                </a:cubicBezTo>
                <a:cubicBezTo>
                  <a:pt x="579" y="155"/>
                  <a:pt x="427" y="243"/>
                  <a:pt x="280" y="298"/>
                </a:cubicBezTo>
                <a:cubicBezTo>
                  <a:pt x="239" y="315"/>
                  <a:pt x="195" y="332"/>
                  <a:pt x="164" y="332"/>
                </a:cubicBezTo>
                <a:cubicBezTo>
                  <a:pt x="130" y="325"/>
                  <a:pt x="102" y="294"/>
                  <a:pt x="82" y="257"/>
                </a:cubicBezTo>
                <a:cubicBezTo>
                  <a:pt x="41" y="182"/>
                  <a:pt x="24" y="89"/>
                  <a:pt x="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a:off x="1584003" y="2537194"/>
            <a:ext cx="161956" cy="25716"/>
          </a:xfrm>
          <a:custGeom>
            <a:avLst/>
            <a:gdLst/>
            <a:ahLst/>
            <a:cxnLst/>
            <a:rect l="l" t="t" r="r" b="b"/>
            <a:pathLst>
              <a:path w="2538" h="403" extrusionOk="0">
                <a:moveTo>
                  <a:pt x="2530" y="1"/>
                </a:moveTo>
                <a:cubicBezTo>
                  <a:pt x="2427" y="45"/>
                  <a:pt x="2328" y="82"/>
                  <a:pt x="2223" y="110"/>
                </a:cubicBezTo>
                <a:cubicBezTo>
                  <a:pt x="2120" y="141"/>
                  <a:pt x="2018" y="164"/>
                  <a:pt x="1912" y="185"/>
                </a:cubicBezTo>
                <a:cubicBezTo>
                  <a:pt x="1704" y="219"/>
                  <a:pt x="1493" y="256"/>
                  <a:pt x="1284" y="267"/>
                </a:cubicBezTo>
                <a:cubicBezTo>
                  <a:pt x="1180" y="275"/>
                  <a:pt x="1075" y="279"/>
                  <a:pt x="969" y="279"/>
                </a:cubicBezTo>
                <a:cubicBezTo>
                  <a:pt x="863" y="279"/>
                  <a:pt x="757" y="275"/>
                  <a:pt x="649" y="270"/>
                </a:cubicBezTo>
                <a:cubicBezTo>
                  <a:pt x="437" y="253"/>
                  <a:pt x="223" y="236"/>
                  <a:pt x="4" y="202"/>
                </a:cubicBezTo>
                <a:lnTo>
                  <a:pt x="1" y="215"/>
                </a:lnTo>
                <a:cubicBezTo>
                  <a:pt x="206" y="291"/>
                  <a:pt x="420" y="335"/>
                  <a:pt x="636" y="369"/>
                </a:cubicBezTo>
                <a:cubicBezTo>
                  <a:pt x="790" y="391"/>
                  <a:pt x="945" y="402"/>
                  <a:pt x="1100" y="402"/>
                </a:cubicBezTo>
                <a:cubicBezTo>
                  <a:pt x="1163" y="402"/>
                  <a:pt x="1227" y="400"/>
                  <a:pt x="1291" y="396"/>
                </a:cubicBezTo>
                <a:cubicBezTo>
                  <a:pt x="1513" y="376"/>
                  <a:pt x="1728" y="338"/>
                  <a:pt x="1939" y="281"/>
                </a:cubicBezTo>
                <a:cubicBezTo>
                  <a:pt x="2148" y="219"/>
                  <a:pt x="2356" y="141"/>
                  <a:pt x="2537" y="10"/>
                </a:cubicBezTo>
                <a:lnTo>
                  <a:pt x="2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a:off x="1651771" y="2586840"/>
            <a:ext cx="30119" cy="10976"/>
          </a:xfrm>
          <a:custGeom>
            <a:avLst/>
            <a:gdLst/>
            <a:ahLst/>
            <a:cxnLst/>
            <a:rect l="l" t="t" r="r" b="b"/>
            <a:pathLst>
              <a:path w="472" h="172" extrusionOk="0">
                <a:moveTo>
                  <a:pt x="464" y="1"/>
                </a:moveTo>
                <a:cubicBezTo>
                  <a:pt x="396" y="42"/>
                  <a:pt x="318" y="45"/>
                  <a:pt x="239" y="45"/>
                </a:cubicBezTo>
                <a:cubicBezTo>
                  <a:pt x="224" y="46"/>
                  <a:pt x="209" y="46"/>
                  <a:pt x="194" y="46"/>
                </a:cubicBezTo>
                <a:cubicBezTo>
                  <a:pt x="130" y="46"/>
                  <a:pt x="67" y="41"/>
                  <a:pt x="1" y="39"/>
                </a:cubicBezTo>
                <a:lnTo>
                  <a:pt x="1" y="39"/>
                </a:lnTo>
                <a:lnTo>
                  <a:pt x="4" y="52"/>
                </a:lnTo>
                <a:cubicBezTo>
                  <a:pt x="72" y="144"/>
                  <a:pt x="154" y="171"/>
                  <a:pt x="242" y="171"/>
                </a:cubicBezTo>
                <a:cubicBezTo>
                  <a:pt x="287" y="168"/>
                  <a:pt x="332" y="161"/>
                  <a:pt x="373" y="138"/>
                </a:cubicBezTo>
                <a:cubicBezTo>
                  <a:pt x="417" y="113"/>
                  <a:pt x="461" y="72"/>
                  <a:pt x="472" y="15"/>
                </a:cubicBezTo>
                <a:lnTo>
                  <a:pt x="4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a:off x="765099" y="709614"/>
            <a:ext cx="1446885" cy="1902634"/>
          </a:xfrm>
          <a:custGeom>
            <a:avLst/>
            <a:gdLst/>
            <a:ahLst/>
            <a:cxnLst/>
            <a:rect l="l" t="t" r="r" b="b"/>
            <a:pathLst>
              <a:path w="22674" h="29816" extrusionOk="0">
                <a:moveTo>
                  <a:pt x="18964" y="13945"/>
                </a:moveTo>
                <a:lnTo>
                  <a:pt x="18964" y="13945"/>
                </a:lnTo>
                <a:cubicBezTo>
                  <a:pt x="18964" y="13945"/>
                  <a:pt x="18961" y="13948"/>
                  <a:pt x="18953" y="13956"/>
                </a:cubicBezTo>
                <a:lnTo>
                  <a:pt x="18953" y="13956"/>
                </a:lnTo>
                <a:cubicBezTo>
                  <a:pt x="18961" y="13949"/>
                  <a:pt x="18964" y="13945"/>
                  <a:pt x="18964" y="13945"/>
                </a:cubicBezTo>
                <a:close/>
                <a:moveTo>
                  <a:pt x="2506" y="29365"/>
                </a:moveTo>
                <a:lnTo>
                  <a:pt x="2506" y="29365"/>
                </a:lnTo>
                <a:cubicBezTo>
                  <a:pt x="2504" y="29380"/>
                  <a:pt x="2504" y="29388"/>
                  <a:pt x="2505" y="29388"/>
                </a:cubicBezTo>
                <a:cubicBezTo>
                  <a:pt x="2506" y="29388"/>
                  <a:pt x="2507" y="29381"/>
                  <a:pt x="2508" y="29367"/>
                </a:cubicBezTo>
                <a:cubicBezTo>
                  <a:pt x="2508" y="29367"/>
                  <a:pt x="2507" y="29366"/>
                  <a:pt x="2506" y="29365"/>
                </a:cubicBezTo>
                <a:close/>
                <a:moveTo>
                  <a:pt x="14961" y="1"/>
                </a:moveTo>
                <a:cubicBezTo>
                  <a:pt x="14776" y="1"/>
                  <a:pt x="14585" y="6"/>
                  <a:pt x="14390" y="17"/>
                </a:cubicBezTo>
                <a:cubicBezTo>
                  <a:pt x="6607" y="454"/>
                  <a:pt x="1835" y="6667"/>
                  <a:pt x="1136" y="10743"/>
                </a:cubicBezTo>
                <a:cubicBezTo>
                  <a:pt x="439" y="14819"/>
                  <a:pt x="4361" y="17891"/>
                  <a:pt x="4733" y="18154"/>
                </a:cubicBezTo>
                <a:cubicBezTo>
                  <a:pt x="5105" y="18414"/>
                  <a:pt x="4996" y="18478"/>
                  <a:pt x="2477" y="22629"/>
                </a:cubicBezTo>
                <a:cubicBezTo>
                  <a:pt x="1" y="26712"/>
                  <a:pt x="2422" y="29278"/>
                  <a:pt x="2506" y="29365"/>
                </a:cubicBezTo>
                <a:lnTo>
                  <a:pt x="2506" y="29365"/>
                </a:lnTo>
                <a:cubicBezTo>
                  <a:pt x="2514" y="29270"/>
                  <a:pt x="2581" y="28880"/>
                  <a:pt x="2948" y="28327"/>
                </a:cubicBezTo>
                <a:cubicBezTo>
                  <a:pt x="3193" y="27957"/>
                  <a:pt x="3621" y="27853"/>
                  <a:pt x="4026" y="27853"/>
                </a:cubicBezTo>
                <a:cubicBezTo>
                  <a:pt x="4399" y="27853"/>
                  <a:pt x="4753" y="27941"/>
                  <a:pt x="4928" y="27992"/>
                </a:cubicBezTo>
                <a:cubicBezTo>
                  <a:pt x="5013" y="28020"/>
                  <a:pt x="5095" y="28056"/>
                  <a:pt x="5166" y="28111"/>
                </a:cubicBezTo>
                <a:cubicBezTo>
                  <a:pt x="5707" y="28515"/>
                  <a:pt x="6809" y="29816"/>
                  <a:pt x="6855" y="29816"/>
                </a:cubicBezTo>
                <a:cubicBezTo>
                  <a:pt x="6859" y="29816"/>
                  <a:pt x="6854" y="29805"/>
                  <a:pt x="6839" y="29781"/>
                </a:cubicBezTo>
                <a:cubicBezTo>
                  <a:pt x="6648" y="29480"/>
                  <a:pt x="6160" y="28552"/>
                  <a:pt x="6436" y="28023"/>
                </a:cubicBezTo>
                <a:cubicBezTo>
                  <a:pt x="6652" y="27606"/>
                  <a:pt x="7088" y="25060"/>
                  <a:pt x="7269" y="23967"/>
                </a:cubicBezTo>
                <a:cubicBezTo>
                  <a:pt x="7321" y="23653"/>
                  <a:pt x="7515" y="23387"/>
                  <a:pt x="7792" y="23237"/>
                </a:cubicBezTo>
                <a:cubicBezTo>
                  <a:pt x="8509" y="22851"/>
                  <a:pt x="9929" y="22059"/>
                  <a:pt x="10734" y="21428"/>
                </a:cubicBezTo>
                <a:cubicBezTo>
                  <a:pt x="11417" y="20885"/>
                  <a:pt x="11574" y="20445"/>
                  <a:pt x="11591" y="20185"/>
                </a:cubicBezTo>
                <a:cubicBezTo>
                  <a:pt x="11596" y="20108"/>
                  <a:pt x="11657" y="20054"/>
                  <a:pt x="11725" y="20054"/>
                </a:cubicBezTo>
                <a:cubicBezTo>
                  <a:pt x="11745" y="20054"/>
                  <a:pt x="11766" y="20059"/>
                  <a:pt x="11786" y="20069"/>
                </a:cubicBezTo>
                <a:cubicBezTo>
                  <a:pt x="12468" y="20410"/>
                  <a:pt x="14308" y="21069"/>
                  <a:pt x="15858" y="21789"/>
                </a:cubicBezTo>
                <a:cubicBezTo>
                  <a:pt x="17647" y="22619"/>
                  <a:pt x="18459" y="26111"/>
                  <a:pt x="18459" y="26111"/>
                </a:cubicBezTo>
                <a:cubicBezTo>
                  <a:pt x="22271" y="21008"/>
                  <a:pt x="16406" y="17785"/>
                  <a:pt x="12026" y="17785"/>
                </a:cubicBezTo>
                <a:cubicBezTo>
                  <a:pt x="11824" y="17785"/>
                  <a:pt x="11625" y="17792"/>
                  <a:pt x="11430" y="17806"/>
                </a:cubicBezTo>
                <a:cubicBezTo>
                  <a:pt x="9729" y="17925"/>
                  <a:pt x="8594" y="18112"/>
                  <a:pt x="7695" y="18112"/>
                </a:cubicBezTo>
                <a:cubicBezTo>
                  <a:pt x="6512" y="18112"/>
                  <a:pt x="5739" y="17789"/>
                  <a:pt x="4624" y="16563"/>
                </a:cubicBezTo>
                <a:cubicBezTo>
                  <a:pt x="2661" y="14402"/>
                  <a:pt x="5453" y="6210"/>
                  <a:pt x="12796" y="6166"/>
                </a:cubicBezTo>
                <a:cubicBezTo>
                  <a:pt x="12821" y="6165"/>
                  <a:pt x="12845" y="6165"/>
                  <a:pt x="12869" y="6165"/>
                </a:cubicBezTo>
                <a:cubicBezTo>
                  <a:pt x="20106" y="6165"/>
                  <a:pt x="14699" y="12881"/>
                  <a:pt x="16001" y="14272"/>
                </a:cubicBezTo>
                <a:cubicBezTo>
                  <a:pt x="16378" y="14675"/>
                  <a:pt x="16784" y="14818"/>
                  <a:pt x="17171" y="14818"/>
                </a:cubicBezTo>
                <a:cubicBezTo>
                  <a:pt x="18062" y="14818"/>
                  <a:pt x="18852" y="14057"/>
                  <a:pt x="18953" y="13956"/>
                </a:cubicBezTo>
                <a:lnTo>
                  <a:pt x="18953" y="13956"/>
                </a:lnTo>
                <a:cubicBezTo>
                  <a:pt x="18907" y="14001"/>
                  <a:pt x="18714" y="14169"/>
                  <a:pt x="18423" y="14169"/>
                </a:cubicBezTo>
                <a:cubicBezTo>
                  <a:pt x="18234" y="14169"/>
                  <a:pt x="18004" y="14099"/>
                  <a:pt x="17746" y="13880"/>
                </a:cubicBezTo>
                <a:cubicBezTo>
                  <a:pt x="17025" y="13269"/>
                  <a:pt x="19316" y="11743"/>
                  <a:pt x="21016" y="9869"/>
                </a:cubicBezTo>
                <a:cubicBezTo>
                  <a:pt x="22673" y="8042"/>
                  <a:pt x="22196" y="1"/>
                  <a:pt x="14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a:off x="1050276" y="1779999"/>
            <a:ext cx="85062" cy="106312"/>
          </a:xfrm>
          <a:custGeom>
            <a:avLst/>
            <a:gdLst/>
            <a:ahLst/>
            <a:cxnLst/>
            <a:rect l="l" t="t" r="r" b="b"/>
            <a:pathLst>
              <a:path w="1333" h="1666" extrusionOk="0">
                <a:moveTo>
                  <a:pt x="933" y="1"/>
                </a:moveTo>
                <a:cubicBezTo>
                  <a:pt x="690" y="1"/>
                  <a:pt x="312" y="778"/>
                  <a:pt x="73" y="1328"/>
                </a:cubicBezTo>
                <a:cubicBezTo>
                  <a:pt x="0" y="1497"/>
                  <a:pt x="132" y="1665"/>
                  <a:pt x="294" y="1665"/>
                </a:cubicBezTo>
                <a:cubicBezTo>
                  <a:pt x="329" y="1665"/>
                  <a:pt x="365" y="1657"/>
                  <a:pt x="401" y="1640"/>
                </a:cubicBezTo>
                <a:cubicBezTo>
                  <a:pt x="735" y="1479"/>
                  <a:pt x="1107" y="1243"/>
                  <a:pt x="1176" y="984"/>
                </a:cubicBezTo>
                <a:cubicBezTo>
                  <a:pt x="1302" y="496"/>
                  <a:pt x="1332" y="148"/>
                  <a:pt x="971" y="8"/>
                </a:cubicBezTo>
                <a:cubicBezTo>
                  <a:pt x="959" y="3"/>
                  <a:pt x="946" y="1"/>
                  <a:pt x="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a:off x="996419" y="1784147"/>
            <a:ext cx="104525" cy="82510"/>
          </a:xfrm>
          <a:custGeom>
            <a:avLst/>
            <a:gdLst/>
            <a:ahLst/>
            <a:cxnLst/>
            <a:rect l="l" t="t" r="r" b="b"/>
            <a:pathLst>
              <a:path w="1638" h="1293" extrusionOk="0">
                <a:moveTo>
                  <a:pt x="1637" y="1"/>
                </a:moveTo>
                <a:cubicBezTo>
                  <a:pt x="1637" y="1"/>
                  <a:pt x="115" y="400"/>
                  <a:pt x="54" y="571"/>
                </a:cubicBezTo>
                <a:cubicBezTo>
                  <a:pt x="1" y="713"/>
                  <a:pt x="429" y="1293"/>
                  <a:pt x="752" y="1293"/>
                </a:cubicBezTo>
                <a:cubicBezTo>
                  <a:pt x="824" y="1293"/>
                  <a:pt x="892" y="1263"/>
                  <a:pt x="947" y="1192"/>
                </a:cubicBezTo>
                <a:cubicBezTo>
                  <a:pt x="1248" y="806"/>
                  <a:pt x="1637" y="1"/>
                  <a:pt x="1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a:off x="1073440" y="2646568"/>
            <a:ext cx="37522" cy="37522"/>
          </a:xfrm>
          <a:custGeom>
            <a:avLst/>
            <a:gdLst/>
            <a:ahLst/>
            <a:cxnLst/>
            <a:rect l="l" t="t" r="r" b="b"/>
            <a:pathLst>
              <a:path w="588" h="588" extrusionOk="0">
                <a:moveTo>
                  <a:pt x="293" y="0"/>
                </a:moveTo>
                <a:cubicBezTo>
                  <a:pt x="134" y="0"/>
                  <a:pt x="0" y="130"/>
                  <a:pt x="0" y="294"/>
                </a:cubicBezTo>
                <a:cubicBezTo>
                  <a:pt x="0" y="454"/>
                  <a:pt x="134" y="587"/>
                  <a:pt x="293" y="587"/>
                </a:cubicBezTo>
                <a:cubicBezTo>
                  <a:pt x="457" y="587"/>
                  <a:pt x="587" y="454"/>
                  <a:pt x="587" y="294"/>
                </a:cubicBezTo>
                <a:cubicBezTo>
                  <a:pt x="587" y="130"/>
                  <a:pt x="457"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a:off x="1076886" y="2650014"/>
            <a:ext cx="30566" cy="30566"/>
          </a:xfrm>
          <a:custGeom>
            <a:avLst/>
            <a:gdLst/>
            <a:ahLst/>
            <a:cxnLst/>
            <a:rect l="l" t="t" r="r" b="b"/>
            <a:pathLst>
              <a:path w="479" h="479" extrusionOk="0">
                <a:moveTo>
                  <a:pt x="239" y="1"/>
                </a:moveTo>
                <a:cubicBezTo>
                  <a:pt x="107" y="1"/>
                  <a:pt x="1" y="106"/>
                  <a:pt x="1" y="240"/>
                </a:cubicBezTo>
                <a:cubicBezTo>
                  <a:pt x="1" y="369"/>
                  <a:pt x="107" y="479"/>
                  <a:pt x="239" y="479"/>
                </a:cubicBezTo>
                <a:cubicBezTo>
                  <a:pt x="373" y="479"/>
                  <a:pt x="479" y="369"/>
                  <a:pt x="479" y="240"/>
                </a:cubicBezTo>
                <a:cubicBezTo>
                  <a:pt x="479" y="106"/>
                  <a:pt x="373"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a:off x="893043" y="3125861"/>
            <a:ext cx="571249" cy="791977"/>
          </a:xfrm>
          <a:custGeom>
            <a:avLst/>
            <a:gdLst/>
            <a:ahLst/>
            <a:cxnLst/>
            <a:rect l="l" t="t" r="r" b="b"/>
            <a:pathLst>
              <a:path w="8952" h="12411" extrusionOk="0">
                <a:moveTo>
                  <a:pt x="4736" y="1"/>
                </a:moveTo>
                <a:cubicBezTo>
                  <a:pt x="4711" y="1"/>
                  <a:pt x="4686" y="1"/>
                  <a:pt x="4661" y="2"/>
                </a:cubicBezTo>
                <a:cubicBezTo>
                  <a:pt x="2346" y="101"/>
                  <a:pt x="1" y="1686"/>
                  <a:pt x="762" y="5485"/>
                </a:cubicBezTo>
                <a:cubicBezTo>
                  <a:pt x="1458" y="8981"/>
                  <a:pt x="6238" y="10909"/>
                  <a:pt x="7002" y="11196"/>
                </a:cubicBezTo>
                <a:cubicBezTo>
                  <a:pt x="7063" y="11220"/>
                  <a:pt x="7101" y="11281"/>
                  <a:pt x="7094" y="11346"/>
                </a:cubicBezTo>
                <a:lnTo>
                  <a:pt x="7029" y="12250"/>
                </a:lnTo>
                <a:cubicBezTo>
                  <a:pt x="7024" y="12344"/>
                  <a:pt x="7100" y="12410"/>
                  <a:pt x="7179" y="12410"/>
                </a:cubicBezTo>
                <a:cubicBezTo>
                  <a:pt x="7214" y="12410"/>
                  <a:pt x="7248" y="12398"/>
                  <a:pt x="7278" y="12370"/>
                </a:cubicBezTo>
                <a:lnTo>
                  <a:pt x="8872" y="10909"/>
                </a:lnTo>
                <a:cubicBezTo>
                  <a:pt x="8934" y="10851"/>
                  <a:pt x="8937" y="10759"/>
                  <a:pt x="8883" y="10698"/>
                </a:cubicBezTo>
                <a:cubicBezTo>
                  <a:pt x="8552" y="10350"/>
                  <a:pt x="7514" y="9206"/>
                  <a:pt x="6968" y="7966"/>
                </a:cubicBezTo>
                <a:cubicBezTo>
                  <a:pt x="6333" y="6523"/>
                  <a:pt x="6361" y="4949"/>
                  <a:pt x="8951" y="4361"/>
                </a:cubicBezTo>
                <a:cubicBezTo>
                  <a:pt x="8951" y="4361"/>
                  <a:pt x="7014" y="1"/>
                  <a:pt x="4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a:off x="1092392" y="3642676"/>
            <a:ext cx="519561" cy="335335"/>
          </a:xfrm>
          <a:custGeom>
            <a:avLst/>
            <a:gdLst/>
            <a:ahLst/>
            <a:cxnLst/>
            <a:rect l="l" t="t" r="r" b="b"/>
            <a:pathLst>
              <a:path w="8142" h="5255" extrusionOk="0">
                <a:moveTo>
                  <a:pt x="4121" y="1"/>
                </a:moveTo>
                <a:lnTo>
                  <a:pt x="0" y="1540"/>
                </a:lnTo>
                <a:cubicBezTo>
                  <a:pt x="721" y="4408"/>
                  <a:pt x="2060" y="5255"/>
                  <a:pt x="3393" y="5255"/>
                </a:cubicBezTo>
                <a:cubicBezTo>
                  <a:pt x="4739" y="5255"/>
                  <a:pt x="6078" y="4393"/>
                  <a:pt x="6769" y="3875"/>
                </a:cubicBezTo>
                <a:cubicBezTo>
                  <a:pt x="8141" y="2848"/>
                  <a:pt x="4121" y="1"/>
                  <a:pt x="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a:off x="1273811" y="2469107"/>
            <a:ext cx="230363" cy="166551"/>
          </a:xfrm>
          <a:custGeom>
            <a:avLst/>
            <a:gdLst/>
            <a:ahLst/>
            <a:cxnLst/>
            <a:rect l="l" t="t" r="r" b="b"/>
            <a:pathLst>
              <a:path w="3610" h="2610" extrusionOk="0">
                <a:moveTo>
                  <a:pt x="1851" y="0"/>
                </a:moveTo>
                <a:cubicBezTo>
                  <a:pt x="1817" y="0"/>
                  <a:pt x="1783" y="1"/>
                  <a:pt x="1749" y="2"/>
                </a:cubicBezTo>
                <a:cubicBezTo>
                  <a:pt x="769" y="43"/>
                  <a:pt x="0" y="661"/>
                  <a:pt x="31" y="1381"/>
                </a:cubicBezTo>
                <a:cubicBezTo>
                  <a:pt x="61" y="2073"/>
                  <a:pt x="824" y="2609"/>
                  <a:pt x="1758" y="2609"/>
                </a:cubicBezTo>
                <a:cubicBezTo>
                  <a:pt x="1792" y="2609"/>
                  <a:pt x="1826" y="2608"/>
                  <a:pt x="1861" y="2607"/>
                </a:cubicBezTo>
                <a:cubicBezTo>
                  <a:pt x="2841" y="2566"/>
                  <a:pt x="3609" y="1948"/>
                  <a:pt x="3578" y="1228"/>
                </a:cubicBezTo>
                <a:cubicBezTo>
                  <a:pt x="3549" y="536"/>
                  <a:pt x="2785" y="0"/>
                  <a:pt x="1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a:off x="1766123" y="2399041"/>
            <a:ext cx="242232" cy="170635"/>
          </a:xfrm>
          <a:custGeom>
            <a:avLst/>
            <a:gdLst/>
            <a:ahLst/>
            <a:cxnLst/>
            <a:rect l="l" t="t" r="r" b="b"/>
            <a:pathLst>
              <a:path w="3796" h="2674" extrusionOk="0">
                <a:moveTo>
                  <a:pt x="2157" y="1"/>
                </a:moveTo>
                <a:cubicBezTo>
                  <a:pt x="1971" y="1"/>
                  <a:pt x="1777" y="24"/>
                  <a:pt x="1581" y="73"/>
                </a:cubicBezTo>
                <a:cubicBezTo>
                  <a:pt x="629" y="312"/>
                  <a:pt x="0" y="1069"/>
                  <a:pt x="175" y="1770"/>
                </a:cubicBezTo>
                <a:cubicBezTo>
                  <a:pt x="316" y="2324"/>
                  <a:pt x="923" y="2673"/>
                  <a:pt x="1645" y="2673"/>
                </a:cubicBezTo>
                <a:cubicBezTo>
                  <a:pt x="1829" y="2673"/>
                  <a:pt x="2022" y="2650"/>
                  <a:pt x="2216" y="2602"/>
                </a:cubicBezTo>
                <a:cubicBezTo>
                  <a:pt x="3168" y="2364"/>
                  <a:pt x="3796" y="1602"/>
                  <a:pt x="3622" y="902"/>
                </a:cubicBezTo>
                <a:cubicBezTo>
                  <a:pt x="3481" y="349"/>
                  <a:pt x="2877" y="1"/>
                  <a:pt x="2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a:off x="1091691" y="2233385"/>
            <a:ext cx="525304" cy="228513"/>
          </a:xfrm>
          <a:custGeom>
            <a:avLst/>
            <a:gdLst/>
            <a:ahLst/>
            <a:cxnLst/>
            <a:rect l="l" t="t" r="r" b="b"/>
            <a:pathLst>
              <a:path w="8232" h="3581" extrusionOk="0">
                <a:moveTo>
                  <a:pt x="5570" y="1"/>
                </a:moveTo>
                <a:cubicBezTo>
                  <a:pt x="3638" y="1"/>
                  <a:pt x="1032" y="1136"/>
                  <a:pt x="557" y="1412"/>
                </a:cubicBezTo>
                <a:cubicBezTo>
                  <a:pt x="1" y="1734"/>
                  <a:pt x="253" y="2843"/>
                  <a:pt x="442" y="2953"/>
                </a:cubicBezTo>
                <a:cubicBezTo>
                  <a:pt x="462" y="2965"/>
                  <a:pt x="486" y="2970"/>
                  <a:pt x="512" y="2970"/>
                </a:cubicBezTo>
                <a:cubicBezTo>
                  <a:pt x="580" y="2970"/>
                  <a:pt x="665" y="2934"/>
                  <a:pt x="749" y="2898"/>
                </a:cubicBezTo>
                <a:cubicBezTo>
                  <a:pt x="831" y="2863"/>
                  <a:pt x="913" y="2828"/>
                  <a:pt x="981" y="2828"/>
                </a:cubicBezTo>
                <a:cubicBezTo>
                  <a:pt x="1046" y="2828"/>
                  <a:pt x="1097" y="2859"/>
                  <a:pt x="1124" y="2953"/>
                </a:cubicBezTo>
                <a:cubicBezTo>
                  <a:pt x="1223" y="3276"/>
                  <a:pt x="1475" y="3580"/>
                  <a:pt x="1548" y="3580"/>
                </a:cubicBezTo>
                <a:cubicBezTo>
                  <a:pt x="1598" y="3580"/>
                  <a:pt x="2083" y="3403"/>
                  <a:pt x="2380" y="3293"/>
                </a:cubicBezTo>
                <a:cubicBezTo>
                  <a:pt x="2503" y="3249"/>
                  <a:pt x="2572" y="3120"/>
                  <a:pt x="2534" y="2994"/>
                </a:cubicBezTo>
                <a:cubicBezTo>
                  <a:pt x="2462" y="2754"/>
                  <a:pt x="2391" y="2348"/>
                  <a:pt x="2588" y="2017"/>
                </a:cubicBezTo>
                <a:cubicBezTo>
                  <a:pt x="2892" y="1508"/>
                  <a:pt x="5637" y="993"/>
                  <a:pt x="6493" y="979"/>
                </a:cubicBezTo>
                <a:cubicBezTo>
                  <a:pt x="6496" y="979"/>
                  <a:pt x="6500" y="979"/>
                  <a:pt x="6503" y="979"/>
                </a:cubicBezTo>
                <a:cubicBezTo>
                  <a:pt x="7108" y="979"/>
                  <a:pt x="7409" y="1630"/>
                  <a:pt x="7535" y="2006"/>
                </a:cubicBezTo>
                <a:cubicBezTo>
                  <a:pt x="7569" y="2114"/>
                  <a:pt x="7668" y="2182"/>
                  <a:pt x="7775" y="2182"/>
                </a:cubicBezTo>
                <a:cubicBezTo>
                  <a:pt x="7806" y="2182"/>
                  <a:pt x="7838" y="2176"/>
                  <a:pt x="7869" y="2164"/>
                </a:cubicBezTo>
                <a:lnTo>
                  <a:pt x="8067" y="2082"/>
                </a:lnTo>
                <a:cubicBezTo>
                  <a:pt x="8170" y="2041"/>
                  <a:pt x="8231" y="1938"/>
                  <a:pt x="8220" y="1829"/>
                </a:cubicBezTo>
                <a:cubicBezTo>
                  <a:pt x="8187" y="1430"/>
                  <a:pt x="7948" y="511"/>
                  <a:pt x="6484" y="109"/>
                </a:cubicBezTo>
                <a:cubicBezTo>
                  <a:pt x="6208" y="33"/>
                  <a:pt x="5898" y="1"/>
                  <a:pt x="5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1133743" y="2362094"/>
            <a:ext cx="40585" cy="14294"/>
          </a:xfrm>
          <a:custGeom>
            <a:avLst/>
            <a:gdLst/>
            <a:ahLst/>
            <a:cxnLst/>
            <a:rect l="l" t="t" r="r" b="b"/>
            <a:pathLst>
              <a:path w="636" h="224" extrusionOk="0">
                <a:moveTo>
                  <a:pt x="499" y="0"/>
                </a:moveTo>
                <a:cubicBezTo>
                  <a:pt x="443" y="0"/>
                  <a:pt x="373" y="9"/>
                  <a:pt x="298" y="27"/>
                </a:cubicBezTo>
                <a:cubicBezTo>
                  <a:pt x="131" y="65"/>
                  <a:pt x="0" y="137"/>
                  <a:pt x="11" y="184"/>
                </a:cubicBezTo>
                <a:cubicBezTo>
                  <a:pt x="18" y="211"/>
                  <a:pt x="65" y="223"/>
                  <a:pt x="134" y="223"/>
                </a:cubicBezTo>
                <a:cubicBezTo>
                  <a:pt x="191" y="223"/>
                  <a:pt x="262" y="215"/>
                  <a:pt x="339" y="198"/>
                </a:cubicBezTo>
                <a:cubicBezTo>
                  <a:pt x="509" y="157"/>
                  <a:pt x="635" y="88"/>
                  <a:pt x="626" y="41"/>
                </a:cubicBezTo>
                <a:cubicBezTo>
                  <a:pt x="620" y="14"/>
                  <a:pt x="571"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1217401" y="2368985"/>
            <a:ext cx="388873" cy="230427"/>
          </a:xfrm>
          <a:custGeom>
            <a:avLst/>
            <a:gdLst/>
            <a:ahLst/>
            <a:cxnLst/>
            <a:rect l="l" t="t" r="r" b="b"/>
            <a:pathLst>
              <a:path w="6094" h="3611" extrusionOk="0">
                <a:moveTo>
                  <a:pt x="5992" y="1"/>
                </a:moveTo>
                <a:lnTo>
                  <a:pt x="5978" y="4"/>
                </a:lnTo>
                <a:cubicBezTo>
                  <a:pt x="6050" y="401"/>
                  <a:pt x="6042" y="807"/>
                  <a:pt x="5974" y="1196"/>
                </a:cubicBezTo>
                <a:cubicBezTo>
                  <a:pt x="5910" y="1585"/>
                  <a:pt x="5766" y="1961"/>
                  <a:pt x="5538" y="2274"/>
                </a:cubicBezTo>
                <a:cubicBezTo>
                  <a:pt x="5425" y="2432"/>
                  <a:pt x="5292" y="2575"/>
                  <a:pt x="5144" y="2698"/>
                </a:cubicBezTo>
                <a:cubicBezTo>
                  <a:pt x="4995" y="2821"/>
                  <a:pt x="4837" y="2933"/>
                  <a:pt x="4664" y="3022"/>
                </a:cubicBezTo>
                <a:cubicBezTo>
                  <a:pt x="4319" y="3207"/>
                  <a:pt x="3940" y="3312"/>
                  <a:pt x="3551" y="3384"/>
                </a:cubicBezTo>
                <a:cubicBezTo>
                  <a:pt x="3214" y="3449"/>
                  <a:pt x="2873" y="3493"/>
                  <a:pt x="2533" y="3493"/>
                </a:cubicBezTo>
                <a:cubicBezTo>
                  <a:pt x="2481" y="3493"/>
                  <a:pt x="2428" y="3492"/>
                  <a:pt x="2376" y="3490"/>
                </a:cubicBezTo>
                <a:cubicBezTo>
                  <a:pt x="1987" y="3480"/>
                  <a:pt x="1601" y="3391"/>
                  <a:pt x="1253" y="3224"/>
                </a:cubicBezTo>
                <a:cubicBezTo>
                  <a:pt x="905" y="3053"/>
                  <a:pt x="618" y="2773"/>
                  <a:pt x="417" y="2435"/>
                </a:cubicBezTo>
                <a:cubicBezTo>
                  <a:pt x="315" y="2268"/>
                  <a:pt x="233" y="2084"/>
                  <a:pt x="167" y="1896"/>
                </a:cubicBezTo>
                <a:cubicBezTo>
                  <a:pt x="137" y="1800"/>
                  <a:pt x="110" y="1704"/>
                  <a:pt x="85" y="1609"/>
                </a:cubicBezTo>
                <a:lnTo>
                  <a:pt x="52" y="1463"/>
                </a:lnTo>
                <a:cubicBezTo>
                  <a:pt x="38" y="1411"/>
                  <a:pt x="35" y="1363"/>
                  <a:pt x="8" y="1312"/>
                </a:cubicBezTo>
                <a:lnTo>
                  <a:pt x="0" y="1322"/>
                </a:lnTo>
                <a:cubicBezTo>
                  <a:pt x="28" y="1411"/>
                  <a:pt x="38" y="1517"/>
                  <a:pt x="58" y="1612"/>
                </a:cubicBezTo>
                <a:cubicBezTo>
                  <a:pt x="79" y="1712"/>
                  <a:pt x="103" y="1811"/>
                  <a:pt x="131" y="1906"/>
                </a:cubicBezTo>
                <a:cubicBezTo>
                  <a:pt x="188" y="2101"/>
                  <a:pt x="260" y="2288"/>
                  <a:pt x="359" y="2466"/>
                </a:cubicBezTo>
                <a:cubicBezTo>
                  <a:pt x="553" y="2821"/>
                  <a:pt x="847" y="3122"/>
                  <a:pt x="1205" y="3309"/>
                </a:cubicBezTo>
                <a:cubicBezTo>
                  <a:pt x="1564" y="3500"/>
                  <a:pt x="1970" y="3589"/>
                  <a:pt x="2373" y="3606"/>
                </a:cubicBezTo>
                <a:cubicBezTo>
                  <a:pt x="2442" y="3609"/>
                  <a:pt x="2512" y="3611"/>
                  <a:pt x="2581" y="3611"/>
                </a:cubicBezTo>
                <a:cubicBezTo>
                  <a:pt x="2915" y="3611"/>
                  <a:pt x="3247" y="3572"/>
                  <a:pt x="3575" y="3507"/>
                </a:cubicBezTo>
                <a:cubicBezTo>
                  <a:pt x="3970" y="3432"/>
                  <a:pt x="4363" y="3319"/>
                  <a:pt x="4718" y="3125"/>
                </a:cubicBezTo>
                <a:cubicBezTo>
                  <a:pt x="5073" y="2933"/>
                  <a:pt x="5394" y="2667"/>
                  <a:pt x="5620" y="2329"/>
                </a:cubicBezTo>
                <a:cubicBezTo>
                  <a:pt x="5848" y="1998"/>
                  <a:pt x="5988" y="1606"/>
                  <a:pt x="6039" y="1206"/>
                </a:cubicBezTo>
                <a:cubicBezTo>
                  <a:pt x="6094" y="807"/>
                  <a:pt x="6080" y="397"/>
                  <a:pt x="5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1707352" y="2153683"/>
            <a:ext cx="378600" cy="193033"/>
          </a:xfrm>
          <a:custGeom>
            <a:avLst/>
            <a:gdLst/>
            <a:ahLst/>
            <a:cxnLst/>
            <a:rect l="l" t="t" r="r" b="b"/>
            <a:pathLst>
              <a:path w="5933" h="3025" extrusionOk="0">
                <a:moveTo>
                  <a:pt x="5304" y="0"/>
                </a:moveTo>
                <a:cubicBezTo>
                  <a:pt x="4757" y="0"/>
                  <a:pt x="3667" y="199"/>
                  <a:pt x="2444" y="392"/>
                </a:cubicBezTo>
                <a:cubicBezTo>
                  <a:pt x="1102" y="603"/>
                  <a:pt x="105" y="945"/>
                  <a:pt x="47" y="1798"/>
                </a:cubicBezTo>
                <a:cubicBezTo>
                  <a:pt x="1" y="2445"/>
                  <a:pt x="25" y="3025"/>
                  <a:pt x="372" y="3025"/>
                </a:cubicBezTo>
                <a:cubicBezTo>
                  <a:pt x="382" y="3025"/>
                  <a:pt x="392" y="3024"/>
                  <a:pt x="403" y="3023"/>
                </a:cubicBezTo>
                <a:cubicBezTo>
                  <a:pt x="638" y="3000"/>
                  <a:pt x="737" y="2924"/>
                  <a:pt x="754" y="2423"/>
                </a:cubicBezTo>
                <a:cubicBezTo>
                  <a:pt x="771" y="1924"/>
                  <a:pt x="771" y="1706"/>
                  <a:pt x="1358" y="1576"/>
                </a:cubicBezTo>
                <a:cubicBezTo>
                  <a:pt x="1849" y="1465"/>
                  <a:pt x="3085" y="1080"/>
                  <a:pt x="3730" y="1080"/>
                </a:cubicBezTo>
                <a:cubicBezTo>
                  <a:pt x="3857" y="1080"/>
                  <a:pt x="3961" y="1094"/>
                  <a:pt x="4031" y="1129"/>
                </a:cubicBezTo>
                <a:cubicBezTo>
                  <a:pt x="4442" y="1330"/>
                  <a:pt x="4388" y="2537"/>
                  <a:pt x="4877" y="2537"/>
                </a:cubicBezTo>
                <a:cubicBezTo>
                  <a:pt x="4896" y="2537"/>
                  <a:pt x="4915" y="2536"/>
                  <a:pt x="4936" y="2532"/>
                </a:cubicBezTo>
                <a:cubicBezTo>
                  <a:pt x="5485" y="2433"/>
                  <a:pt x="5468" y="2293"/>
                  <a:pt x="5441" y="2143"/>
                </a:cubicBezTo>
                <a:cubicBezTo>
                  <a:pt x="5413" y="1996"/>
                  <a:pt x="5263" y="1654"/>
                  <a:pt x="5352" y="1634"/>
                </a:cubicBezTo>
                <a:cubicBezTo>
                  <a:pt x="5441" y="1617"/>
                  <a:pt x="5912" y="1539"/>
                  <a:pt x="5922" y="1432"/>
                </a:cubicBezTo>
                <a:cubicBezTo>
                  <a:pt x="5933" y="1330"/>
                  <a:pt x="5933" y="50"/>
                  <a:pt x="5448" y="6"/>
                </a:cubicBezTo>
                <a:cubicBezTo>
                  <a:pt x="5405" y="2"/>
                  <a:pt x="5357" y="0"/>
                  <a:pt x="5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1737152" y="2311108"/>
            <a:ext cx="313958" cy="201009"/>
          </a:xfrm>
          <a:custGeom>
            <a:avLst/>
            <a:gdLst/>
            <a:ahLst/>
            <a:cxnLst/>
            <a:rect l="l" t="t" r="r" b="b"/>
            <a:pathLst>
              <a:path w="4920" h="3150" extrusionOk="0">
                <a:moveTo>
                  <a:pt x="4742" y="0"/>
                </a:moveTo>
                <a:lnTo>
                  <a:pt x="4728" y="3"/>
                </a:lnTo>
                <a:cubicBezTo>
                  <a:pt x="4810" y="355"/>
                  <a:pt x="4869" y="714"/>
                  <a:pt x="4844" y="1069"/>
                </a:cubicBezTo>
                <a:cubicBezTo>
                  <a:pt x="4837" y="1246"/>
                  <a:pt x="4800" y="1417"/>
                  <a:pt x="4749" y="1584"/>
                </a:cubicBezTo>
                <a:cubicBezTo>
                  <a:pt x="4687" y="1748"/>
                  <a:pt x="4615" y="1905"/>
                  <a:pt x="4506" y="2038"/>
                </a:cubicBezTo>
                <a:cubicBezTo>
                  <a:pt x="4295" y="2311"/>
                  <a:pt x="4008" y="2519"/>
                  <a:pt x="3690" y="2663"/>
                </a:cubicBezTo>
                <a:cubicBezTo>
                  <a:pt x="3533" y="2741"/>
                  <a:pt x="3363" y="2792"/>
                  <a:pt x="3196" y="2847"/>
                </a:cubicBezTo>
                <a:cubicBezTo>
                  <a:pt x="3025" y="2891"/>
                  <a:pt x="2854" y="2939"/>
                  <a:pt x="2680" y="2967"/>
                </a:cubicBezTo>
                <a:cubicBezTo>
                  <a:pt x="2480" y="3004"/>
                  <a:pt x="2275" y="3028"/>
                  <a:pt x="2072" y="3028"/>
                </a:cubicBezTo>
                <a:cubicBezTo>
                  <a:pt x="1926" y="3028"/>
                  <a:pt x="1780" y="3016"/>
                  <a:pt x="1639" y="2987"/>
                </a:cubicBezTo>
                <a:cubicBezTo>
                  <a:pt x="1301" y="2926"/>
                  <a:pt x="990" y="2755"/>
                  <a:pt x="744" y="2516"/>
                </a:cubicBezTo>
                <a:cubicBezTo>
                  <a:pt x="499" y="2270"/>
                  <a:pt x="328" y="1953"/>
                  <a:pt x="219" y="1615"/>
                </a:cubicBezTo>
                <a:cubicBezTo>
                  <a:pt x="103" y="1277"/>
                  <a:pt x="38" y="919"/>
                  <a:pt x="24" y="560"/>
                </a:cubicBezTo>
                <a:lnTo>
                  <a:pt x="10" y="556"/>
                </a:lnTo>
                <a:lnTo>
                  <a:pt x="10" y="556"/>
                </a:lnTo>
                <a:cubicBezTo>
                  <a:pt x="0" y="922"/>
                  <a:pt x="51" y="1284"/>
                  <a:pt x="154" y="1635"/>
                </a:cubicBezTo>
                <a:cubicBezTo>
                  <a:pt x="256" y="1980"/>
                  <a:pt x="424" y="2315"/>
                  <a:pt x="673" y="2584"/>
                </a:cubicBezTo>
                <a:cubicBezTo>
                  <a:pt x="922" y="2850"/>
                  <a:pt x="1260" y="3032"/>
                  <a:pt x="1615" y="3100"/>
                </a:cubicBezTo>
                <a:cubicBezTo>
                  <a:pt x="1775" y="3135"/>
                  <a:pt x="1938" y="3149"/>
                  <a:pt x="2101" y="3149"/>
                </a:cubicBezTo>
                <a:cubicBezTo>
                  <a:pt x="2303" y="3149"/>
                  <a:pt x="2504" y="3127"/>
                  <a:pt x="2701" y="3093"/>
                </a:cubicBezTo>
                <a:cubicBezTo>
                  <a:pt x="2882" y="3062"/>
                  <a:pt x="3055" y="3011"/>
                  <a:pt x="3233" y="2964"/>
                </a:cubicBezTo>
                <a:cubicBezTo>
                  <a:pt x="3404" y="2905"/>
                  <a:pt x="3578" y="2850"/>
                  <a:pt x="3738" y="2769"/>
                </a:cubicBezTo>
                <a:cubicBezTo>
                  <a:pt x="4066" y="2611"/>
                  <a:pt x="4373" y="2393"/>
                  <a:pt x="4585" y="2096"/>
                </a:cubicBezTo>
                <a:cubicBezTo>
                  <a:pt x="4697" y="1949"/>
                  <a:pt x="4769" y="1782"/>
                  <a:pt x="4831" y="1608"/>
                </a:cubicBezTo>
                <a:cubicBezTo>
                  <a:pt x="4875" y="1434"/>
                  <a:pt x="4909" y="1253"/>
                  <a:pt x="4909" y="1072"/>
                </a:cubicBezTo>
                <a:cubicBezTo>
                  <a:pt x="4919" y="706"/>
                  <a:pt x="4848" y="345"/>
                  <a:pt x="4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1604933" y="2289603"/>
            <a:ext cx="109183" cy="51178"/>
          </a:xfrm>
          <a:custGeom>
            <a:avLst/>
            <a:gdLst/>
            <a:ahLst/>
            <a:cxnLst/>
            <a:rect l="l" t="t" r="r" b="b"/>
            <a:pathLst>
              <a:path w="1711" h="802" extrusionOk="0">
                <a:moveTo>
                  <a:pt x="1173" y="0"/>
                </a:moveTo>
                <a:cubicBezTo>
                  <a:pt x="1094" y="0"/>
                  <a:pt x="1003" y="4"/>
                  <a:pt x="898" y="13"/>
                </a:cubicBezTo>
                <a:cubicBezTo>
                  <a:pt x="243" y="68"/>
                  <a:pt x="1" y="337"/>
                  <a:pt x="1" y="337"/>
                </a:cubicBezTo>
                <a:cubicBezTo>
                  <a:pt x="1" y="337"/>
                  <a:pt x="65" y="566"/>
                  <a:pt x="120" y="802"/>
                </a:cubicBezTo>
                <a:cubicBezTo>
                  <a:pt x="120" y="802"/>
                  <a:pt x="1113" y="553"/>
                  <a:pt x="1617" y="553"/>
                </a:cubicBezTo>
                <a:cubicBezTo>
                  <a:pt x="1650" y="553"/>
                  <a:pt x="1682" y="554"/>
                  <a:pt x="1710" y="556"/>
                </a:cubicBezTo>
                <a:lnTo>
                  <a:pt x="1669" y="101"/>
                </a:lnTo>
                <a:cubicBezTo>
                  <a:pt x="1669" y="101"/>
                  <a:pt x="1585" y="0"/>
                  <a:pt x="1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2015310" y="2189546"/>
            <a:ext cx="40585" cy="14230"/>
          </a:xfrm>
          <a:custGeom>
            <a:avLst/>
            <a:gdLst/>
            <a:ahLst/>
            <a:cxnLst/>
            <a:rect l="l" t="t" r="r" b="b"/>
            <a:pathLst>
              <a:path w="636" h="223" extrusionOk="0">
                <a:moveTo>
                  <a:pt x="498" y="1"/>
                </a:moveTo>
                <a:cubicBezTo>
                  <a:pt x="443" y="1"/>
                  <a:pt x="373" y="9"/>
                  <a:pt x="297" y="27"/>
                </a:cubicBezTo>
                <a:cubicBezTo>
                  <a:pt x="127" y="65"/>
                  <a:pt x="1" y="137"/>
                  <a:pt x="11" y="181"/>
                </a:cubicBezTo>
                <a:cubicBezTo>
                  <a:pt x="17" y="209"/>
                  <a:pt x="67" y="222"/>
                  <a:pt x="141" y="222"/>
                </a:cubicBezTo>
                <a:cubicBezTo>
                  <a:pt x="196" y="222"/>
                  <a:pt x="265" y="215"/>
                  <a:pt x="338" y="199"/>
                </a:cubicBezTo>
                <a:cubicBezTo>
                  <a:pt x="505" y="158"/>
                  <a:pt x="636" y="89"/>
                  <a:pt x="625" y="41"/>
                </a:cubicBezTo>
                <a:cubicBezTo>
                  <a:pt x="618" y="15"/>
                  <a:pt x="570"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2052130" y="4308173"/>
            <a:ext cx="335079" cy="386321"/>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2104392" y="4320361"/>
            <a:ext cx="169103" cy="326784"/>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2102222" y="4358202"/>
            <a:ext cx="472276" cy="340631"/>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2136681" y="4370901"/>
            <a:ext cx="355053" cy="308725"/>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36"/>
          <p:cNvGrpSpPr/>
          <p:nvPr/>
        </p:nvGrpSpPr>
        <p:grpSpPr>
          <a:xfrm>
            <a:off x="192320" y="962055"/>
            <a:ext cx="2471777" cy="3773341"/>
            <a:chOff x="1136537" y="962055"/>
            <a:chExt cx="2471777" cy="3773341"/>
          </a:xfrm>
        </p:grpSpPr>
        <p:sp>
          <p:nvSpPr>
            <p:cNvPr id="1314" name="Google Shape;1314;p36"/>
            <p:cNvSpPr/>
            <p:nvPr/>
          </p:nvSpPr>
          <p:spPr>
            <a:xfrm>
              <a:off x="1136537" y="962055"/>
              <a:ext cx="2471777" cy="369034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1638421" y="4703298"/>
              <a:ext cx="202605" cy="32098"/>
            </a:xfrm>
            <a:custGeom>
              <a:avLst/>
              <a:gdLst/>
              <a:ahLst/>
              <a:cxnLst/>
              <a:rect l="l" t="t" r="r" b="b"/>
              <a:pathLst>
                <a:path w="3175" h="503" extrusionOk="0">
                  <a:moveTo>
                    <a:pt x="1587" y="0"/>
                  </a:moveTo>
                  <a:cubicBezTo>
                    <a:pt x="710" y="0"/>
                    <a:pt x="0" y="113"/>
                    <a:pt x="0" y="249"/>
                  </a:cubicBezTo>
                  <a:cubicBezTo>
                    <a:pt x="0" y="389"/>
                    <a:pt x="710" y="503"/>
                    <a:pt x="1587" y="503"/>
                  </a:cubicBezTo>
                  <a:cubicBezTo>
                    <a:pt x="2461" y="503"/>
                    <a:pt x="3175" y="389"/>
                    <a:pt x="3175" y="249"/>
                  </a:cubicBezTo>
                  <a:cubicBezTo>
                    <a:pt x="3175" y="113"/>
                    <a:pt x="2461" y="0"/>
                    <a:pt x="1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6"/>
          <p:cNvSpPr/>
          <p:nvPr/>
        </p:nvSpPr>
        <p:spPr>
          <a:xfrm>
            <a:off x="1057934" y="4138241"/>
            <a:ext cx="192139" cy="523964"/>
          </a:xfrm>
          <a:custGeom>
            <a:avLst/>
            <a:gdLst/>
            <a:ahLst/>
            <a:cxnLst/>
            <a:rect l="l" t="t" r="r" b="b"/>
            <a:pathLst>
              <a:path w="3011" h="8211" extrusionOk="0">
                <a:moveTo>
                  <a:pt x="861" y="1"/>
                </a:moveTo>
                <a:cubicBezTo>
                  <a:pt x="772" y="1"/>
                  <a:pt x="692" y="78"/>
                  <a:pt x="626" y="246"/>
                </a:cubicBezTo>
                <a:cubicBezTo>
                  <a:pt x="1" y="1830"/>
                  <a:pt x="1899" y="8142"/>
                  <a:pt x="1888" y="8211"/>
                </a:cubicBezTo>
                <a:lnTo>
                  <a:pt x="2049" y="8159"/>
                </a:lnTo>
                <a:cubicBezTo>
                  <a:pt x="3010" y="5462"/>
                  <a:pt x="1612"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6"/>
          <p:cNvSpPr/>
          <p:nvPr/>
        </p:nvSpPr>
        <p:spPr>
          <a:xfrm>
            <a:off x="1097817" y="4155215"/>
            <a:ext cx="96548" cy="471000"/>
          </a:xfrm>
          <a:custGeom>
            <a:avLst/>
            <a:gdLst/>
            <a:ahLst/>
            <a:cxnLst/>
            <a:rect l="l" t="t" r="r" b="b"/>
            <a:pathLst>
              <a:path w="1513" h="7381" extrusionOk="0">
                <a:moveTo>
                  <a:pt x="209" y="1"/>
                </a:moveTo>
                <a:lnTo>
                  <a:pt x="209" y="1"/>
                </a:lnTo>
                <a:cubicBezTo>
                  <a:pt x="243" y="308"/>
                  <a:pt x="287" y="619"/>
                  <a:pt x="325" y="926"/>
                </a:cubicBezTo>
                <a:lnTo>
                  <a:pt x="431" y="1680"/>
                </a:lnTo>
                <a:cubicBezTo>
                  <a:pt x="373" y="1639"/>
                  <a:pt x="318" y="1598"/>
                  <a:pt x="256" y="1561"/>
                </a:cubicBezTo>
                <a:cubicBezTo>
                  <a:pt x="174" y="1510"/>
                  <a:pt x="92" y="1462"/>
                  <a:pt x="1" y="1421"/>
                </a:cubicBezTo>
                <a:lnTo>
                  <a:pt x="1" y="1421"/>
                </a:lnTo>
                <a:cubicBezTo>
                  <a:pt x="59" y="1503"/>
                  <a:pt x="127" y="1571"/>
                  <a:pt x="198" y="1639"/>
                </a:cubicBezTo>
                <a:cubicBezTo>
                  <a:pt x="267" y="1704"/>
                  <a:pt x="341" y="1769"/>
                  <a:pt x="417" y="1827"/>
                </a:cubicBezTo>
                <a:lnTo>
                  <a:pt x="455" y="1858"/>
                </a:lnTo>
                <a:cubicBezTo>
                  <a:pt x="495" y="2151"/>
                  <a:pt x="540" y="2445"/>
                  <a:pt x="584" y="2739"/>
                </a:cubicBezTo>
                <a:cubicBezTo>
                  <a:pt x="550" y="2722"/>
                  <a:pt x="516" y="2704"/>
                  <a:pt x="482" y="2691"/>
                </a:cubicBezTo>
                <a:cubicBezTo>
                  <a:pt x="396" y="2657"/>
                  <a:pt x="311" y="2626"/>
                  <a:pt x="219" y="2605"/>
                </a:cubicBezTo>
                <a:lnTo>
                  <a:pt x="219" y="2605"/>
                </a:lnTo>
                <a:cubicBezTo>
                  <a:pt x="284" y="2673"/>
                  <a:pt x="355" y="2732"/>
                  <a:pt x="431" y="2783"/>
                </a:cubicBezTo>
                <a:cubicBezTo>
                  <a:pt x="489" y="2821"/>
                  <a:pt x="546" y="2858"/>
                  <a:pt x="608" y="2889"/>
                </a:cubicBezTo>
                <a:cubicBezTo>
                  <a:pt x="649" y="3158"/>
                  <a:pt x="690" y="3428"/>
                  <a:pt x="731" y="3697"/>
                </a:cubicBezTo>
                <a:cubicBezTo>
                  <a:pt x="741" y="3746"/>
                  <a:pt x="748" y="3790"/>
                  <a:pt x="755" y="3834"/>
                </a:cubicBezTo>
                <a:cubicBezTo>
                  <a:pt x="649" y="3793"/>
                  <a:pt x="543" y="3756"/>
                  <a:pt x="427" y="3732"/>
                </a:cubicBezTo>
                <a:lnTo>
                  <a:pt x="427" y="3732"/>
                </a:lnTo>
                <a:cubicBezTo>
                  <a:pt x="536" y="3831"/>
                  <a:pt x="656" y="3910"/>
                  <a:pt x="779" y="3978"/>
                </a:cubicBezTo>
                <a:cubicBezTo>
                  <a:pt x="833" y="4316"/>
                  <a:pt x="891" y="4657"/>
                  <a:pt x="949" y="4995"/>
                </a:cubicBezTo>
                <a:cubicBezTo>
                  <a:pt x="826" y="4926"/>
                  <a:pt x="697" y="4862"/>
                  <a:pt x="557" y="4817"/>
                </a:cubicBezTo>
                <a:lnTo>
                  <a:pt x="557" y="4817"/>
                </a:lnTo>
                <a:cubicBezTo>
                  <a:pt x="683" y="4954"/>
                  <a:pt x="826" y="5060"/>
                  <a:pt x="976" y="5159"/>
                </a:cubicBezTo>
                <a:cubicBezTo>
                  <a:pt x="997" y="5288"/>
                  <a:pt x="1017" y="5415"/>
                  <a:pt x="1042" y="5541"/>
                </a:cubicBezTo>
                <a:cubicBezTo>
                  <a:pt x="1072" y="5715"/>
                  <a:pt x="1103" y="5889"/>
                  <a:pt x="1134" y="6060"/>
                </a:cubicBezTo>
                <a:cubicBezTo>
                  <a:pt x="1072" y="6029"/>
                  <a:pt x="1008" y="6002"/>
                  <a:pt x="940" y="5985"/>
                </a:cubicBezTo>
                <a:lnTo>
                  <a:pt x="940" y="5985"/>
                </a:lnTo>
                <a:cubicBezTo>
                  <a:pt x="1001" y="6070"/>
                  <a:pt x="1079" y="6139"/>
                  <a:pt x="1157" y="6200"/>
                </a:cubicBezTo>
                <a:lnTo>
                  <a:pt x="1161" y="6204"/>
                </a:lnTo>
                <a:cubicBezTo>
                  <a:pt x="1233" y="6596"/>
                  <a:pt x="1304" y="6988"/>
                  <a:pt x="1386" y="7381"/>
                </a:cubicBezTo>
                <a:lnTo>
                  <a:pt x="1267" y="6456"/>
                </a:lnTo>
                <a:lnTo>
                  <a:pt x="1233" y="6193"/>
                </a:lnTo>
                <a:lnTo>
                  <a:pt x="1236" y="6186"/>
                </a:lnTo>
                <a:cubicBezTo>
                  <a:pt x="1298" y="6111"/>
                  <a:pt x="1352" y="6032"/>
                  <a:pt x="1400" y="5947"/>
                </a:cubicBezTo>
                <a:cubicBezTo>
                  <a:pt x="1447" y="5862"/>
                  <a:pt x="1488" y="5773"/>
                  <a:pt x="1513" y="5674"/>
                </a:cubicBezTo>
                <a:lnTo>
                  <a:pt x="1513" y="5674"/>
                </a:lnTo>
                <a:cubicBezTo>
                  <a:pt x="1431" y="5736"/>
                  <a:pt x="1366" y="5807"/>
                  <a:pt x="1301" y="5882"/>
                </a:cubicBezTo>
                <a:cubicBezTo>
                  <a:pt x="1267" y="5923"/>
                  <a:pt x="1236" y="5968"/>
                  <a:pt x="1206" y="6012"/>
                </a:cubicBezTo>
                <a:lnTo>
                  <a:pt x="1140" y="5531"/>
                </a:lnTo>
                <a:cubicBezTo>
                  <a:pt x="1120" y="5402"/>
                  <a:pt x="1099" y="5271"/>
                  <a:pt x="1083" y="5145"/>
                </a:cubicBezTo>
                <a:cubicBezTo>
                  <a:pt x="1137" y="5074"/>
                  <a:pt x="1192" y="4998"/>
                  <a:pt x="1243" y="4920"/>
                </a:cubicBezTo>
                <a:cubicBezTo>
                  <a:pt x="1294" y="4838"/>
                  <a:pt x="1342" y="4753"/>
                  <a:pt x="1379" y="4660"/>
                </a:cubicBezTo>
                <a:lnTo>
                  <a:pt x="1379" y="4660"/>
                </a:lnTo>
                <a:cubicBezTo>
                  <a:pt x="1298" y="4718"/>
                  <a:pt x="1226" y="4787"/>
                  <a:pt x="1161" y="4855"/>
                </a:cubicBezTo>
                <a:cubicBezTo>
                  <a:pt x="1124" y="4893"/>
                  <a:pt x="1089" y="4930"/>
                  <a:pt x="1055" y="4971"/>
                </a:cubicBezTo>
                <a:cubicBezTo>
                  <a:pt x="1004" y="4633"/>
                  <a:pt x="953" y="4296"/>
                  <a:pt x="902" y="3960"/>
                </a:cubicBezTo>
                <a:cubicBezTo>
                  <a:pt x="967" y="3892"/>
                  <a:pt x="1028" y="3824"/>
                  <a:pt x="1086" y="3749"/>
                </a:cubicBezTo>
                <a:cubicBezTo>
                  <a:pt x="1148" y="3667"/>
                  <a:pt x="1206" y="3585"/>
                  <a:pt x="1253" y="3486"/>
                </a:cubicBezTo>
                <a:lnTo>
                  <a:pt x="1253" y="3486"/>
                </a:lnTo>
                <a:cubicBezTo>
                  <a:pt x="1157" y="3541"/>
                  <a:pt x="1079" y="3606"/>
                  <a:pt x="1004" y="3674"/>
                </a:cubicBezTo>
                <a:cubicBezTo>
                  <a:pt x="960" y="3715"/>
                  <a:pt x="919" y="3756"/>
                  <a:pt x="878" y="3797"/>
                </a:cubicBezTo>
                <a:cubicBezTo>
                  <a:pt x="871" y="3759"/>
                  <a:pt x="867" y="3722"/>
                  <a:pt x="861" y="3681"/>
                </a:cubicBezTo>
                <a:cubicBezTo>
                  <a:pt x="817" y="3428"/>
                  <a:pt x="776" y="3172"/>
                  <a:pt x="735" y="2916"/>
                </a:cubicBezTo>
                <a:lnTo>
                  <a:pt x="741" y="2913"/>
                </a:lnTo>
                <a:cubicBezTo>
                  <a:pt x="847" y="2804"/>
                  <a:pt x="946" y="2687"/>
                  <a:pt x="1017" y="2547"/>
                </a:cubicBezTo>
                <a:lnTo>
                  <a:pt x="1017" y="2547"/>
                </a:lnTo>
                <a:cubicBezTo>
                  <a:pt x="902" y="2605"/>
                  <a:pt x="803" y="2684"/>
                  <a:pt x="710" y="2766"/>
                </a:cubicBezTo>
                <a:cubicBezTo>
                  <a:pt x="659" y="2455"/>
                  <a:pt x="608" y="2148"/>
                  <a:pt x="554" y="1838"/>
                </a:cubicBezTo>
                <a:lnTo>
                  <a:pt x="543" y="1780"/>
                </a:lnTo>
                <a:cubicBezTo>
                  <a:pt x="598" y="1718"/>
                  <a:pt x="653" y="1657"/>
                  <a:pt x="704" y="1592"/>
                </a:cubicBezTo>
                <a:cubicBezTo>
                  <a:pt x="768" y="1510"/>
                  <a:pt x="830" y="1424"/>
                  <a:pt x="878" y="1332"/>
                </a:cubicBezTo>
                <a:lnTo>
                  <a:pt x="878" y="1332"/>
                </a:lnTo>
                <a:cubicBezTo>
                  <a:pt x="789" y="1387"/>
                  <a:pt x="707" y="1452"/>
                  <a:pt x="628" y="1520"/>
                </a:cubicBezTo>
                <a:cubicBezTo>
                  <a:pt x="591" y="1554"/>
                  <a:pt x="550" y="1588"/>
                  <a:pt x="513" y="1626"/>
                </a:cubicBezTo>
                <a:lnTo>
                  <a:pt x="387" y="919"/>
                </a:lnTo>
                <a:cubicBezTo>
                  <a:pt x="328" y="612"/>
                  <a:pt x="273" y="305"/>
                  <a:pt x="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1069675" y="4432798"/>
            <a:ext cx="148556" cy="228576"/>
          </a:xfrm>
          <a:custGeom>
            <a:avLst/>
            <a:gdLst/>
            <a:ahLst/>
            <a:cxnLst/>
            <a:rect l="l" t="t" r="r" b="b"/>
            <a:pathLst>
              <a:path w="2328" h="3582" extrusionOk="0">
                <a:moveTo>
                  <a:pt x="648" y="0"/>
                </a:moveTo>
                <a:cubicBezTo>
                  <a:pt x="579" y="0"/>
                  <a:pt x="508" y="23"/>
                  <a:pt x="438" y="72"/>
                </a:cubicBezTo>
                <a:cubicBezTo>
                  <a:pt x="12" y="368"/>
                  <a:pt x="1" y="2471"/>
                  <a:pt x="1291" y="3454"/>
                </a:cubicBezTo>
                <a:cubicBezTo>
                  <a:pt x="1406" y="3542"/>
                  <a:pt x="1502" y="3582"/>
                  <a:pt x="1580" y="3582"/>
                </a:cubicBezTo>
                <a:cubicBezTo>
                  <a:pt x="2328" y="3582"/>
                  <a:pt x="1527" y="0"/>
                  <a:pt x="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6"/>
          <p:cNvSpPr/>
          <p:nvPr/>
        </p:nvSpPr>
        <p:spPr>
          <a:xfrm>
            <a:off x="1081672" y="4442753"/>
            <a:ext cx="80659" cy="199861"/>
          </a:xfrm>
          <a:custGeom>
            <a:avLst/>
            <a:gdLst/>
            <a:ahLst/>
            <a:cxnLst/>
            <a:rect l="l" t="t" r="r" b="b"/>
            <a:pathLst>
              <a:path w="1264" h="3132" extrusionOk="0">
                <a:moveTo>
                  <a:pt x="895" y="554"/>
                </a:moveTo>
                <a:cubicBezTo>
                  <a:pt x="895" y="554"/>
                  <a:pt x="895" y="554"/>
                  <a:pt x="895" y="554"/>
                </a:cubicBezTo>
                <a:lnTo>
                  <a:pt x="895" y="554"/>
                </a:lnTo>
                <a:cubicBezTo>
                  <a:pt x="895" y="554"/>
                  <a:pt x="895" y="554"/>
                  <a:pt x="895" y="554"/>
                </a:cubicBezTo>
                <a:close/>
                <a:moveTo>
                  <a:pt x="318" y="1"/>
                </a:moveTo>
                <a:lnTo>
                  <a:pt x="318" y="1"/>
                </a:lnTo>
                <a:cubicBezTo>
                  <a:pt x="353" y="267"/>
                  <a:pt x="424" y="530"/>
                  <a:pt x="485" y="793"/>
                </a:cubicBezTo>
                <a:cubicBezTo>
                  <a:pt x="550" y="1059"/>
                  <a:pt x="619" y="1318"/>
                  <a:pt x="690" y="1581"/>
                </a:cubicBezTo>
                <a:cubicBezTo>
                  <a:pt x="694" y="1581"/>
                  <a:pt x="694" y="1585"/>
                  <a:pt x="694" y="1588"/>
                </a:cubicBezTo>
                <a:cubicBezTo>
                  <a:pt x="599" y="1510"/>
                  <a:pt x="499" y="1431"/>
                  <a:pt x="400" y="1356"/>
                </a:cubicBezTo>
                <a:cubicBezTo>
                  <a:pt x="271" y="1254"/>
                  <a:pt x="137" y="1154"/>
                  <a:pt x="0" y="1059"/>
                </a:cubicBezTo>
                <a:lnTo>
                  <a:pt x="0" y="1059"/>
                </a:lnTo>
                <a:cubicBezTo>
                  <a:pt x="120" y="1175"/>
                  <a:pt x="240" y="1288"/>
                  <a:pt x="363" y="1397"/>
                </a:cubicBezTo>
                <a:cubicBezTo>
                  <a:pt x="482" y="1506"/>
                  <a:pt x="608" y="1612"/>
                  <a:pt x="731" y="1715"/>
                </a:cubicBezTo>
                <a:cubicBezTo>
                  <a:pt x="769" y="1851"/>
                  <a:pt x="807" y="1988"/>
                  <a:pt x="848" y="2120"/>
                </a:cubicBezTo>
                <a:cubicBezTo>
                  <a:pt x="612" y="1991"/>
                  <a:pt x="369" y="1868"/>
                  <a:pt x="120" y="1759"/>
                </a:cubicBezTo>
                <a:lnTo>
                  <a:pt x="120" y="1759"/>
                </a:lnTo>
                <a:cubicBezTo>
                  <a:pt x="366" y="1929"/>
                  <a:pt x="622" y="2079"/>
                  <a:pt x="878" y="2227"/>
                </a:cubicBezTo>
                <a:cubicBezTo>
                  <a:pt x="892" y="2271"/>
                  <a:pt x="906" y="2315"/>
                  <a:pt x="919" y="2360"/>
                </a:cubicBezTo>
                <a:lnTo>
                  <a:pt x="1038" y="2749"/>
                </a:lnTo>
                <a:cubicBezTo>
                  <a:pt x="1083" y="2875"/>
                  <a:pt x="1120" y="3005"/>
                  <a:pt x="1168" y="3131"/>
                </a:cubicBezTo>
                <a:cubicBezTo>
                  <a:pt x="1138" y="3001"/>
                  <a:pt x="1106" y="2868"/>
                  <a:pt x="1076" y="2739"/>
                </a:cubicBezTo>
                <a:lnTo>
                  <a:pt x="977" y="2342"/>
                </a:lnTo>
                <a:cubicBezTo>
                  <a:pt x="963" y="2298"/>
                  <a:pt x="953" y="2254"/>
                  <a:pt x="939" y="2210"/>
                </a:cubicBezTo>
                <a:cubicBezTo>
                  <a:pt x="1001" y="2063"/>
                  <a:pt x="1059" y="1916"/>
                  <a:pt x="1114" y="1769"/>
                </a:cubicBezTo>
                <a:cubicBezTo>
                  <a:pt x="1141" y="1694"/>
                  <a:pt x="1168" y="1619"/>
                  <a:pt x="1193" y="1544"/>
                </a:cubicBezTo>
                <a:cubicBezTo>
                  <a:pt x="1216" y="1469"/>
                  <a:pt x="1243" y="1397"/>
                  <a:pt x="1264" y="1322"/>
                </a:cubicBezTo>
                <a:lnTo>
                  <a:pt x="1264" y="1322"/>
                </a:lnTo>
                <a:cubicBezTo>
                  <a:pt x="1226" y="1390"/>
                  <a:pt x="1193" y="1465"/>
                  <a:pt x="1155" y="1534"/>
                </a:cubicBezTo>
                <a:cubicBezTo>
                  <a:pt x="1120" y="1605"/>
                  <a:pt x="1086" y="1677"/>
                  <a:pt x="1056" y="1748"/>
                </a:cubicBezTo>
                <a:cubicBezTo>
                  <a:pt x="1004" y="1861"/>
                  <a:pt x="957" y="1974"/>
                  <a:pt x="909" y="2087"/>
                </a:cubicBezTo>
                <a:cubicBezTo>
                  <a:pt x="875" y="1953"/>
                  <a:pt x="837" y="1820"/>
                  <a:pt x="803" y="1690"/>
                </a:cubicBezTo>
                <a:lnTo>
                  <a:pt x="840" y="1124"/>
                </a:lnTo>
                <a:cubicBezTo>
                  <a:pt x="844" y="1028"/>
                  <a:pt x="851" y="932"/>
                  <a:pt x="857" y="837"/>
                </a:cubicBezTo>
                <a:cubicBezTo>
                  <a:pt x="861" y="789"/>
                  <a:pt x="865" y="741"/>
                  <a:pt x="868" y="694"/>
                </a:cubicBezTo>
                <a:cubicBezTo>
                  <a:pt x="871" y="670"/>
                  <a:pt x="875" y="646"/>
                  <a:pt x="878" y="622"/>
                </a:cubicBezTo>
                <a:cubicBezTo>
                  <a:pt x="881" y="598"/>
                  <a:pt x="881" y="571"/>
                  <a:pt x="895" y="554"/>
                </a:cubicBezTo>
                <a:lnTo>
                  <a:pt x="895" y="554"/>
                </a:lnTo>
                <a:cubicBezTo>
                  <a:pt x="865" y="592"/>
                  <a:pt x="861" y="643"/>
                  <a:pt x="848" y="691"/>
                </a:cubicBezTo>
                <a:cubicBezTo>
                  <a:pt x="837" y="735"/>
                  <a:pt x="827" y="782"/>
                  <a:pt x="820" y="830"/>
                </a:cubicBezTo>
                <a:cubicBezTo>
                  <a:pt x="803" y="926"/>
                  <a:pt x="789" y="1022"/>
                  <a:pt x="779" y="1117"/>
                </a:cubicBezTo>
                <a:cubicBezTo>
                  <a:pt x="762" y="1236"/>
                  <a:pt x="752" y="1353"/>
                  <a:pt x="742" y="1472"/>
                </a:cubicBezTo>
                <a:cubicBezTo>
                  <a:pt x="676" y="1240"/>
                  <a:pt x="612" y="1008"/>
                  <a:pt x="544" y="779"/>
                </a:cubicBezTo>
                <a:lnTo>
                  <a:pt x="427" y="390"/>
                </a:lnTo>
                <a:cubicBezTo>
                  <a:pt x="390" y="261"/>
                  <a:pt x="345" y="130"/>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6"/>
          <p:cNvSpPr/>
          <p:nvPr/>
        </p:nvSpPr>
        <p:spPr>
          <a:xfrm>
            <a:off x="677166" y="2856447"/>
            <a:ext cx="56921" cy="118500"/>
          </a:xfrm>
          <a:custGeom>
            <a:avLst/>
            <a:gdLst/>
            <a:ahLst/>
            <a:cxnLst/>
            <a:rect l="l" t="t" r="r" b="b"/>
            <a:pathLst>
              <a:path w="892" h="1857" extrusionOk="0">
                <a:moveTo>
                  <a:pt x="350" y="1"/>
                </a:moveTo>
                <a:cubicBezTo>
                  <a:pt x="333" y="1"/>
                  <a:pt x="315" y="2"/>
                  <a:pt x="297" y="5"/>
                </a:cubicBezTo>
                <a:cubicBezTo>
                  <a:pt x="117" y="36"/>
                  <a:pt x="1" y="214"/>
                  <a:pt x="31" y="408"/>
                </a:cubicBezTo>
                <a:lnTo>
                  <a:pt x="206" y="1558"/>
                </a:lnTo>
                <a:cubicBezTo>
                  <a:pt x="237" y="1734"/>
                  <a:pt x="381" y="1857"/>
                  <a:pt x="540" y="1857"/>
                </a:cubicBezTo>
                <a:cubicBezTo>
                  <a:pt x="557" y="1857"/>
                  <a:pt x="574" y="1855"/>
                  <a:pt x="592" y="1852"/>
                </a:cubicBezTo>
                <a:cubicBezTo>
                  <a:pt x="773" y="1821"/>
                  <a:pt x="891" y="1640"/>
                  <a:pt x="858" y="1449"/>
                </a:cubicBezTo>
                <a:lnTo>
                  <a:pt x="683" y="296"/>
                </a:lnTo>
                <a:cubicBezTo>
                  <a:pt x="653" y="123"/>
                  <a:pt x="511" y="1"/>
                  <a:pt x="35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616863" y="2873548"/>
            <a:ext cx="90422" cy="105737"/>
          </a:xfrm>
          <a:custGeom>
            <a:avLst/>
            <a:gdLst/>
            <a:ahLst/>
            <a:cxnLst/>
            <a:rect l="l" t="t" r="r" b="b"/>
            <a:pathLst>
              <a:path w="1417" h="1657" extrusionOk="0">
                <a:moveTo>
                  <a:pt x="361" y="0"/>
                </a:moveTo>
                <a:cubicBezTo>
                  <a:pt x="297" y="0"/>
                  <a:pt x="233" y="19"/>
                  <a:pt x="177" y="58"/>
                </a:cubicBezTo>
                <a:cubicBezTo>
                  <a:pt x="31" y="164"/>
                  <a:pt x="0" y="376"/>
                  <a:pt x="113" y="536"/>
                </a:cubicBezTo>
                <a:lnTo>
                  <a:pt x="765" y="1502"/>
                </a:lnTo>
                <a:cubicBezTo>
                  <a:pt x="836" y="1603"/>
                  <a:pt x="947" y="1657"/>
                  <a:pt x="1056" y="1657"/>
                </a:cubicBezTo>
                <a:cubicBezTo>
                  <a:pt x="1120" y="1657"/>
                  <a:pt x="1184" y="1639"/>
                  <a:pt x="1239" y="1601"/>
                </a:cubicBezTo>
                <a:cubicBezTo>
                  <a:pt x="1386" y="1495"/>
                  <a:pt x="1417" y="1280"/>
                  <a:pt x="1304" y="1120"/>
                </a:cubicBezTo>
                <a:lnTo>
                  <a:pt x="653" y="154"/>
                </a:lnTo>
                <a:cubicBezTo>
                  <a:pt x="581" y="55"/>
                  <a:pt x="471" y="0"/>
                  <a:pt x="361"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6"/>
          <p:cNvSpPr/>
          <p:nvPr/>
        </p:nvSpPr>
        <p:spPr>
          <a:xfrm>
            <a:off x="582660" y="2910878"/>
            <a:ext cx="105674" cy="92081"/>
          </a:xfrm>
          <a:custGeom>
            <a:avLst/>
            <a:gdLst/>
            <a:ahLst/>
            <a:cxnLst/>
            <a:rect l="l" t="t" r="r" b="b"/>
            <a:pathLst>
              <a:path w="1656" h="1443" extrusionOk="0">
                <a:moveTo>
                  <a:pt x="366" y="0"/>
                </a:moveTo>
                <a:cubicBezTo>
                  <a:pt x="271" y="0"/>
                  <a:pt x="179" y="39"/>
                  <a:pt x="116" y="115"/>
                </a:cubicBezTo>
                <a:cubicBezTo>
                  <a:pt x="1" y="255"/>
                  <a:pt x="24" y="470"/>
                  <a:pt x="174" y="593"/>
                </a:cubicBezTo>
                <a:lnTo>
                  <a:pt x="1058" y="1357"/>
                </a:lnTo>
                <a:cubicBezTo>
                  <a:pt x="1126" y="1414"/>
                  <a:pt x="1209" y="1443"/>
                  <a:pt x="1291" y="1443"/>
                </a:cubicBezTo>
                <a:cubicBezTo>
                  <a:pt x="1385" y="1443"/>
                  <a:pt x="1477" y="1404"/>
                  <a:pt x="1540" y="1327"/>
                </a:cubicBezTo>
                <a:cubicBezTo>
                  <a:pt x="1655" y="1187"/>
                  <a:pt x="1628" y="975"/>
                  <a:pt x="1479" y="849"/>
                </a:cubicBezTo>
                <a:lnTo>
                  <a:pt x="598" y="84"/>
                </a:lnTo>
                <a:cubicBezTo>
                  <a:pt x="529" y="28"/>
                  <a:pt x="446" y="0"/>
                  <a:pt x="36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6"/>
          <p:cNvSpPr/>
          <p:nvPr/>
        </p:nvSpPr>
        <p:spPr>
          <a:xfrm>
            <a:off x="578767" y="2973159"/>
            <a:ext cx="121308" cy="59090"/>
          </a:xfrm>
          <a:custGeom>
            <a:avLst/>
            <a:gdLst/>
            <a:ahLst/>
            <a:cxnLst/>
            <a:rect l="l" t="t" r="r" b="b"/>
            <a:pathLst>
              <a:path w="1901" h="926" extrusionOk="0">
                <a:moveTo>
                  <a:pt x="371" y="1"/>
                </a:moveTo>
                <a:cubicBezTo>
                  <a:pt x="211" y="1"/>
                  <a:pt x="69" y="105"/>
                  <a:pt x="37" y="258"/>
                </a:cubicBezTo>
                <a:cubicBezTo>
                  <a:pt x="0" y="436"/>
                  <a:pt x="123" y="613"/>
                  <a:pt x="314" y="654"/>
                </a:cubicBezTo>
                <a:lnTo>
                  <a:pt x="1450" y="917"/>
                </a:lnTo>
                <a:cubicBezTo>
                  <a:pt x="1477" y="923"/>
                  <a:pt x="1503" y="926"/>
                  <a:pt x="1530" y="926"/>
                </a:cubicBezTo>
                <a:cubicBezTo>
                  <a:pt x="1690" y="926"/>
                  <a:pt x="1832" y="821"/>
                  <a:pt x="1864" y="668"/>
                </a:cubicBezTo>
                <a:cubicBezTo>
                  <a:pt x="1901" y="490"/>
                  <a:pt x="1778" y="313"/>
                  <a:pt x="1587" y="272"/>
                </a:cubicBezTo>
                <a:lnTo>
                  <a:pt x="451" y="9"/>
                </a:lnTo>
                <a:cubicBezTo>
                  <a:pt x="424" y="4"/>
                  <a:pt x="397" y="1"/>
                  <a:pt x="3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708115" y="2898563"/>
            <a:ext cx="95017" cy="107715"/>
          </a:xfrm>
          <a:custGeom>
            <a:avLst/>
            <a:gdLst/>
            <a:ahLst/>
            <a:cxnLst/>
            <a:rect l="l" t="t" r="r" b="b"/>
            <a:pathLst>
              <a:path w="1489" h="1688" extrusionOk="0">
                <a:moveTo>
                  <a:pt x="1045" y="0"/>
                </a:moveTo>
                <a:cubicBezTo>
                  <a:pt x="920" y="0"/>
                  <a:pt x="797" y="61"/>
                  <a:pt x="724" y="175"/>
                </a:cubicBezTo>
                <a:lnTo>
                  <a:pt x="120" y="1086"/>
                </a:lnTo>
                <a:cubicBezTo>
                  <a:pt x="1" y="1264"/>
                  <a:pt x="52" y="1506"/>
                  <a:pt x="229" y="1622"/>
                </a:cubicBezTo>
                <a:cubicBezTo>
                  <a:pt x="295" y="1667"/>
                  <a:pt x="370" y="1688"/>
                  <a:pt x="444" y="1688"/>
                </a:cubicBezTo>
                <a:cubicBezTo>
                  <a:pt x="569" y="1688"/>
                  <a:pt x="693" y="1627"/>
                  <a:pt x="768" y="1513"/>
                </a:cubicBezTo>
                <a:lnTo>
                  <a:pt x="1369" y="602"/>
                </a:lnTo>
                <a:cubicBezTo>
                  <a:pt x="1489" y="424"/>
                  <a:pt x="1441" y="181"/>
                  <a:pt x="1260" y="66"/>
                </a:cubicBezTo>
                <a:cubicBezTo>
                  <a:pt x="1194" y="21"/>
                  <a:pt x="1119" y="0"/>
                  <a:pt x="104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a:off x="623181" y="2924279"/>
            <a:ext cx="157744" cy="126732"/>
          </a:xfrm>
          <a:custGeom>
            <a:avLst/>
            <a:gdLst/>
            <a:ahLst/>
            <a:cxnLst/>
            <a:rect l="l" t="t" r="r" b="b"/>
            <a:pathLst>
              <a:path w="2472" h="1986" extrusionOk="0">
                <a:moveTo>
                  <a:pt x="1328" y="0"/>
                </a:moveTo>
                <a:cubicBezTo>
                  <a:pt x="1239" y="0"/>
                  <a:pt x="1149" y="21"/>
                  <a:pt x="1066" y="62"/>
                </a:cubicBezTo>
                <a:lnTo>
                  <a:pt x="410" y="390"/>
                </a:lnTo>
                <a:cubicBezTo>
                  <a:pt x="119" y="533"/>
                  <a:pt x="1" y="888"/>
                  <a:pt x="144" y="1182"/>
                </a:cubicBezTo>
                <a:lnTo>
                  <a:pt x="382" y="1656"/>
                </a:lnTo>
                <a:cubicBezTo>
                  <a:pt x="486" y="1864"/>
                  <a:pt x="694" y="1985"/>
                  <a:pt x="911" y="1985"/>
                </a:cubicBezTo>
                <a:cubicBezTo>
                  <a:pt x="999" y="1985"/>
                  <a:pt x="1089" y="1965"/>
                  <a:pt x="1175" y="1922"/>
                </a:cubicBezTo>
                <a:lnTo>
                  <a:pt x="2062" y="1478"/>
                </a:lnTo>
                <a:cubicBezTo>
                  <a:pt x="2356" y="1335"/>
                  <a:pt x="2471" y="980"/>
                  <a:pt x="2328" y="687"/>
                </a:cubicBezTo>
                <a:cubicBezTo>
                  <a:pt x="2287" y="608"/>
                  <a:pt x="2229" y="536"/>
                  <a:pt x="2158" y="482"/>
                </a:cubicBezTo>
                <a:lnTo>
                  <a:pt x="1687" y="123"/>
                </a:lnTo>
                <a:cubicBezTo>
                  <a:pt x="1581" y="41"/>
                  <a:pt x="1455" y="0"/>
                  <a:pt x="13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690247" y="3002704"/>
            <a:ext cx="91124" cy="67897"/>
          </a:xfrm>
          <a:custGeom>
            <a:avLst/>
            <a:gdLst/>
            <a:ahLst/>
            <a:cxnLst/>
            <a:rect l="l" t="t" r="r" b="b"/>
            <a:pathLst>
              <a:path w="1428" h="1064" extrusionOk="0">
                <a:moveTo>
                  <a:pt x="922" y="0"/>
                </a:moveTo>
                <a:lnTo>
                  <a:pt x="1" y="697"/>
                </a:lnTo>
                <a:lnTo>
                  <a:pt x="393" y="1062"/>
                </a:lnTo>
                <a:cubicBezTo>
                  <a:pt x="393" y="1062"/>
                  <a:pt x="403" y="1063"/>
                  <a:pt x="421" y="1063"/>
                </a:cubicBezTo>
                <a:cubicBezTo>
                  <a:pt x="494" y="1063"/>
                  <a:pt x="706" y="1046"/>
                  <a:pt x="1025" y="878"/>
                </a:cubicBezTo>
                <a:cubicBezTo>
                  <a:pt x="1428" y="666"/>
                  <a:pt x="1338" y="465"/>
                  <a:pt x="1338" y="465"/>
                </a:cubicBezTo>
                <a:lnTo>
                  <a:pt x="922"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685653" y="2121394"/>
            <a:ext cx="1581976" cy="1567873"/>
          </a:xfrm>
          <a:custGeom>
            <a:avLst/>
            <a:gdLst/>
            <a:ahLst/>
            <a:cxnLst/>
            <a:rect l="l" t="t" r="r" b="b"/>
            <a:pathLst>
              <a:path w="24791" h="24570" extrusionOk="0">
                <a:moveTo>
                  <a:pt x="20783" y="0"/>
                </a:moveTo>
                <a:cubicBezTo>
                  <a:pt x="20264" y="5786"/>
                  <a:pt x="12734" y="10090"/>
                  <a:pt x="11368" y="10391"/>
                </a:cubicBezTo>
                <a:cubicBezTo>
                  <a:pt x="11368" y="10391"/>
                  <a:pt x="10340" y="10766"/>
                  <a:pt x="9231" y="11654"/>
                </a:cubicBezTo>
                <a:cubicBezTo>
                  <a:pt x="8199" y="12479"/>
                  <a:pt x="5482" y="14409"/>
                  <a:pt x="3701" y="14409"/>
                </a:cubicBezTo>
                <a:cubicBezTo>
                  <a:pt x="3574" y="14409"/>
                  <a:pt x="3452" y="14399"/>
                  <a:pt x="3336" y="14378"/>
                </a:cubicBezTo>
                <a:cubicBezTo>
                  <a:pt x="2305" y="14197"/>
                  <a:pt x="1741" y="14033"/>
                  <a:pt x="1455" y="13931"/>
                </a:cubicBezTo>
                <a:cubicBezTo>
                  <a:pt x="1432" y="13923"/>
                  <a:pt x="1409" y="13919"/>
                  <a:pt x="1387" y="13919"/>
                </a:cubicBezTo>
                <a:cubicBezTo>
                  <a:pt x="1296" y="13919"/>
                  <a:pt x="1217" y="13982"/>
                  <a:pt x="1193" y="14078"/>
                </a:cubicBezTo>
                <a:cubicBezTo>
                  <a:pt x="1161" y="14194"/>
                  <a:pt x="1080" y="14323"/>
                  <a:pt x="878" y="14409"/>
                </a:cubicBezTo>
                <a:cubicBezTo>
                  <a:pt x="656" y="14504"/>
                  <a:pt x="438" y="14535"/>
                  <a:pt x="277" y="14542"/>
                </a:cubicBezTo>
                <a:cubicBezTo>
                  <a:pt x="123" y="14549"/>
                  <a:pt x="1" y="14678"/>
                  <a:pt x="8" y="14832"/>
                </a:cubicBezTo>
                <a:cubicBezTo>
                  <a:pt x="38" y="15392"/>
                  <a:pt x="284" y="16600"/>
                  <a:pt x="1762" y="17348"/>
                </a:cubicBezTo>
                <a:cubicBezTo>
                  <a:pt x="3736" y="18344"/>
                  <a:pt x="4114" y="18434"/>
                  <a:pt x="4114" y="18434"/>
                </a:cubicBezTo>
                <a:cubicBezTo>
                  <a:pt x="4114" y="18434"/>
                  <a:pt x="4888" y="17901"/>
                  <a:pt x="5576" y="17901"/>
                </a:cubicBezTo>
                <a:cubicBezTo>
                  <a:pt x="5946" y="17901"/>
                  <a:pt x="6291" y="18055"/>
                  <a:pt x="6477" y="18529"/>
                </a:cubicBezTo>
                <a:cubicBezTo>
                  <a:pt x="7009" y="19888"/>
                  <a:pt x="10635" y="23994"/>
                  <a:pt x="15710" y="24513"/>
                </a:cubicBezTo>
                <a:cubicBezTo>
                  <a:pt x="16083" y="24551"/>
                  <a:pt x="16451" y="24569"/>
                  <a:pt x="16812" y="24569"/>
                </a:cubicBezTo>
                <a:cubicBezTo>
                  <a:pt x="21356" y="24569"/>
                  <a:pt x="24790" y="21718"/>
                  <a:pt x="24312" y="19921"/>
                </a:cubicBezTo>
                <a:cubicBezTo>
                  <a:pt x="23794" y="17980"/>
                  <a:pt x="18459" y="12999"/>
                  <a:pt x="18459" y="12999"/>
                </a:cubicBezTo>
                <a:cubicBezTo>
                  <a:pt x="18459" y="12999"/>
                  <a:pt x="20916" y="10868"/>
                  <a:pt x="22240" y="6769"/>
                </a:cubicBezTo>
                <a:cubicBezTo>
                  <a:pt x="23568" y="2673"/>
                  <a:pt x="22108" y="375"/>
                  <a:pt x="22108" y="375"/>
                </a:cubicBezTo>
                <a:cubicBezTo>
                  <a:pt x="22108" y="375"/>
                  <a:pt x="22015" y="478"/>
                  <a:pt x="21786" y="478"/>
                </a:cubicBezTo>
                <a:cubicBezTo>
                  <a:pt x="21688" y="478"/>
                  <a:pt x="21565" y="459"/>
                  <a:pt x="21415" y="406"/>
                </a:cubicBezTo>
                <a:cubicBezTo>
                  <a:pt x="20909" y="229"/>
                  <a:pt x="20783" y="0"/>
                  <a:pt x="207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a:off x="822913" y="3288200"/>
            <a:ext cx="1576169" cy="495057"/>
          </a:xfrm>
          <a:custGeom>
            <a:avLst/>
            <a:gdLst/>
            <a:ahLst/>
            <a:cxnLst/>
            <a:rect l="l" t="t" r="r" b="b"/>
            <a:pathLst>
              <a:path w="24700" h="7758" extrusionOk="0">
                <a:moveTo>
                  <a:pt x="6955" y="1"/>
                </a:moveTo>
                <a:cubicBezTo>
                  <a:pt x="4650" y="1"/>
                  <a:pt x="1959" y="776"/>
                  <a:pt x="1871" y="913"/>
                </a:cubicBezTo>
                <a:cubicBezTo>
                  <a:pt x="0" y="3818"/>
                  <a:pt x="6521" y="7078"/>
                  <a:pt x="10781" y="7692"/>
                </a:cubicBezTo>
                <a:cubicBezTo>
                  <a:pt x="11087" y="7736"/>
                  <a:pt x="11421" y="7757"/>
                  <a:pt x="11777" y="7757"/>
                </a:cubicBezTo>
                <a:cubicBezTo>
                  <a:pt x="16392" y="7757"/>
                  <a:pt x="24700" y="4262"/>
                  <a:pt x="22199" y="1876"/>
                </a:cubicBezTo>
                <a:cubicBezTo>
                  <a:pt x="21485" y="1194"/>
                  <a:pt x="20254" y="840"/>
                  <a:pt x="18919" y="840"/>
                </a:cubicBezTo>
                <a:cubicBezTo>
                  <a:pt x="17533" y="840"/>
                  <a:pt x="16035" y="1221"/>
                  <a:pt x="14887" y="2012"/>
                </a:cubicBezTo>
                <a:cubicBezTo>
                  <a:pt x="13286" y="3115"/>
                  <a:pt x="12996" y="4234"/>
                  <a:pt x="12996" y="4234"/>
                </a:cubicBezTo>
                <a:lnTo>
                  <a:pt x="12228" y="2896"/>
                </a:lnTo>
                <a:lnTo>
                  <a:pt x="11296" y="3381"/>
                </a:lnTo>
                <a:lnTo>
                  <a:pt x="10030" y="1118"/>
                </a:lnTo>
                <a:cubicBezTo>
                  <a:pt x="9559" y="274"/>
                  <a:pt x="8325" y="1"/>
                  <a:pt x="6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6"/>
          <p:cNvSpPr/>
          <p:nvPr/>
        </p:nvSpPr>
        <p:spPr>
          <a:xfrm>
            <a:off x="1765038" y="2105505"/>
            <a:ext cx="498695" cy="845388"/>
          </a:xfrm>
          <a:custGeom>
            <a:avLst/>
            <a:gdLst/>
            <a:ahLst/>
            <a:cxnLst/>
            <a:rect l="l" t="t" r="r" b="b"/>
            <a:pathLst>
              <a:path w="7815" h="13248" extrusionOk="0">
                <a:moveTo>
                  <a:pt x="5503" y="0"/>
                </a:moveTo>
                <a:lnTo>
                  <a:pt x="5264" y="959"/>
                </a:lnTo>
                <a:cubicBezTo>
                  <a:pt x="5264" y="959"/>
                  <a:pt x="5264" y="959"/>
                  <a:pt x="5265" y="959"/>
                </a:cubicBezTo>
                <a:cubicBezTo>
                  <a:pt x="5390" y="959"/>
                  <a:pt x="6050" y="4052"/>
                  <a:pt x="4476" y="7410"/>
                </a:cubicBezTo>
                <a:cubicBezTo>
                  <a:pt x="3175" y="10182"/>
                  <a:pt x="1483" y="12173"/>
                  <a:pt x="1305" y="12173"/>
                </a:cubicBezTo>
                <a:cubicBezTo>
                  <a:pt x="1304" y="12173"/>
                  <a:pt x="1302" y="12173"/>
                  <a:pt x="1301" y="12173"/>
                </a:cubicBezTo>
                <a:cubicBezTo>
                  <a:pt x="1141" y="12142"/>
                  <a:pt x="0" y="11736"/>
                  <a:pt x="0" y="11736"/>
                </a:cubicBezTo>
                <a:lnTo>
                  <a:pt x="0" y="11736"/>
                </a:lnTo>
                <a:lnTo>
                  <a:pt x="1544" y="13248"/>
                </a:lnTo>
                <a:cubicBezTo>
                  <a:pt x="1544" y="13248"/>
                  <a:pt x="7814" y="9581"/>
                  <a:pt x="7206" y="5660"/>
                </a:cubicBezTo>
                <a:cubicBezTo>
                  <a:pt x="6603" y="1737"/>
                  <a:pt x="5503" y="0"/>
                  <a:pt x="5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a:off x="661283" y="3045625"/>
            <a:ext cx="629174" cy="308729"/>
          </a:xfrm>
          <a:custGeom>
            <a:avLst/>
            <a:gdLst/>
            <a:ahLst/>
            <a:cxnLst/>
            <a:rect l="l" t="t" r="r" b="b"/>
            <a:pathLst>
              <a:path w="10068" h="5100" extrusionOk="0">
                <a:moveTo>
                  <a:pt x="587" y="0"/>
                </a:moveTo>
                <a:lnTo>
                  <a:pt x="587" y="0"/>
                </a:lnTo>
                <a:cubicBezTo>
                  <a:pt x="1" y="1151"/>
                  <a:pt x="403" y="3923"/>
                  <a:pt x="3192" y="4786"/>
                </a:cubicBezTo>
                <a:cubicBezTo>
                  <a:pt x="3909" y="5009"/>
                  <a:pt x="4714" y="5099"/>
                  <a:pt x="5513" y="5099"/>
                </a:cubicBezTo>
                <a:cubicBezTo>
                  <a:pt x="7820" y="5099"/>
                  <a:pt x="10067" y="4344"/>
                  <a:pt x="9941" y="3844"/>
                </a:cubicBezTo>
                <a:cubicBezTo>
                  <a:pt x="9769" y="3181"/>
                  <a:pt x="8256" y="2519"/>
                  <a:pt x="6521" y="2519"/>
                </a:cubicBezTo>
                <a:cubicBezTo>
                  <a:pt x="6494" y="2519"/>
                  <a:pt x="6468" y="2519"/>
                  <a:pt x="6442" y="2519"/>
                </a:cubicBezTo>
                <a:cubicBezTo>
                  <a:pt x="4674" y="2536"/>
                  <a:pt x="5305" y="3461"/>
                  <a:pt x="4923" y="3540"/>
                </a:cubicBezTo>
                <a:cubicBezTo>
                  <a:pt x="4873" y="3551"/>
                  <a:pt x="4818" y="3556"/>
                  <a:pt x="4756" y="3556"/>
                </a:cubicBezTo>
                <a:cubicBezTo>
                  <a:pt x="4342" y="3556"/>
                  <a:pt x="3638" y="3306"/>
                  <a:pt x="2377" y="2653"/>
                </a:cubicBezTo>
                <a:cubicBezTo>
                  <a:pt x="929" y="1902"/>
                  <a:pt x="587"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a:off x="1213955" y="2848406"/>
            <a:ext cx="192586" cy="270054"/>
          </a:xfrm>
          <a:custGeom>
            <a:avLst/>
            <a:gdLst/>
            <a:ahLst/>
            <a:cxnLst/>
            <a:rect l="l" t="t" r="r" b="b"/>
            <a:pathLst>
              <a:path w="3018" h="4232" extrusionOk="0">
                <a:moveTo>
                  <a:pt x="3006" y="1"/>
                </a:moveTo>
                <a:cubicBezTo>
                  <a:pt x="3001" y="1"/>
                  <a:pt x="2992" y="2"/>
                  <a:pt x="2980" y="5"/>
                </a:cubicBezTo>
                <a:cubicBezTo>
                  <a:pt x="2982" y="10"/>
                  <a:pt x="2982" y="17"/>
                  <a:pt x="2981" y="25"/>
                </a:cubicBezTo>
                <a:lnTo>
                  <a:pt x="2981" y="25"/>
                </a:lnTo>
                <a:cubicBezTo>
                  <a:pt x="3008" y="8"/>
                  <a:pt x="3017" y="1"/>
                  <a:pt x="3006" y="1"/>
                </a:cubicBezTo>
                <a:close/>
                <a:moveTo>
                  <a:pt x="2981" y="25"/>
                </a:moveTo>
                <a:cubicBezTo>
                  <a:pt x="2789" y="142"/>
                  <a:pt x="1700" y="701"/>
                  <a:pt x="860" y="2053"/>
                </a:cubicBezTo>
                <a:cubicBezTo>
                  <a:pt x="0" y="3436"/>
                  <a:pt x="54" y="4231"/>
                  <a:pt x="54" y="4231"/>
                </a:cubicBezTo>
                <a:cubicBezTo>
                  <a:pt x="1311" y="1794"/>
                  <a:pt x="2939" y="273"/>
                  <a:pt x="2981" y="25"/>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6"/>
          <p:cNvSpPr/>
          <p:nvPr/>
        </p:nvSpPr>
        <p:spPr>
          <a:xfrm>
            <a:off x="1618206" y="2121394"/>
            <a:ext cx="532643" cy="829499"/>
          </a:xfrm>
          <a:custGeom>
            <a:avLst/>
            <a:gdLst/>
            <a:ahLst/>
            <a:cxnLst/>
            <a:rect l="l" t="t" r="r" b="b"/>
            <a:pathLst>
              <a:path w="8347" h="12999" extrusionOk="0">
                <a:moveTo>
                  <a:pt x="6169" y="0"/>
                </a:moveTo>
                <a:cubicBezTo>
                  <a:pt x="6162" y="92"/>
                  <a:pt x="6152" y="188"/>
                  <a:pt x="6139" y="279"/>
                </a:cubicBezTo>
                <a:cubicBezTo>
                  <a:pt x="6265" y="266"/>
                  <a:pt x="6377" y="259"/>
                  <a:pt x="6473" y="259"/>
                </a:cubicBezTo>
                <a:cubicBezTo>
                  <a:pt x="6237" y="123"/>
                  <a:pt x="6169" y="0"/>
                  <a:pt x="6169" y="0"/>
                </a:cubicBezTo>
                <a:close/>
                <a:moveTo>
                  <a:pt x="6449" y="2997"/>
                </a:moveTo>
                <a:cubicBezTo>
                  <a:pt x="6473" y="3127"/>
                  <a:pt x="6487" y="3254"/>
                  <a:pt x="6497" y="3380"/>
                </a:cubicBezTo>
                <a:cubicBezTo>
                  <a:pt x="6490" y="3254"/>
                  <a:pt x="6473" y="3127"/>
                  <a:pt x="6449" y="2997"/>
                </a:cubicBezTo>
                <a:close/>
                <a:moveTo>
                  <a:pt x="6869" y="430"/>
                </a:moveTo>
                <a:lnTo>
                  <a:pt x="6869" y="430"/>
                </a:lnTo>
                <a:cubicBezTo>
                  <a:pt x="7104" y="782"/>
                  <a:pt x="7101" y="1580"/>
                  <a:pt x="7094" y="1662"/>
                </a:cubicBezTo>
                <a:cubicBezTo>
                  <a:pt x="7087" y="1765"/>
                  <a:pt x="6623" y="1843"/>
                  <a:pt x="6538" y="1861"/>
                </a:cubicBezTo>
                <a:cubicBezTo>
                  <a:pt x="6452" y="1877"/>
                  <a:pt x="6596" y="2212"/>
                  <a:pt x="6623" y="2355"/>
                </a:cubicBezTo>
                <a:cubicBezTo>
                  <a:pt x="6643" y="2471"/>
                  <a:pt x="6660" y="2584"/>
                  <a:pt x="6397" y="2673"/>
                </a:cubicBezTo>
                <a:cubicBezTo>
                  <a:pt x="6500" y="3011"/>
                  <a:pt x="6569" y="3366"/>
                  <a:pt x="6561" y="3720"/>
                </a:cubicBezTo>
                <a:cubicBezTo>
                  <a:pt x="6561" y="3898"/>
                  <a:pt x="6528" y="4076"/>
                  <a:pt x="6483" y="4250"/>
                </a:cubicBezTo>
                <a:cubicBezTo>
                  <a:pt x="6421" y="4417"/>
                  <a:pt x="6353" y="4581"/>
                  <a:pt x="6244" y="4724"/>
                </a:cubicBezTo>
                <a:cubicBezTo>
                  <a:pt x="6134" y="4875"/>
                  <a:pt x="6005" y="5004"/>
                  <a:pt x="5858" y="5117"/>
                </a:cubicBezTo>
                <a:cubicBezTo>
                  <a:pt x="5885" y="5229"/>
                  <a:pt x="5906" y="5356"/>
                  <a:pt x="5926" y="5499"/>
                </a:cubicBezTo>
                <a:cubicBezTo>
                  <a:pt x="6203" y="7564"/>
                  <a:pt x="1124" y="9882"/>
                  <a:pt x="89" y="10166"/>
                </a:cubicBezTo>
                <a:cubicBezTo>
                  <a:pt x="59" y="10176"/>
                  <a:pt x="28" y="10183"/>
                  <a:pt x="1" y="10193"/>
                </a:cubicBezTo>
                <a:cubicBezTo>
                  <a:pt x="407" y="10384"/>
                  <a:pt x="1270" y="10794"/>
                  <a:pt x="1612" y="11005"/>
                </a:cubicBezTo>
                <a:cubicBezTo>
                  <a:pt x="1915" y="11196"/>
                  <a:pt x="2263" y="11480"/>
                  <a:pt x="2595" y="11774"/>
                </a:cubicBezTo>
                <a:lnTo>
                  <a:pt x="2301" y="11487"/>
                </a:lnTo>
                <a:lnTo>
                  <a:pt x="2301" y="11487"/>
                </a:lnTo>
                <a:cubicBezTo>
                  <a:pt x="2301" y="11487"/>
                  <a:pt x="3442" y="11893"/>
                  <a:pt x="3602" y="11924"/>
                </a:cubicBezTo>
                <a:lnTo>
                  <a:pt x="3605" y="11924"/>
                </a:lnTo>
                <a:cubicBezTo>
                  <a:pt x="3786" y="11924"/>
                  <a:pt x="5476" y="9934"/>
                  <a:pt x="6777" y="7161"/>
                </a:cubicBezTo>
                <a:cubicBezTo>
                  <a:pt x="8346" y="3806"/>
                  <a:pt x="7691" y="710"/>
                  <a:pt x="7565" y="710"/>
                </a:cubicBezTo>
                <a:lnTo>
                  <a:pt x="7568" y="689"/>
                </a:lnTo>
                <a:lnTo>
                  <a:pt x="7207" y="478"/>
                </a:lnTo>
                <a:lnTo>
                  <a:pt x="7172" y="478"/>
                </a:lnTo>
                <a:cubicBezTo>
                  <a:pt x="7091" y="478"/>
                  <a:pt x="6991" y="464"/>
                  <a:pt x="6869" y="430"/>
                </a:cubicBezTo>
                <a:close/>
                <a:moveTo>
                  <a:pt x="3834" y="12989"/>
                </a:moveTo>
                <a:lnTo>
                  <a:pt x="3845" y="12999"/>
                </a:lnTo>
                <a:cubicBezTo>
                  <a:pt x="3845" y="12995"/>
                  <a:pt x="3841" y="12992"/>
                  <a:pt x="3834" y="129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6"/>
          <p:cNvSpPr/>
          <p:nvPr/>
        </p:nvSpPr>
        <p:spPr>
          <a:xfrm>
            <a:off x="1765038" y="2165361"/>
            <a:ext cx="385810" cy="785532"/>
          </a:xfrm>
          <a:custGeom>
            <a:avLst/>
            <a:gdLst/>
            <a:ahLst/>
            <a:cxnLst/>
            <a:rect l="l" t="t" r="r" b="b"/>
            <a:pathLst>
              <a:path w="6046" h="12310" extrusionOk="0">
                <a:moveTo>
                  <a:pt x="5267" y="0"/>
                </a:moveTo>
                <a:lnTo>
                  <a:pt x="5264" y="21"/>
                </a:lnTo>
                <a:cubicBezTo>
                  <a:pt x="5390" y="21"/>
                  <a:pt x="6045" y="3117"/>
                  <a:pt x="4476" y="6472"/>
                </a:cubicBezTo>
                <a:cubicBezTo>
                  <a:pt x="3175" y="9245"/>
                  <a:pt x="1485" y="11235"/>
                  <a:pt x="1304" y="11235"/>
                </a:cubicBezTo>
                <a:lnTo>
                  <a:pt x="1301" y="11235"/>
                </a:lnTo>
                <a:cubicBezTo>
                  <a:pt x="1141" y="11204"/>
                  <a:pt x="0" y="10798"/>
                  <a:pt x="0" y="10798"/>
                </a:cubicBezTo>
                <a:lnTo>
                  <a:pt x="0" y="10798"/>
                </a:lnTo>
                <a:lnTo>
                  <a:pt x="294" y="11085"/>
                </a:lnTo>
                <a:cubicBezTo>
                  <a:pt x="909" y="11634"/>
                  <a:pt x="1454" y="12218"/>
                  <a:pt x="1533" y="12300"/>
                </a:cubicBezTo>
                <a:lnTo>
                  <a:pt x="1544" y="12310"/>
                </a:lnTo>
                <a:cubicBezTo>
                  <a:pt x="1544" y="12310"/>
                  <a:pt x="1802" y="12081"/>
                  <a:pt x="2202" y="11638"/>
                </a:cubicBezTo>
                <a:cubicBezTo>
                  <a:pt x="2878" y="10863"/>
                  <a:pt x="3967" y="9391"/>
                  <a:pt x="4971" y="7036"/>
                </a:cubicBezTo>
                <a:cubicBezTo>
                  <a:pt x="6018" y="4578"/>
                  <a:pt x="5896" y="2311"/>
                  <a:pt x="5705" y="1086"/>
                </a:cubicBezTo>
                <a:cubicBezTo>
                  <a:pt x="5650" y="844"/>
                  <a:pt x="5588" y="632"/>
                  <a:pt x="5527" y="451"/>
                </a:cubicBezTo>
                <a:cubicBezTo>
                  <a:pt x="5476" y="301"/>
                  <a:pt x="5424" y="171"/>
                  <a:pt x="5380" y="66"/>
                </a:cubicBezTo>
                <a:lnTo>
                  <a:pt x="5267" y="0"/>
                </a:ln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a:off x="1417580" y="3343652"/>
            <a:ext cx="669457" cy="956103"/>
          </a:xfrm>
          <a:custGeom>
            <a:avLst/>
            <a:gdLst/>
            <a:ahLst/>
            <a:cxnLst/>
            <a:rect l="l" t="t" r="r" b="b"/>
            <a:pathLst>
              <a:path w="10491" h="14983" extrusionOk="0">
                <a:moveTo>
                  <a:pt x="8952" y="0"/>
                </a:moveTo>
                <a:cubicBezTo>
                  <a:pt x="8564" y="0"/>
                  <a:pt x="7365" y="58"/>
                  <a:pt x="6200" y="710"/>
                </a:cubicBezTo>
                <a:cubicBezTo>
                  <a:pt x="4783" y="1501"/>
                  <a:pt x="4312" y="2236"/>
                  <a:pt x="4326" y="2355"/>
                </a:cubicBezTo>
                <a:cubicBezTo>
                  <a:pt x="4886" y="7199"/>
                  <a:pt x="929" y="11824"/>
                  <a:pt x="86" y="12746"/>
                </a:cubicBezTo>
                <a:cubicBezTo>
                  <a:pt x="0" y="12839"/>
                  <a:pt x="8" y="12982"/>
                  <a:pt x="99" y="13070"/>
                </a:cubicBezTo>
                <a:lnTo>
                  <a:pt x="2080" y="14920"/>
                </a:lnTo>
                <a:cubicBezTo>
                  <a:pt x="2126" y="14963"/>
                  <a:pt x="2181" y="14982"/>
                  <a:pt x="2235" y="14982"/>
                </a:cubicBezTo>
                <a:cubicBezTo>
                  <a:pt x="2357" y="14982"/>
                  <a:pt x="2473" y="14884"/>
                  <a:pt x="2469" y="14740"/>
                </a:cubicBezTo>
                <a:lnTo>
                  <a:pt x="2417" y="13614"/>
                </a:lnTo>
                <a:cubicBezTo>
                  <a:pt x="2414" y="13528"/>
                  <a:pt x="2455" y="13450"/>
                  <a:pt x="2527" y="13405"/>
                </a:cubicBezTo>
                <a:cubicBezTo>
                  <a:pt x="2981" y="13129"/>
                  <a:pt x="4736" y="11975"/>
                  <a:pt x="7388" y="9165"/>
                </a:cubicBezTo>
                <a:cubicBezTo>
                  <a:pt x="10491" y="5875"/>
                  <a:pt x="9081" y="3"/>
                  <a:pt x="9081" y="3"/>
                </a:cubicBezTo>
                <a:cubicBezTo>
                  <a:pt x="9081" y="3"/>
                  <a:pt x="9035" y="0"/>
                  <a:pt x="8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a:off x="1167691" y="3833028"/>
            <a:ext cx="671882" cy="563656"/>
          </a:xfrm>
          <a:custGeom>
            <a:avLst/>
            <a:gdLst/>
            <a:ahLst/>
            <a:cxnLst/>
            <a:rect l="l" t="t" r="r" b="b"/>
            <a:pathLst>
              <a:path w="10529" h="8833" extrusionOk="0">
                <a:moveTo>
                  <a:pt x="6965" y="1"/>
                </a:moveTo>
                <a:cubicBezTo>
                  <a:pt x="6965" y="1"/>
                  <a:pt x="1" y="6258"/>
                  <a:pt x="3944" y="8515"/>
                </a:cubicBezTo>
                <a:cubicBezTo>
                  <a:pt x="4330" y="8735"/>
                  <a:pt x="4716" y="8833"/>
                  <a:pt x="5097" y="8833"/>
                </a:cubicBezTo>
                <a:cubicBezTo>
                  <a:pt x="7964" y="8833"/>
                  <a:pt x="10529" y="3302"/>
                  <a:pt x="10529" y="3302"/>
                </a:cubicBezTo>
                <a:cubicBezTo>
                  <a:pt x="10529" y="3302"/>
                  <a:pt x="7111" y="29"/>
                  <a:pt x="6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6"/>
          <p:cNvSpPr/>
          <p:nvPr/>
        </p:nvSpPr>
        <p:spPr>
          <a:xfrm>
            <a:off x="2032093" y="1987516"/>
            <a:ext cx="49072" cy="119393"/>
          </a:xfrm>
          <a:custGeom>
            <a:avLst/>
            <a:gdLst/>
            <a:ahLst/>
            <a:cxnLst/>
            <a:rect l="l" t="t" r="r" b="b"/>
            <a:pathLst>
              <a:path w="769" h="1871" extrusionOk="0">
                <a:moveTo>
                  <a:pt x="424" y="0"/>
                </a:moveTo>
                <a:cubicBezTo>
                  <a:pt x="254" y="0"/>
                  <a:pt x="109" y="142"/>
                  <a:pt x="92" y="326"/>
                </a:cubicBezTo>
                <a:lnTo>
                  <a:pt x="17" y="1490"/>
                </a:lnTo>
                <a:cubicBezTo>
                  <a:pt x="1" y="1681"/>
                  <a:pt x="137" y="1852"/>
                  <a:pt x="318" y="1870"/>
                </a:cubicBezTo>
                <a:cubicBezTo>
                  <a:pt x="325" y="1870"/>
                  <a:pt x="333" y="1870"/>
                  <a:pt x="341" y="1870"/>
                </a:cubicBezTo>
                <a:cubicBezTo>
                  <a:pt x="512" y="1870"/>
                  <a:pt x="660" y="1731"/>
                  <a:pt x="677" y="1545"/>
                </a:cubicBezTo>
                <a:lnTo>
                  <a:pt x="751" y="381"/>
                </a:lnTo>
                <a:cubicBezTo>
                  <a:pt x="768" y="186"/>
                  <a:pt x="632" y="16"/>
                  <a:pt x="451" y="2"/>
                </a:cubicBezTo>
                <a:cubicBezTo>
                  <a:pt x="442" y="1"/>
                  <a:pt x="433" y="0"/>
                  <a:pt x="42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2058256" y="1999449"/>
            <a:ext cx="85190" cy="109438"/>
          </a:xfrm>
          <a:custGeom>
            <a:avLst/>
            <a:gdLst/>
            <a:ahLst/>
            <a:cxnLst/>
            <a:rect l="l" t="t" r="r" b="b"/>
            <a:pathLst>
              <a:path w="1335" h="1715" extrusionOk="0">
                <a:moveTo>
                  <a:pt x="971" y="1"/>
                </a:moveTo>
                <a:cubicBezTo>
                  <a:pt x="852" y="1"/>
                  <a:pt x="733" y="66"/>
                  <a:pt x="666" y="180"/>
                </a:cubicBezTo>
                <a:lnTo>
                  <a:pt x="99" y="1201"/>
                </a:lnTo>
                <a:cubicBezTo>
                  <a:pt x="0" y="1368"/>
                  <a:pt x="48" y="1580"/>
                  <a:pt x="208" y="1672"/>
                </a:cubicBezTo>
                <a:cubicBezTo>
                  <a:pt x="258" y="1701"/>
                  <a:pt x="312" y="1715"/>
                  <a:pt x="366" y="1715"/>
                </a:cubicBezTo>
                <a:cubicBezTo>
                  <a:pt x="483" y="1715"/>
                  <a:pt x="601" y="1649"/>
                  <a:pt x="669" y="1532"/>
                </a:cubicBezTo>
                <a:lnTo>
                  <a:pt x="1236" y="515"/>
                </a:lnTo>
                <a:cubicBezTo>
                  <a:pt x="1335" y="347"/>
                  <a:pt x="1287" y="136"/>
                  <a:pt x="1130" y="44"/>
                </a:cubicBezTo>
                <a:cubicBezTo>
                  <a:pt x="1080" y="15"/>
                  <a:pt x="1026" y="1"/>
                  <a:pt x="9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2079760" y="2033716"/>
            <a:ext cx="100313" cy="96995"/>
          </a:xfrm>
          <a:custGeom>
            <a:avLst/>
            <a:gdLst/>
            <a:ahLst/>
            <a:cxnLst/>
            <a:rect l="l" t="t" r="r" b="b"/>
            <a:pathLst>
              <a:path w="1572" h="1520" extrusionOk="0">
                <a:moveTo>
                  <a:pt x="1217" y="1"/>
                </a:moveTo>
                <a:cubicBezTo>
                  <a:pt x="1126" y="1"/>
                  <a:pt x="1033" y="36"/>
                  <a:pt x="960" y="107"/>
                </a:cubicBezTo>
                <a:lnTo>
                  <a:pt x="148" y="944"/>
                </a:lnTo>
                <a:cubicBezTo>
                  <a:pt x="12" y="1080"/>
                  <a:pt x="1" y="1295"/>
                  <a:pt x="130" y="1425"/>
                </a:cubicBezTo>
                <a:cubicBezTo>
                  <a:pt x="194" y="1488"/>
                  <a:pt x="277" y="1520"/>
                  <a:pt x="362" y="1520"/>
                </a:cubicBezTo>
                <a:cubicBezTo>
                  <a:pt x="451" y="1520"/>
                  <a:pt x="542" y="1485"/>
                  <a:pt x="612" y="1415"/>
                </a:cubicBezTo>
                <a:lnTo>
                  <a:pt x="1428" y="579"/>
                </a:lnTo>
                <a:cubicBezTo>
                  <a:pt x="1564" y="438"/>
                  <a:pt x="1571" y="224"/>
                  <a:pt x="1445" y="94"/>
                </a:cubicBezTo>
                <a:cubicBezTo>
                  <a:pt x="1383" y="31"/>
                  <a:pt x="1301" y="1"/>
                  <a:pt x="121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2069742" y="2095550"/>
            <a:ext cx="120606" cy="65408"/>
          </a:xfrm>
          <a:custGeom>
            <a:avLst/>
            <a:gdLst/>
            <a:ahLst/>
            <a:cxnLst/>
            <a:rect l="l" t="t" r="r" b="b"/>
            <a:pathLst>
              <a:path w="1890" h="1025" extrusionOk="0">
                <a:moveTo>
                  <a:pt x="1510" y="0"/>
                </a:moveTo>
                <a:cubicBezTo>
                  <a:pt x="1475" y="0"/>
                  <a:pt x="1439" y="5"/>
                  <a:pt x="1404" y="16"/>
                </a:cubicBezTo>
                <a:lnTo>
                  <a:pt x="295" y="377"/>
                </a:lnTo>
                <a:cubicBezTo>
                  <a:pt x="107" y="432"/>
                  <a:pt x="1" y="620"/>
                  <a:pt x="52" y="794"/>
                </a:cubicBezTo>
                <a:cubicBezTo>
                  <a:pt x="97" y="935"/>
                  <a:pt x="232" y="1024"/>
                  <a:pt x="380" y="1024"/>
                </a:cubicBezTo>
                <a:cubicBezTo>
                  <a:pt x="415" y="1024"/>
                  <a:pt x="450" y="1019"/>
                  <a:pt x="486" y="1009"/>
                </a:cubicBezTo>
                <a:lnTo>
                  <a:pt x="1595" y="648"/>
                </a:lnTo>
                <a:cubicBezTo>
                  <a:pt x="1783" y="593"/>
                  <a:pt x="1889" y="405"/>
                  <a:pt x="1837" y="231"/>
                </a:cubicBezTo>
                <a:cubicBezTo>
                  <a:pt x="1793" y="90"/>
                  <a:pt x="1657" y="0"/>
                  <a:pt x="15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1960240" y="2036014"/>
            <a:ext cx="99356" cy="104270"/>
          </a:xfrm>
          <a:custGeom>
            <a:avLst/>
            <a:gdLst/>
            <a:ahLst/>
            <a:cxnLst/>
            <a:rect l="l" t="t" r="r" b="b"/>
            <a:pathLst>
              <a:path w="1557" h="1634" extrusionOk="0">
                <a:moveTo>
                  <a:pt x="439" y="1"/>
                </a:moveTo>
                <a:cubicBezTo>
                  <a:pt x="354" y="1"/>
                  <a:pt x="269" y="28"/>
                  <a:pt x="198" y="85"/>
                </a:cubicBezTo>
                <a:cubicBezTo>
                  <a:pt x="27" y="218"/>
                  <a:pt x="0" y="461"/>
                  <a:pt x="133" y="628"/>
                </a:cubicBezTo>
                <a:lnTo>
                  <a:pt x="812" y="1485"/>
                </a:lnTo>
                <a:cubicBezTo>
                  <a:pt x="889" y="1583"/>
                  <a:pt x="1003" y="1634"/>
                  <a:pt x="1118" y="1634"/>
                </a:cubicBezTo>
                <a:cubicBezTo>
                  <a:pt x="1203" y="1634"/>
                  <a:pt x="1288" y="1606"/>
                  <a:pt x="1359" y="1549"/>
                </a:cubicBezTo>
                <a:cubicBezTo>
                  <a:pt x="1526" y="1417"/>
                  <a:pt x="1557" y="1171"/>
                  <a:pt x="1423" y="1003"/>
                </a:cubicBezTo>
                <a:lnTo>
                  <a:pt x="741" y="147"/>
                </a:lnTo>
                <a:cubicBezTo>
                  <a:pt x="664" y="51"/>
                  <a:pt x="552" y="1"/>
                  <a:pt x="439"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6"/>
          <p:cNvSpPr/>
          <p:nvPr/>
        </p:nvSpPr>
        <p:spPr>
          <a:xfrm>
            <a:off x="1987679" y="2055859"/>
            <a:ext cx="156660" cy="124179"/>
          </a:xfrm>
          <a:custGeom>
            <a:avLst/>
            <a:gdLst/>
            <a:ahLst/>
            <a:cxnLst/>
            <a:rect l="l" t="t" r="r" b="b"/>
            <a:pathLst>
              <a:path w="2455" h="1946" extrusionOk="0">
                <a:moveTo>
                  <a:pt x="1108" y="0"/>
                </a:moveTo>
                <a:cubicBezTo>
                  <a:pt x="963" y="0"/>
                  <a:pt x="821" y="53"/>
                  <a:pt x="710" y="153"/>
                </a:cubicBezTo>
                <a:lnTo>
                  <a:pt x="270" y="553"/>
                </a:lnTo>
                <a:cubicBezTo>
                  <a:pt x="205" y="614"/>
                  <a:pt x="150" y="689"/>
                  <a:pt x="119" y="771"/>
                </a:cubicBezTo>
                <a:cubicBezTo>
                  <a:pt x="0" y="1075"/>
                  <a:pt x="147" y="1420"/>
                  <a:pt x="451" y="1539"/>
                </a:cubicBezTo>
                <a:lnTo>
                  <a:pt x="1373" y="1905"/>
                </a:lnTo>
                <a:cubicBezTo>
                  <a:pt x="1443" y="1932"/>
                  <a:pt x="1516" y="1945"/>
                  <a:pt x="1588" y="1945"/>
                </a:cubicBezTo>
                <a:cubicBezTo>
                  <a:pt x="1824" y="1945"/>
                  <a:pt x="2048" y="1803"/>
                  <a:pt x="2140" y="1569"/>
                </a:cubicBezTo>
                <a:lnTo>
                  <a:pt x="2335" y="1075"/>
                </a:lnTo>
                <a:cubicBezTo>
                  <a:pt x="2454" y="771"/>
                  <a:pt x="2307" y="430"/>
                  <a:pt x="2003" y="310"/>
                </a:cubicBezTo>
                <a:lnTo>
                  <a:pt x="1324" y="41"/>
                </a:lnTo>
                <a:cubicBezTo>
                  <a:pt x="1254" y="13"/>
                  <a:pt x="1180" y="0"/>
                  <a:pt x="110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6"/>
          <p:cNvSpPr/>
          <p:nvPr/>
        </p:nvSpPr>
        <p:spPr>
          <a:xfrm>
            <a:off x="911995" y="1930723"/>
            <a:ext cx="1102106" cy="967461"/>
          </a:xfrm>
          <a:custGeom>
            <a:avLst/>
            <a:gdLst/>
            <a:ahLst/>
            <a:cxnLst/>
            <a:rect l="l" t="t" r="r" b="b"/>
            <a:pathLst>
              <a:path w="17271" h="15161" extrusionOk="0">
                <a:moveTo>
                  <a:pt x="9315" y="1"/>
                </a:moveTo>
                <a:cubicBezTo>
                  <a:pt x="3965" y="1"/>
                  <a:pt x="632" y="6435"/>
                  <a:pt x="3226" y="8716"/>
                </a:cubicBezTo>
                <a:lnTo>
                  <a:pt x="3179" y="8692"/>
                </a:lnTo>
                <a:cubicBezTo>
                  <a:pt x="3179" y="8692"/>
                  <a:pt x="2550" y="8315"/>
                  <a:pt x="1877" y="8315"/>
                </a:cubicBezTo>
                <a:cubicBezTo>
                  <a:pt x="1312" y="8315"/>
                  <a:pt x="716" y="8580"/>
                  <a:pt x="434" y="9555"/>
                </a:cubicBezTo>
                <a:cubicBezTo>
                  <a:pt x="1" y="11051"/>
                  <a:pt x="1062" y="11600"/>
                  <a:pt x="2568" y="11621"/>
                </a:cubicBezTo>
                <a:cubicBezTo>
                  <a:pt x="3100" y="11628"/>
                  <a:pt x="4008" y="11843"/>
                  <a:pt x="4462" y="11956"/>
                </a:cubicBezTo>
                <a:cubicBezTo>
                  <a:pt x="5869" y="12293"/>
                  <a:pt x="7165" y="12352"/>
                  <a:pt x="7931" y="13471"/>
                </a:cubicBezTo>
                <a:lnTo>
                  <a:pt x="8139" y="14304"/>
                </a:lnTo>
                <a:lnTo>
                  <a:pt x="9777" y="15161"/>
                </a:lnTo>
                <a:lnTo>
                  <a:pt x="10784" y="13983"/>
                </a:lnTo>
                <a:cubicBezTo>
                  <a:pt x="10784" y="13983"/>
                  <a:pt x="10289" y="13393"/>
                  <a:pt x="11156" y="13154"/>
                </a:cubicBezTo>
                <a:cubicBezTo>
                  <a:pt x="12191" y="12870"/>
                  <a:pt x="17270" y="10552"/>
                  <a:pt x="16993" y="8487"/>
                </a:cubicBezTo>
                <a:cubicBezTo>
                  <a:pt x="16721" y="6446"/>
                  <a:pt x="15642" y="7357"/>
                  <a:pt x="15922" y="5575"/>
                </a:cubicBezTo>
                <a:cubicBezTo>
                  <a:pt x="16202" y="3793"/>
                  <a:pt x="15884" y="715"/>
                  <a:pt x="10091" y="45"/>
                </a:cubicBezTo>
                <a:cubicBezTo>
                  <a:pt x="9828" y="15"/>
                  <a:pt x="9570" y="1"/>
                  <a:pt x="931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1403478" y="2780893"/>
            <a:ext cx="196734" cy="134708"/>
          </a:xfrm>
          <a:custGeom>
            <a:avLst/>
            <a:gdLst/>
            <a:ahLst/>
            <a:cxnLst/>
            <a:rect l="l" t="t" r="r" b="b"/>
            <a:pathLst>
              <a:path w="3083" h="2111" extrusionOk="0">
                <a:moveTo>
                  <a:pt x="2" y="1"/>
                </a:moveTo>
                <a:cubicBezTo>
                  <a:pt x="1" y="1"/>
                  <a:pt x="1" y="1"/>
                  <a:pt x="0" y="1"/>
                </a:cubicBezTo>
                <a:lnTo>
                  <a:pt x="106" y="1254"/>
                </a:lnTo>
                <a:lnTo>
                  <a:pt x="2031" y="2111"/>
                </a:lnTo>
                <a:lnTo>
                  <a:pt x="3082" y="660"/>
                </a:lnTo>
                <a:lnTo>
                  <a:pt x="3082" y="660"/>
                </a:lnTo>
                <a:cubicBezTo>
                  <a:pt x="3082" y="661"/>
                  <a:pt x="2140" y="1623"/>
                  <a:pt x="2031" y="1674"/>
                </a:cubicBezTo>
                <a:cubicBezTo>
                  <a:pt x="2028" y="1675"/>
                  <a:pt x="2024" y="1676"/>
                  <a:pt x="2019" y="1676"/>
                </a:cubicBezTo>
                <a:cubicBezTo>
                  <a:pt x="1853" y="1676"/>
                  <a:pt x="741" y="869"/>
                  <a:pt x="741" y="869"/>
                </a:cubicBezTo>
                <a:cubicBezTo>
                  <a:pt x="741" y="869"/>
                  <a:pt x="119"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1508832" y="1977115"/>
            <a:ext cx="342290" cy="186588"/>
          </a:xfrm>
          <a:custGeom>
            <a:avLst/>
            <a:gdLst/>
            <a:ahLst/>
            <a:cxnLst/>
            <a:rect l="l" t="t" r="r" b="b"/>
            <a:pathLst>
              <a:path w="5364" h="2924" extrusionOk="0">
                <a:moveTo>
                  <a:pt x="38" y="1"/>
                </a:moveTo>
                <a:cubicBezTo>
                  <a:pt x="24" y="1"/>
                  <a:pt x="11" y="1"/>
                  <a:pt x="1" y="5"/>
                </a:cubicBezTo>
                <a:cubicBezTo>
                  <a:pt x="76" y="237"/>
                  <a:pt x="342" y="790"/>
                  <a:pt x="1247" y="1001"/>
                </a:cubicBezTo>
                <a:cubicBezTo>
                  <a:pt x="2268" y="1237"/>
                  <a:pt x="4360" y="2028"/>
                  <a:pt x="5272" y="2923"/>
                </a:cubicBezTo>
                <a:cubicBezTo>
                  <a:pt x="5302" y="2920"/>
                  <a:pt x="5333" y="2913"/>
                  <a:pt x="5364" y="2909"/>
                </a:cubicBezTo>
                <a:cubicBezTo>
                  <a:pt x="5015" y="2384"/>
                  <a:pt x="4589" y="1930"/>
                  <a:pt x="4084" y="1694"/>
                </a:cubicBezTo>
                <a:cubicBezTo>
                  <a:pt x="2564" y="991"/>
                  <a:pt x="762" y="349"/>
                  <a:pt x="97" y="15"/>
                </a:cubicBezTo>
                <a:cubicBezTo>
                  <a:pt x="76" y="5"/>
                  <a:pt x="56" y="1"/>
                  <a:pt x="38" y="1"/>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1010075" y="2520603"/>
            <a:ext cx="122010" cy="70449"/>
          </a:xfrm>
          <a:custGeom>
            <a:avLst/>
            <a:gdLst/>
            <a:ahLst/>
            <a:cxnLst/>
            <a:rect l="l" t="t" r="r" b="b"/>
            <a:pathLst>
              <a:path w="1912" h="1104" extrusionOk="0">
                <a:moveTo>
                  <a:pt x="849" y="0"/>
                </a:moveTo>
                <a:cubicBezTo>
                  <a:pt x="792" y="0"/>
                  <a:pt x="735" y="5"/>
                  <a:pt x="679" y="15"/>
                </a:cubicBezTo>
                <a:cubicBezTo>
                  <a:pt x="560" y="45"/>
                  <a:pt x="451" y="100"/>
                  <a:pt x="355" y="172"/>
                </a:cubicBezTo>
                <a:cubicBezTo>
                  <a:pt x="262" y="247"/>
                  <a:pt x="188" y="336"/>
                  <a:pt x="130" y="434"/>
                </a:cubicBezTo>
                <a:cubicBezTo>
                  <a:pt x="71" y="530"/>
                  <a:pt x="24" y="632"/>
                  <a:pt x="0" y="741"/>
                </a:cubicBezTo>
                <a:lnTo>
                  <a:pt x="13" y="746"/>
                </a:lnTo>
                <a:cubicBezTo>
                  <a:pt x="95" y="547"/>
                  <a:pt x="225" y="363"/>
                  <a:pt x="402" y="240"/>
                </a:cubicBezTo>
                <a:cubicBezTo>
                  <a:pt x="492" y="179"/>
                  <a:pt x="590" y="138"/>
                  <a:pt x="696" y="117"/>
                </a:cubicBezTo>
                <a:cubicBezTo>
                  <a:pt x="742" y="113"/>
                  <a:pt x="787" y="109"/>
                  <a:pt x="833" y="109"/>
                </a:cubicBezTo>
                <a:cubicBezTo>
                  <a:pt x="895" y="109"/>
                  <a:pt x="956" y="115"/>
                  <a:pt x="1017" y="131"/>
                </a:cubicBezTo>
                <a:cubicBezTo>
                  <a:pt x="1225" y="179"/>
                  <a:pt x="1430" y="274"/>
                  <a:pt x="1584" y="424"/>
                </a:cubicBezTo>
                <a:cubicBezTo>
                  <a:pt x="1659" y="500"/>
                  <a:pt x="1721" y="592"/>
                  <a:pt x="1757" y="691"/>
                </a:cubicBezTo>
                <a:cubicBezTo>
                  <a:pt x="1778" y="738"/>
                  <a:pt x="1792" y="793"/>
                  <a:pt x="1798" y="844"/>
                </a:cubicBezTo>
                <a:cubicBezTo>
                  <a:pt x="1802" y="872"/>
                  <a:pt x="1806" y="899"/>
                  <a:pt x="1806" y="926"/>
                </a:cubicBezTo>
                <a:cubicBezTo>
                  <a:pt x="1806" y="943"/>
                  <a:pt x="1800" y="973"/>
                  <a:pt x="1797" y="988"/>
                </a:cubicBezTo>
                <a:lnTo>
                  <a:pt x="1797" y="988"/>
                </a:lnTo>
                <a:cubicBezTo>
                  <a:pt x="1693" y="873"/>
                  <a:pt x="1562" y="781"/>
                  <a:pt x="1417" y="728"/>
                </a:cubicBezTo>
                <a:cubicBezTo>
                  <a:pt x="1341" y="700"/>
                  <a:pt x="1263" y="691"/>
                  <a:pt x="1181" y="691"/>
                </a:cubicBezTo>
                <a:cubicBezTo>
                  <a:pt x="1102" y="691"/>
                  <a:pt x="1024" y="714"/>
                  <a:pt x="949" y="738"/>
                </a:cubicBezTo>
                <a:lnTo>
                  <a:pt x="955" y="749"/>
                </a:lnTo>
                <a:cubicBezTo>
                  <a:pt x="1012" y="741"/>
                  <a:pt x="1070" y="731"/>
                  <a:pt x="1128" y="731"/>
                </a:cubicBezTo>
                <a:cubicBezTo>
                  <a:pt x="1147" y="731"/>
                  <a:pt x="1165" y="732"/>
                  <a:pt x="1184" y="735"/>
                </a:cubicBezTo>
                <a:cubicBezTo>
                  <a:pt x="1256" y="741"/>
                  <a:pt x="1327" y="762"/>
                  <a:pt x="1396" y="793"/>
                </a:cubicBezTo>
                <a:cubicBezTo>
                  <a:pt x="1461" y="820"/>
                  <a:pt x="1522" y="861"/>
                  <a:pt x="1580" y="905"/>
                </a:cubicBezTo>
                <a:cubicBezTo>
                  <a:pt x="1635" y="950"/>
                  <a:pt x="1689" y="1008"/>
                  <a:pt x="1727" y="1059"/>
                </a:cubicBezTo>
                <a:lnTo>
                  <a:pt x="1757" y="1104"/>
                </a:lnTo>
                <a:lnTo>
                  <a:pt x="1819" y="1090"/>
                </a:lnTo>
                <a:cubicBezTo>
                  <a:pt x="1839" y="1086"/>
                  <a:pt x="1867" y="1066"/>
                  <a:pt x="1874" y="1056"/>
                </a:cubicBezTo>
                <a:cubicBezTo>
                  <a:pt x="1877" y="1049"/>
                  <a:pt x="1884" y="1042"/>
                  <a:pt x="1888" y="1036"/>
                </a:cubicBezTo>
                <a:cubicBezTo>
                  <a:pt x="1894" y="1025"/>
                  <a:pt x="1894" y="1022"/>
                  <a:pt x="1897" y="1012"/>
                </a:cubicBezTo>
                <a:cubicBezTo>
                  <a:pt x="1901" y="1001"/>
                  <a:pt x="1905" y="987"/>
                  <a:pt x="1905" y="981"/>
                </a:cubicBezTo>
                <a:cubicBezTo>
                  <a:pt x="1908" y="960"/>
                  <a:pt x="1911" y="943"/>
                  <a:pt x="1911" y="926"/>
                </a:cubicBezTo>
                <a:cubicBezTo>
                  <a:pt x="1911" y="892"/>
                  <a:pt x="1911" y="861"/>
                  <a:pt x="1908" y="831"/>
                </a:cubicBezTo>
                <a:cubicBezTo>
                  <a:pt x="1897" y="769"/>
                  <a:pt x="1884" y="708"/>
                  <a:pt x="1864" y="650"/>
                </a:cubicBezTo>
                <a:cubicBezTo>
                  <a:pt x="1819" y="533"/>
                  <a:pt x="1754" y="428"/>
                  <a:pt x="1669" y="339"/>
                </a:cubicBezTo>
                <a:cubicBezTo>
                  <a:pt x="1584" y="250"/>
                  <a:pt x="1485" y="179"/>
                  <a:pt x="1376" y="131"/>
                </a:cubicBezTo>
                <a:cubicBezTo>
                  <a:pt x="1266" y="79"/>
                  <a:pt x="1160" y="42"/>
                  <a:pt x="1041" y="21"/>
                </a:cubicBezTo>
                <a:cubicBezTo>
                  <a:pt x="979" y="7"/>
                  <a:pt x="914"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1301059" y="2362540"/>
            <a:ext cx="122073" cy="101143"/>
          </a:xfrm>
          <a:custGeom>
            <a:avLst/>
            <a:gdLst/>
            <a:ahLst/>
            <a:cxnLst/>
            <a:rect l="l" t="t" r="r" b="b"/>
            <a:pathLst>
              <a:path w="1913" h="1585" extrusionOk="0">
                <a:moveTo>
                  <a:pt x="1060" y="0"/>
                </a:moveTo>
                <a:cubicBezTo>
                  <a:pt x="892" y="0"/>
                  <a:pt x="723" y="47"/>
                  <a:pt x="581" y="122"/>
                </a:cubicBezTo>
                <a:cubicBezTo>
                  <a:pt x="515" y="154"/>
                  <a:pt x="461" y="201"/>
                  <a:pt x="403" y="245"/>
                </a:cubicBezTo>
                <a:cubicBezTo>
                  <a:pt x="376" y="266"/>
                  <a:pt x="348" y="294"/>
                  <a:pt x="325" y="317"/>
                </a:cubicBezTo>
                <a:cubicBezTo>
                  <a:pt x="298" y="341"/>
                  <a:pt x="270" y="368"/>
                  <a:pt x="249" y="399"/>
                </a:cubicBezTo>
                <a:cubicBezTo>
                  <a:pt x="157" y="508"/>
                  <a:pt x="82" y="638"/>
                  <a:pt x="48" y="775"/>
                </a:cubicBezTo>
                <a:cubicBezTo>
                  <a:pt x="14" y="915"/>
                  <a:pt x="0" y="1055"/>
                  <a:pt x="3" y="1191"/>
                </a:cubicBezTo>
                <a:cubicBezTo>
                  <a:pt x="17" y="1324"/>
                  <a:pt x="41" y="1461"/>
                  <a:pt x="89" y="1584"/>
                </a:cubicBezTo>
                <a:lnTo>
                  <a:pt x="99" y="1584"/>
                </a:lnTo>
                <a:cubicBezTo>
                  <a:pt x="55" y="1324"/>
                  <a:pt x="55" y="1055"/>
                  <a:pt x="140" y="809"/>
                </a:cubicBezTo>
                <a:cubicBezTo>
                  <a:pt x="225" y="560"/>
                  <a:pt x="410" y="351"/>
                  <a:pt x="642" y="232"/>
                </a:cubicBezTo>
                <a:cubicBezTo>
                  <a:pt x="773" y="155"/>
                  <a:pt x="927" y="112"/>
                  <a:pt x="1080" y="112"/>
                </a:cubicBezTo>
                <a:cubicBezTo>
                  <a:pt x="1186" y="112"/>
                  <a:pt x="1292" y="133"/>
                  <a:pt x="1390" y="177"/>
                </a:cubicBezTo>
                <a:cubicBezTo>
                  <a:pt x="1626" y="283"/>
                  <a:pt x="1816" y="494"/>
                  <a:pt x="1898" y="740"/>
                </a:cubicBezTo>
                <a:lnTo>
                  <a:pt x="1912" y="737"/>
                </a:lnTo>
                <a:cubicBezTo>
                  <a:pt x="1895" y="601"/>
                  <a:pt x="1826" y="478"/>
                  <a:pt x="1748" y="362"/>
                </a:cubicBezTo>
                <a:cubicBezTo>
                  <a:pt x="1667" y="253"/>
                  <a:pt x="1557" y="157"/>
                  <a:pt x="1427" y="89"/>
                </a:cubicBezTo>
                <a:cubicBezTo>
                  <a:pt x="1314" y="27"/>
                  <a:pt x="1187"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1797263"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3" y="131"/>
                  <a:pt x="828" y="124"/>
                  <a:pt x="892" y="124"/>
                </a:cubicBezTo>
                <a:cubicBezTo>
                  <a:pt x="1032" y="124"/>
                  <a:pt x="1170" y="157"/>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1656302" y="2341801"/>
            <a:ext cx="70896" cy="72810"/>
          </a:xfrm>
          <a:custGeom>
            <a:avLst/>
            <a:gdLst/>
            <a:ahLst/>
            <a:cxnLst/>
            <a:rect l="l" t="t" r="r" b="b"/>
            <a:pathLst>
              <a:path w="1111" h="1141" extrusionOk="0">
                <a:moveTo>
                  <a:pt x="15" y="0"/>
                </a:moveTo>
                <a:lnTo>
                  <a:pt x="1" y="4"/>
                </a:lnTo>
                <a:cubicBezTo>
                  <a:pt x="4" y="93"/>
                  <a:pt x="11" y="181"/>
                  <a:pt x="48" y="270"/>
                </a:cubicBezTo>
                <a:cubicBezTo>
                  <a:pt x="66" y="311"/>
                  <a:pt x="97" y="359"/>
                  <a:pt x="155" y="373"/>
                </a:cubicBezTo>
                <a:cubicBezTo>
                  <a:pt x="163" y="374"/>
                  <a:pt x="171" y="374"/>
                  <a:pt x="179" y="374"/>
                </a:cubicBezTo>
                <a:cubicBezTo>
                  <a:pt x="223" y="374"/>
                  <a:pt x="260" y="361"/>
                  <a:pt x="298" y="352"/>
                </a:cubicBezTo>
                <a:cubicBezTo>
                  <a:pt x="438" y="306"/>
                  <a:pt x="581" y="246"/>
                  <a:pt x="714" y="246"/>
                </a:cubicBezTo>
                <a:cubicBezTo>
                  <a:pt x="740" y="246"/>
                  <a:pt x="765" y="248"/>
                  <a:pt x="790" y="253"/>
                </a:cubicBezTo>
                <a:cubicBezTo>
                  <a:pt x="861" y="274"/>
                  <a:pt x="923" y="321"/>
                  <a:pt x="950" y="386"/>
                </a:cubicBezTo>
                <a:cubicBezTo>
                  <a:pt x="977" y="451"/>
                  <a:pt x="981" y="533"/>
                  <a:pt x="977" y="615"/>
                </a:cubicBezTo>
                <a:cubicBezTo>
                  <a:pt x="977" y="696"/>
                  <a:pt x="963" y="783"/>
                  <a:pt x="954" y="868"/>
                </a:cubicBezTo>
                <a:lnTo>
                  <a:pt x="929" y="1000"/>
                </a:lnTo>
                <a:lnTo>
                  <a:pt x="923" y="1065"/>
                </a:lnTo>
                <a:lnTo>
                  <a:pt x="916" y="1100"/>
                </a:lnTo>
                <a:lnTo>
                  <a:pt x="916" y="1117"/>
                </a:lnTo>
                <a:cubicBezTo>
                  <a:pt x="916" y="1120"/>
                  <a:pt x="919" y="1123"/>
                  <a:pt x="919" y="1127"/>
                </a:cubicBezTo>
                <a:cubicBezTo>
                  <a:pt x="919" y="1131"/>
                  <a:pt x="923" y="1141"/>
                  <a:pt x="933" y="1141"/>
                </a:cubicBezTo>
                <a:lnTo>
                  <a:pt x="929" y="1127"/>
                </a:lnTo>
                <a:lnTo>
                  <a:pt x="929" y="1127"/>
                </a:lnTo>
                <a:cubicBezTo>
                  <a:pt x="930" y="1127"/>
                  <a:pt x="931" y="1127"/>
                  <a:pt x="931" y="1127"/>
                </a:cubicBezTo>
                <a:cubicBezTo>
                  <a:pt x="937" y="1127"/>
                  <a:pt x="937" y="1113"/>
                  <a:pt x="943" y="1106"/>
                </a:cubicBezTo>
                <a:lnTo>
                  <a:pt x="957" y="1076"/>
                </a:lnTo>
                <a:lnTo>
                  <a:pt x="984" y="1014"/>
                </a:lnTo>
                <a:cubicBezTo>
                  <a:pt x="1004" y="973"/>
                  <a:pt x="1022" y="932"/>
                  <a:pt x="1036" y="891"/>
                </a:cubicBezTo>
                <a:cubicBezTo>
                  <a:pt x="1069" y="806"/>
                  <a:pt x="1093" y="717"/>
                  <a:pt x="1104" y="622"/>
                </a:cubicBezTo>
                <a:cubicBezTo>
                  <a:pt x="1110" y="529"/>
                  <a:pt x="1110" y="427"/>
                  <a:pt x="1059" y="332"/>
                </a:cubicBezTo>
                <a:cubicBezTo>
                  <a:pt x="1008" y="233"/>
                  <a:pt x="909" y="171"/>
                  <a:pt x="806" y="154"/>
                </a:cubicBezTo>
                <a:cubicBezTo>
                  <a:pt x="787" y="152"/>
                  <a:pt x="768" y="151"/>
                  <a:pt x="750" y="151"/>
                </a:cubicBezTo>
                <a:cubicBezTo>
                  <a:pt x="571" y="151"/>
                  <a:pt x="423" y="236"/>
                  <a:pt x="278" y="294"/>
                </a:cubicBezTo>
                <a:cubicBezTo>
                  <a:pt x="237" y="307"/>
                  <a:pt x="196" y="325"/>
                  <a:pt x="161" y="325"/>
                </a:cubicBezTo>
                <a:cubicBezTo>
                  <a:pt x="130" y="321"/>
                  <a:pt x="100" y="287"/>
                  <a:pt x="83" y="253"/>
                </a:cubicBezTo>
                <a:cubicBezTo>
                  <a:pt x="42" y="178"/>
                  <a:pt x="25" y="89"/>
                  <a:pt x="15"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1580301" y="2513456"/>
            <a:ext cx="158446" cy="24823"/>
          </a:xfrm>
          <a:custGeom>
            <a:avLst/>
            <a:gdLst/>
            <a:ahLst/>
            <a:cxnLst/>
            <a:rect l="l" t="t" r="r" b="b"/>
            <a:pathLst>
              <a:path w="2483" h="389" extrusionOk="0">
                <a:moveTo>
                  <a:pt x="2476" y="1"/>
                </a:moveTo>
                <a:cubicBezTo>
                  <a:pt x="2377" y="42"/>
                  <a:pt x="2277" y="79"/>
                  <a:pt x="2175" y="103"/>
                </a:cubicBezTo>
                <a:cubicBezTo>
                  <a:pt x="2076" y="133"/>
                  <a:pt x="1973" y="157"/>
                  <a:pt x="1871" y="178"/>
                </a:cubicBezTo>
                <a:cubicBezTo>
                  <a:pt x="1666" y="212"/>
                  <a:pt x="1461" y="246"/>
                  <a:pt x="1257" y="259"/>
                </a:cubicBezTo>
                <a:cubicBezTo>
                  <a:pt x="1161" y="266"/>
                  <a:pt x="1065" y="269"/>
                  <a:pt x="968" y="269"/>
                </a:cubicBezTo>
                <a:cubicBezTo>
                  <a:pt x="857" y="269"/>
                  <a:pt x="746" y="265"/>
                  <a:pt x="636" y="259"/>
                </a:cubicBezTo>
                <a:cubicBezTo>
                  <a:pt x="427" y="243"/>
                  <a:pt x="219" y="226"/>
                  <a:pt x="4" y="195"/>
                </a:cubicBezTo>
                <a:lnTo>
                  <a:pt x="1" y="209"/>
                </a:lnTo>
                <a:cubicBezTo>
                  <a:pt x="202" y="280"/>
                  <a:pt x="410" y="325"/>
                  <a:pt x="622" y="359"/>
                </a:cubicBezTo>
                <a:cubicBezTo>
                  <a:pt x="772" y="378"/>
                  <a:pt x="921" y="389"/>
                  <a:pt x="1071" y="389"/>
                </a:cubicBezTo>
                <a:cubicBezTo>
                  <a:pt x="1136" y="389"/>
                  <a:pt x="1202" y="387"/>
                  <a:pt x="1267" y="382"/>
                </a:cubicBezTo>
                <a:cubicBezTo>
                  <a:pt x="1479" y="366"/>
                  <a:pt x="1690" y="328"/>
                  <a:pt x="1899" y="270"/>
                </a:cubicBezTo>
                <a:cubicBezTo>
                  <a:pt x="2104" y="209"/>
                  <a:pt x="2309" y="133"/>
                  <a:pt x="2482" y="7"/>
                </a:cubicBezTo>
                <a:lnTo>
                  <a:pt x="2476"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1646730" y="2562017"/>
            <a:ext cx="29481" cy="10721"/>
          </a:xfrm>
          <a:custGeom>
            <a:avLst/>
            <a:gdLst/>
            <a:ahLst/>
            <a:cxnLst/>
            <a:rect l="l" t="t" r="r" b="b"/>
            <a:pathLst>
              <a:path w="462" h="168" extrusionOk="0">
                <a:moveTo>
                  <a:pt x="455" y="1"/>
                </a:moveTo>
                <a:cubicBezTo>
                  <a:pt x="387" y="38"/>
                  <a:pt x="308" y="42"/>
                  <a:pt x="233" y="42"/>
                </a:cubicBezTo>
                <a:cubicBezTo>
                  <a:pt x="218" y="42"/>
                  <a:pt x="203" y="43"/>
                  <a:pt x="188" y="43"/>
                </a:cubicBezTo>
                <a:cubicBezTo>
                  <a:pt x="125" y="43"/>
                  <a:pt x="65" y="38"/>
                  <a:pt x="1" y="35"/>
                </a:cubicBezTo>
                <a:lnTo>
                  <a:pt x="1" y="48"/>
                </a:lnTo>
                <a:cubicBezTo>
                  <a:pt x="69" y="138"/>
                  <a:pt x="151" y="165"/>
                  <a:pt x="236" y="168"/>
                </a:cubicBezTo>
                <a:cubicBezTo>
                  <a:pt x="277" y="165"/>
                  <a:pt x="321" y="154"/>
                  <a:pt x="366" y="130"/>
                </a:cubicBezTo>
                <a:cubicBezTo>
                  <a:pt x="407" y="106"/>
                  <a:pt x="448" y="69"/>
                  <a:pt x="461" y="11"/>
                </a:cubicBezTo>
                <a:lnTo>
                  <a:pt x="455"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a:off x="778627" y="724482"/>
            <a:ext cx="1416191" cy="1862240"/>
          </a:xfrm>
          <a:custGeom>
            <a:avLst/>
            <a:gdLst/>
            <a:ahLst/>
            <a:cxnLst/>
            <a:rect l="l" t="t" r="r" b="b"/>
            <a:pathLst>
              <a:path w="22193" h="29183" extrusionOk="0">
                <a:moveTo>
                  <a:pt x="18565" y="13650"/>
                </a:moveTo>
                <a:cubicBezTo>
                  <a:pt x="18565" y="13650"/>
                  <a:pt x="18562" y="13653"/>
                  <a:pt x="18556" y="13659"/>
                </a:cubicBezTo>
                <a:lnTo>
                  <a:pt x="18556" y="13659"/>
                </a:lnTo>
                <a:cubicBezTo>
                  <a:pt x="18562" y="13653"/>
                  <a:pt x="18565" y="13650"/>
                  <a:pt x="18565" y="13650"/>
                </a:cubicBezTo>
                <a:close/>
                <a:moveTo>
                  <a:pt x="2454" y="28743"/>
                </a:moveTo>
                <a:lnTo>
                  <a:pt x="2454" y="28743"/>
                </a:lnTo>
                <a:cubicBezTo>
                  <a:pt x="2452" y="28757"/>
                  <a:pt x="2453" y="28765"/>
                  <a:pt x="2453" y="28765"/>
                </a:cubicBezTo>
                <a:cubicBezTo>
                  <a:pt x="2454" y="28765"/>
                  <a:pt x="2455" y="28758"/>
                  <a:pt x="2456" y="28745"/>
                </a:cubicBezTo>
                <a:cubicBezTo>
                  <a:pt x="2456" y="28745"/>
                  <a:pt x="2455" y="28744"/>
                  <a:pt x="2454" y="28743"/>
                </a:cubicBezTo>
                <a:close/>
                <a:moveTo>
                  <a:pt x="14648" y="1"/>
                </a:moveTo>
                <a:cubicBezTo>
                  <a:pt x="14465" y="1"/>
                  <a:pt x="14278" y="6"/>
                  <a:pt x="14086" y="17"/>
                </a:cubicBezTo>
                <a:cubicBezTo>
                  <a:pt x="6470" y="443"/>
                  <a:pt x="1797" y="6527"/>
                  <a:pt x="1114" y="10513"/>
                </a:cubicBezTo>
                <a:cubicBezTo>
                  <a:pt x="432" y="14504"/>
                  <a:pt x="4272" y="17511"/>
                  <a:pt x="4634" y="17767"/>
                </a:cubicBezTo>
                <a:cubicBezTo>
                  <a:pt x="4999" y="18023"/>
                  <a:pt x="4890" y="18088"/>
                  <a:pt x="2425" y="22150"/>
                </a:cubicBezTo>
                <a:cubicBezTo>
                  <a:pt x="1" y="26147"/>
                  <a:pt x="2376" y="28663"/>
                  <a:pt x="2454" y="28743"/>
                </a:cubicBezTo>
                <a:lnTo>
                  <a:pt x="2454" y="28743"/>
                </a:lnTo>
                <a:cubicBezTo>
                  <a:pt x="2461" y="28650"/>
                  <a:pt x="2527" y="28267"/>
                  <a:pt x="2890" y="27725"/>
                </a:cubicBezTo>
                <a:cubicBezTo>
                  <a:pt x="3130" y="27363"/>
                  <a:pt x="3550" y="27261"/>
                  <a:pt x="3946" y="27261"/>
                </a:cubicBezTo>
                <a:cubicBezTo>
                  <a:pt x="4310" y="27261"/>
                  <a:pt x="4654" y="27346"/>
                  <a:pt x="4825" y="27397"/>
                </a:cubicBezTo>
                <a:cubicBezTo>
                  <a:pt x="4910" y="27424"/>
                  <a:pt x="4989" y="27462"/>
                  <a:pt x="5057" y="27513"/>
                </a:cubicBezTo>
                <a:cubicBezTo>
                  <a:pt x="5589" y="27907"/>
                  <a:pt x="6666" y="29182"/>
                  <a:pt x="6711" y="29182"/>
                </a:cubicBezTo>
                <a:cubicBezTo>
                  <a:pt x="6715" y="29182"/>
                  <a:pt x="6710" y="29172"/>
                  <a:pt x="6695" y="29148"/>
                </a:cubicBezTo>
                <a:cubicBezTo>
                  <a:pt x="6511" y="28852"/>
                  <a:pt x="6030" y="27946"/>
                  <a:pt x="6303" y="27428"/>
                </a:cubicBezTo>
                <a:cubicBezTo>
                  <a:pt x="6515" y="27018"/>
                  <a:pt x="6941" y="24526"/>
                  <a:pt x="7119" y="23458"/>
                </a:cubicBezTo>
                <a:cubicBezTo>
                  <a:pt x="7166" y="23154"/>
                  <a:pt x="7358" y="22887"/>
                  <a:pt x="7631" y="22744"/>
                </a:cubicBezTo>
                <a:cubicBezTo>
                  <a:pt x="8330" y="22365"/>
                  <a:pt x="9720" y="21590"/>
                  <a:pt x="10509" y="20973"/>
                </a:cubicBezTo>
                <a:cubicBezTo>
                  <a:pt x="11177" y="20443"/>
                  <a:pt x="11331" y="20010"/>
                  <a:pt x="11349" y="19758"/>
                </a:cubicBezTo>
                <a:cubicBezTo>
                  <a:pt x="11354" y="19684"/>
                  <a:pt x="11414" y="19630"/>
                  <a:pt x="11481" y="19630"/>
                </a:cubicBezTo>
                <a:cubicBezTo>
                  <a:pt x="11500" y="19630"/>
                  <a:pt x="11520" y="19635"/>
                  <a:pt x="11540" y="19645"/>
                </a:cubicBezTo>
                <a:cubicBezTo>
                  <a:pt x="12205" y="19979"/>
                  <a:pt x="14007" y="20621"/>
                  <a:pt x="15527" y="21324"/>
                </a:cubicBezTo>
                <a:cubicBezTo>
                  <a:pt x="17274" y="22137"/>
                  <a:pt x="18070" y="25557"/>
                  <a:pt x="18070" y="25557"/>
                </a:cubicBezTo>
                <a:cubicBezTo>
                  <a:pt x="21799" y="20561"/>
                  <a:pt x="16062" y="17406"/>
                  <a:pt x="11774" y="17406"/>
                </a:cubicBezTo>
                <a:cubicBezTo>
                  <a:pt x="11576" y="17406"/>
                  <a:pt x="11382" y="17413"/>
                  <a:pt x="11191" y="17426"/>
                </a:cubicBezTo>
                <a:cubicBezTo>
                  <a:pt x="9524" y="17544"/>
                  <a:pt x="8413" y="17728"/>
                  <a:pt x="7532" y="17728"/>
                </a:cubicBezTo>
                <a:cubicBezTo>
                  <a:pt x="6376" y="17728"/>
                  <a:pt x="5619" y="17411"/>
                  <a:pt x="4528" y="16210"/>
                </a:cubicBezTo>
                <a:cubicBezTo>
                  <a:pt x="2610" y="14097"/>
                  <a:pt x="5340" y="6076"/>
                  <a:pt x="12529" y="6035"/>
                </a:cubicBezTo>
                <a:cubicBezTo>
                  <a:pt x="12554" y="6035"/>
                  <a:pt x="12578" y="6035"/>
                  <a:pt x="12602" y="6035"/>
                </a:cubicBezTo>
                <a:cubicBezTo>
                  <a:pt x="19682" y="6035"/>
                  <a:pt x="14388" y="12610"/>
                  <a:pt x="15663" y="13971"/>
                </a:cubicBezTo>
                <a:cubicBezTo>
                  <a:pt x="16032" y="14365"/>
                  <a:pt x="16429" y="14505"/>
                  <a:pt x="16808" y="14505"/>
                </a:cubicBezTo>
                <a:cubicBezTo>
                  <a:pt x="17686" y="14505"/>
                  <a:pt x="18464" y="13751"/>
                  <a:pt x="18556" y="13659"/>
                </a:cubicBezTo>
                <a:lnTo>
                  <a:pt x="18556" y="13659"/>
                </a:lnTo>
                <a:cubicBezTo>
                  <a:pt x="18514" y="13701"/>
                  <a:pt x="18324" y="13869"/>
                  <a:pt x="18035" y="13869"/>
                </a:cubicBezTo>
                <a:cubicBezTo>
                  <a:pt x="17850" y="13869"/>
                  <a:pt x="17624" y="13800"/>
                  <a:pt x="17370" y="13585"/>
                </a:cubicBezTo>
                <a:cubicBezTo>
                  <a:pt x="16667" y="12988"/>
                  <a:pt x="18906" y="11496"/>
                  <a:pt x="20572" y="9660"/>
                </a:cubicBezTo>
                <a:cubicBezTo>
                  <a:pt x="22192" y="7873"/>
                  <a:pt x="21727" y="1"/>
                  <a:pt x="14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805301" y="912983"/>
            <a:ext cx="1093300" cy="881889"/>
          </a:xfrm>
          <a:custGeom>
            <a:avLst/>
            <a:gdLst/>
            <a:ahLst/>
            <a:cxnLst/>
            <a:rect l="l" t="t" r="r" b="b"/>
            <a:pathLst>
              <a:path w="17133" h="13820" extrusionOk="0">
                <a:moveTo>
                  <a:pt x="13204" y="1"/>
                </a:moveTo>
                <a:cubicBezTo>
                  <a:pt x="10772" y="1"/>
                  <a:pt x="7410" y="1738"/>
                  <a:pt x="4738" y="4453"/>
                </a:cubicBezTo>
                <a:cubicBezTo>
                  <a:pt x="0" y="9262"/>
                  <a:pt x="3748" y="13820"/>
                  <a:pt x="3748" y="13820"/>
                </a:cubicBezTo>
                <a:lnTo>
                  <a:pt x="4909" y="13472"/>
                </a:lnTo>
                <a:cubicBezTo>
                  <a:pt x="4909" y="13472"/>
                  <a:pt x="5660" y="9443"/>
                  <a:pt x="7736" y="6484"/>
                </a:cubicBezTo>
                <a:cubicBezTo>
                  <a:pt x="8860" y="4882"/>
                  <a:pt x="11366" y="3680"/>
                  <a:pt x="13185" y="3680"/>
                </a:cubicBezTo>
                <a:cubicBezTo>
                  <a:pt x="14724" y="3680"/>
                  <a:pt x="15770" y="4540"/>
                  <a:pt x="15075" y="6743"/>
                </a:cubicBezTo>
                <a:cubicBezTo>
                  <a:pt x="13767" y="10893"/>
                  <a:pt x="16400" y="12017"/>
                  <a:pt x="16602" y="12017"/>
                </a:cubicBezTo>
                <a:cubicBezTo>
                  <a:pt x="16634" y="12017"/>
                  <a:pt x="16604" y="11988"/>
                  <a:pt x="16488" y="11939"/>
                </a:cubicBezTo>
                <a:cubicBezTo>
                  <a:pt x="15637" y="11577"/>
                  <a:pt x="15539" y="11065"/>
                  <a:pt x="15546" y="10086"/>
                </a:cubicBezTo>
                <a:cubicBezTo>
                  <a:pt x="15555" y="9109"/>
                  <a:pt x="17133" y="6921"/>
                  <a:pt x="16341" y="2524"/>
                </a:cubicBezTo>
                <a:cubicBezTo>
                  <a:pt x="16024" y="768"/>
                  <a:pt x="14819" y="1"/>
                  <a:pt x="13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6"/>
          <p:cNvSpPr/>
          <p:nvPr/>
        </p:nvSpPr>
        <p:spPr>
          <a:xfrm>
            <a:off x="1057870" y="1772150"/>
            <a:ext cx="83339" cy="104014"/>
          </a:xfrm>
          <a:custGeom>
            <a:avLst/>
            <a:gdLst/>
            <a:ahLst/>
            <a:cxnLst/>
            <a:rect l="l" t="t" r="r" b="b"/>
            <a:pathLst>
              <a:path w="1306" h="1630" extrusionOk="0">
                <a:moveTo>
                  <a:pt x="913" y="1"/>
                </a:moveTo>
                <a:cubicBezTo>
                  <a:pt x="677" y="1"/>
                  <a:pt x="306" y="761"/>
                  <a:pt x="74" y="1301"/>
                </a:cubicBezTo>
                <a:cubicBezTo>
                  <a:pt x="0" y="1465"/>
                  <a:pt x="131" y="1630"/>
                  <a:pt x="289" y="1630"/>
                </a:cubicBezTo>
                <a:cubicBezTo>
                  <a:pt x="324" y="1630"/>
                  <a:pt x="359" y="1622"/>
                  <a:pt x="394" y="1605"/>
                </a:cubicBezTo>
                <a:cubicBezTo>
                  <a:pt x="718" y="1448"/>
                  <a:pt x="1084" y="1216"/>
                  <a:pt x="1152" y="960"/>
                </a:cubicBezTo>
                <a:cubicBezTo>
                  <a:pt x="1275" y="485"/>
                  <a:pt x="1306" y="145"/>
                  <a:pt x="951" y="8"/>
                </a:cubicBezTo>
                <a:cubicBezTo>
                  <a:pt x="939" y="3"/>
                  <a:pt x="926"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6"/>
          <p:cNvSpPr/>
          <p:nvPr/>
        </p:nvSpPr>
        <p:spPr>
          <a:xfrm>
            <a:off x="1005289" y="1776298"/>
            <a:ext cx="102355" cy="80595"/>
          </a:xfrm>
          <a:custGeom>
            <a:avLst/>
            <a:gdLst/>
            <a:ahLst/>
            <a:cxnLst/>
            <a:rect l="l" t="t" r="r" b="b"/>
            <a:pathLst>
              <a:path w="1604" h="1263" extrusionOk="0">
                <a:moveTo>
                  <a:pt x="1604" y="1"/>
                </a:moveTo>
                <a:lnTo>
                  <a:pt x="1604" y="1"/>
                </a:lnTo>
                <a:cubicBezTo>
                  <a:pt x="1604" y="1"/>
                  <a:pt x="112" y="390"/>
                  <a:pt x="51" y="557"/>
                </a:cubicBezTo>
                <a:cubicBezTo>
                  <a:pt x="0" y="696"/>
                  <a:pt x="419" y="1263"/>
                  <a:pt x="736" y="1263"/>
                </a:cubicBezTo>
                <a:cubicBezTo>
                  <a:pt x="807" y="1263"/>
                  <a:pt x="873" y="1234"/>
                  <a:pt x="928" y="1165"/>
                </a:cubicBezTo>
                <a:cubicBezTo>
                  <a:pt x="1222" y="789"/>
                  <a:pt x="1604" y="1"/>
                  <a:pt x="1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903891" y="3089616"/>
            <a:ext cx="560976" cy="774939"/>
          </a:xfrm>
          <a:custGeom>
            <a:avLst/>
            <a:gdLst/>
            <a:ahLst/>
            <a:cxnLst/>
            <a:rect l="l" t="t" r="r" b="b"/>
            <a:pathLst>
              <a:path w="8791" h="12144" extrusionOk="0">
                <a:moveTo>
                  <a:pt x="4568" y="1"/>
                </a:moveTo>
                <a:cubicBezTo>
                  <a:pt x="4566" y="1"/>
                  <a:pt x="4564" y="1"/>
                  <a:pt x="4562" y="1"/>
                </a:cubicBezTo>
                <a:cubicBezTo>
                  <a:pt x="2295" y="7"/>
                  <a:pt x="1" y="1649"/>
                  <a:pt x="746" y="5367"/>
                </a:cubicBezTo>
                <a:cubicBezTo>
                  <a:pt x="1431" y="8787"/>
                  <a:pt x="6109" y="10675"/>
                  <a:pt x="6856" y="10954"/>
                </a:cubicBezTo>
                <a:cubicBezTo>
                  <a:pt x="6914" y="10979"/>
                  <a:pt x="6952" y="11036"/>
                  <a:pt x="6948" y="11102"/>
                </a:cubicBezTo>
                <a:lnTo>
                  <a:pt x="6883" y="11986"/>
                </a:lnTo>
                <a:cubicBezTo>
                  <a:pt x="6876" y="12079"/>
                  <a:pt x="6951" y="12144"/>
                  <a:pt x="7029" y="12144"/>
                </a:cubicBezTo>
                <a:cubicBezTo>
                  <a:pt x="7063" y="12144"/>
                  <a:pt x="7097" y="12132"/>
                  <a:pt x="7125" y="12105"/>
                </a:cubicBezTo>
                <a:lnTo>
                  <a:pt x="8689" y="10675"/>
                </a:lnTo>
                <a:cubicBezTo>
                  <a:pt x="8747" y="10620"/>
                  <a:pt x="8751" y="10524"/>
                  <a:pt x="8696" y="10467"/>
                </a:cubicBezTo>
                <a:cubicBezTo>
                  <a:pt x="8371" y="10125"/>
                  <a:pt x="7358" y="9005"/>
                  <a:pt x="6821" y="7794"/>
                </a:cubicBezTo>
                <a:cubicBezTo>
                  <a:pt x="6200" y="6380"/>
                  <a:pt x="6227" y="4841"/>
                  <a:pt x="8761" y="4268"/>
                </a:cubicBezTo>
                <a:cubicBezTo>
                  <a:pt x="8779" y="4306"/>
                  <a:pt x="8787" y="4324"/>
                  <a:pt x="8788" y="4324"/>
                </a:cubicBezTo>
                <a:cubicBezTo>
                  <a:pt x="8790" y="4324"/>
                  <a:pt x="8277" y="3244"/>
                  <a:pt x="7491" y="2161"/>
                </a:cubicBezTo>
                <a:cubicBezTo>
                  <a:pt x="6707" y="1081"/>
                  <a:pt x="5648" y="1"/>
                  <a:pt x="4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1099157" y="3595455"/>
            <a:ext cx="508458" cy="328124"/>
          </a:xfrm>
          <a:custGeom>
            <a:avLst/>
            <a:gdLst/>
            <a:ahLst/>
            <a:cxnLst/>
            <a:rect l="l" t="t" r="r" b="b"/>
            <a:pathLst>
              <a:path w="7968" h="5142" extrusionOk="0">
                <a:moveTo>
                  <a:pt x="4032" y="0"/>
                </a:moveTo>
                <a:lnTo>
                  <a:pt x="0" y="1505"/>
                </a:lnTo>
                <a:cubicBezTo>
                  <a:pt x="705" y="4313"/>
                  <a:pt x="2017" y="5141"/>
                  <a:pt x="3323" y="5141"/>
                </a:cubicBezTo>
                <a:cubicBezTo>
                  <a:pt x="4640" y="5141"/>
                  <a:pt x="5950" y="4298"/>
                  <a:pt x="6626" y="3793"/>
                </a:cubicBezTo>
                <a:cubicBezTo>
                  <a:pt x="7967" y="2782"/>
                  <a:pt x="4032" y="0"/>
                  <a:pt x="4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1276682" y="2446645"/>
            <a:ext cx="225513" cy="163041"/>
          </a:xfrm>
          <a:custGeom>
            <a:avLst/>
            <a:gdLst/>
            <a:ahLst/>
            <a:cxnLst/>
            <a:rect l="l" t="t" r="r" b="b"/>
            <a:pathLst>
              <a:path w="3534" h="2555" extrusionOk="0">
                <a:moveTo>
                  <a:pt x="1816" y="1"/>
                </a:moveTo>
                <a:cubicBezTo>
                  <a:pt x="1782" y="1"/>
                  <a:pt x="1748" y="2"/>
                  <a:pt x="1713" y="3"/>
                </a:cubicBezTo>
                <a:cubicBezTo>
                  <a:pt x="754" y="44"/>
                  <a:pt x="0" y="648"/>
                  <a:pt x="31" y="1352"/>
                </a:cubicBezTo>
                <a:cubicBezTo>
                  <a:pt x="57" y="2029"/>
                  <a:pt x="804" y="2555"/>
                  <a:pt x="1717" y="2555"/>
                </a:cubicBezTo>
                <a:cubicBezTo>
                  <a:pt x="1751" y="2555"/>
                  <a:pt x="1785" y="2554"/>
                  <a:pt x="1819" y="2553"/>
                </a:cubicBezTo>
                <a:cubicBezTo>
                  <a:pt x="2778" y="2512"/>
                  <a:pt x="3533" y="1908"/>
                  <a:pt x="3503" y="1201"/>
                </a:cubicBezTo>
                <a:cubicBezTo>
                  <a:pt x="3473" y="523"/>
                  <a:pt x="272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1758465" y="2377983"/>
            <a:ext cx="237319" cy="166997"/>
          </a:xfrm>
          <a:custGeom>
            <a:avLst/>
            <a:gdLst/>
            <a:ahLst/>
            <a:cxnLst/>
            <a:rect l="l" t="t" r="r" b="b"/>
            <a:pathLst>
              <a:path w="3719" h="2617" extrusionOk="0">
                <a:moveTo>
                  <a:pt x="2115" y="0"/>
                </a:moveTo>
                <a:cubicBezTo>
                  <a:pt x="1932" y="0"/>
                  <a:pt x="1742" y="23"/>
                  <a:pt x="1551" y="72"/>
                </a:cubicBezTo>
                <a:cubicBezTo>
                  <a:pt x="618" y="304"/>
                  <a:pt x="1" y="1048"/>
                  <a:pt x="175" y="1731"/>
                </a:cubicBezTo>
                <a:cubicBezTo>
                  <a:pt x="311" y="2274"/>
                  <a:pt x="905" y="2616"/>
                  <a:pt x="1610" y="2616"/>
                </a:cubicBezTo>
                <a:cubicBezTo>
                  <a:pt x="1791" y="2616"/>
                  <a:pt x="1979" y="2594"/>
                  <a:pt x="2168" y="2546"/>
                </a:cubicBezTo>
                <a:cubicBezTo>
                  <a:pt x="3101" y="2311"/>
                  <a:pt x="3719" y="1571"/>
                  <a:pt x="3544" y="884"/>
                </a:cubicBezTo>
                <a:cubicBezTo>
                  <a:pt x="3409" y="342"/>
                  <a:pt x="2817" y="0"/>
                  <a:pt x="21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1932545" y="2271480"/>
            <a:ext cx="100696" cy="169039"/>
          </a:xfrm>
          <a:custGeom>
            <a:avLst/>
            <a:gdLst/>
            <a:ahLst/>
            <a:cxnLst/>
            <a:rect l="l" t="t" r="r" b="b"/>
            <a:pathLst>
              <a:path w="1578" h="2649" extrusionOk="0">
                <a:moveTo>
                  <a:pt x="0" y="0"/>
                </a:moveTo>
                <a:lnTo>
                  <a:pt x="0" y="2649"/>
                </a:lnTo>
                <a:lnTo>
                  <a:pt x="1577" y="2649"/>
                </a:lnTo>
                <a:lnTo>
                  <a:pt x="1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1926228" y="2334399"/>
            <a:ext cx="4020" cy="14422"/>
          </a:xfrm>
          <a:custGeom>
            <a:avLst/>
            <a:gdLst/>
            <a:ahLst/>
            <a:cxnLst/>
            <a:rect l="l" t="t" r="r" b="b"/>
            <a:pathLst>
              <a:path w="63" h="226" extrusionOk="0">
                <a:moveTo>
                  <a:pt x="1" y="1"/>
                </a:moveTo>
                <a:lnTo>
                  <a:pt x="1" y="1"/>
                </a:lnTo>
                <a:cubicBezTo>
                  <a:pt x="4" y="28"/>
                  <a:pt x="7" y="55"/>
                  <a:pt x="14" y="79"/>
                </a:cubicBezTo>
                <a:cubicBezTo>
                  <a:pt x="24" y="120"/>
                  <a:pt x="34" y="157"/>
                  <a:pt x="48" y="191"/>
                </a:cubicBezTo>
                <a:cubicBezTo>
                  <a:pt x="52" y="205"/>
                  <a:pt x="55" y="215"/>
                  <a:pt x="62" y="226"/>
                </a:cubicBezTo>
                <a:cubicBezTo>
                  <a:pt x="45" y="168"/>
                  <a:pt x="24" y="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1731218" y="2213092"/>
            <a:ext cx="259143" cy="232916"/>
          </a:xfrm>
          <a:custGeom>
            <a:avLst/>
            <a:gdLst/>
            <a:ahLst/>
            <a:cxnLst/>
            <a:rect l="l" t="t" r="r" b="b"/>
            <a:pathLst>
              <a:path w="4061" h="3650" extrusionOk="0">
                <a:moveTo>
                  <a:pt x="1879" y="1297"/>
                </a:moveTo>
                <a:cubicBezTo>
                  <a:pt x="1937" y="1300"/>
                  <a:pt x="1995" y="1294"/>
                  <a:pt x="2053" y="1308"/>
                </a:cubicBezTo>
                <a:cubicBezTo>
                  <a:pt x="2169" y="1325"/>
                  <a:pt x="2285" y="1376"/>
                  <a:pt x="2373" y="1451"/>
                </a:cubicBezTo>
                <a:cubicBezTo>
                  <a:pt x="2466" y="1526"/>
                  <a:pt x="2531" y="1625"/>
                  <a:pt x="2572" y="1727"/>
                </a:cubicBezTo>
                <a:cubicBezTo>
                  <a:pt x="2609" y="1833"/>
                  <a:pt x="2630" y="1939"/>
                  <a:pt x="2619" y="2045"/>
                </a:cubicBezTo>
                <a:cubicBezTo>
                  <a:pt x="2619" y="2048"/>
                  <a:pt x="2616" y="2052"/>
                  <a:pt x="2613" y="2052"/>
                </a:cubicBezTo>
                <a:cubicBezTo>
                  <a:pt x="2609" y="2052"/>
                  <a:pt x="2609" y="2048"/>
                  <a:pt x="2609" y="2048"/>
                </a:cubicBezTo>
                <a:cubicBezTo>
                  <a:pt x="2578" y="1847"/>
                  <a:pt x="2487" y="1645"/>
                  <a:pt x="2319" y="1530"/>
                </a:cubicBezTo>
                <a:cubicBezTo>
                  <a:pt x="2203" y="1451"/>
                  <a:pt x="2063" y="1417"/>
                  <a:pt x="1926" y="1417"/>
                </a:cubicBezTo>
                <a:cubicBezTo>
                  <a:pt x="1861" y="1417"/>
                  <a:pt x="1797" y="1423"/>
                  <a:pt x="1735" y="1437"/>
                </a:cubicBezTo>
                <a:cubicBezTo>
                  <a:pt x="1537" y="1471"/>
                  <a:pt x="1336" y="1557"/>
                  <a:pt x="1217" y="1724"/>
                </a:cubicBezTo>
                <a:cubicBezTo>
                  <a:pt x="1155" y="1806"/>
                  <a:pt x="1121" y="1902"/>
                  <a:pt x="1104" y="2001"/>
                </a:cubicBezTo>
                <a:cubicBezTo>
                  <a:pt x="1083" y="2103"/>
                  <a:pt x="1094" y="2201"/>
                  <a:pt x="1090" y="2311"/>
                </a:cubicBezTo>
                <a:cubicBezTo>
                  <a:pt x="1090" y="2315"/>
                  <a:pt x="1090" y="2315"/>
                  <a:pt x="1086" y="2315"/>
                </a:cubicBezTo>
                <a:cubicBezTo>
                  <a:pt x="1083" y="2315"/>
                  <a:pt x="1083" y="2315"/>
                  <a:pt x="1083" y="2311"/>
                </a:cubicBezTo>
                <a:lnTo>
                  <a:pt x="1080" y="2304"/>
                </a:lnTo>
                <a:cubicBezTo>
                  <a:pt x="1053" y="2212"/>
                  <a:pt x="1036" y="2099"/>
                  <a:pt x="1039" y="1990"/>
                </a:cubicBezTo>
                <a:cubicBezTo>
                  <a:pt x="1042" y="1881"/>
                  <a:pt x="1073" y="1765"/>
                  <a:pt x="1135" y="1666"/>
                </a:cubicBezTo>
                <a:cubicBezTo>
                  <a:pt x="1196" y="1563"/>
                  <a:pt x="1288" y="1481"/>
                  <a:pt x="1390" y="1427"/>
                </a:cubicBezTo>
                <a:cubicBezTo>
                  <a:pt x="1493" y="1369"/>
                  <a:pt x="1603" y="1338"/>
                  <a:pt x="1711" y="1314"/>
                </a:cubicBezTo>
                <a:cubicBezTo>
                  <a:pt x="1770" y="1308"/>
                  <a:pt x="1824" y="1300"/>
                  <a:pt x="1879" y="1297"/>
                </a:cubicBezTo>
                <a:close/>
                <a:moveTo>
                  <a:pt x="2309" y="0"/>
                </a:moveTo>
                <a:cubicBezTo>
                  <a:pt x="1752" y="120"/>
                  <a:pt x="1158" y="293"/>
                  <a:pt x="855" y="362"/>
                </a:cubicBezTo>
                <a:cubicBezTo>
                  <a:pt x="281" y="492"/>
                  <a:pt x="281" y="706"/>
                  <a:pt x="264" y="1195"/>
                </a:cubicBezTo>
                <a:cubicBezTo>
                  <a:pt x="251" y="1625"/>
                  <a:pt x="175" y="1734"/>
                  <a:pt x="1" y="1768"/>
                </a:cubicBezTo>
                <a:lnTo>
                  <a:pt x="1" y="1782"/>
                </a:lnTo>
                <a:lnTo>
                  <a:pt x="8" y="1782"/>
                </a:lnTo>
                <a:cubicBezTo>
                  <a:pt x="21" y="2133"/>
                  <a:pt x="83" y="2488"/>
                  <a:pt x="199" y="2816"/>
                </a:cubicBezTo>
                <a:cubicBezTo>
                  <a:pt x="298" y="3123"/>
                  <a:pt x="451" y="3417"/>
                  <a:pt x="667" y="3649"/>
                </a:cubicBezTo>
                <a:cubicBezTo>
                  <a:pt x="861" y="3202"/>
                  <a:pt x="1346" y="2813"/>
                  <a:pt x="1978" y="2656"/>
                </a:cubicBezTo>
                <a:cubicBezTo>
                  <a:pt x="2165" y="2608"/>
                  <a:pt x="2356" y="2584"/>
                  <a:pt x="2537" y="2584"/>
                </a:cubicBezTo>
                <a:cubicBezTo>
                  <a:pt x="3067" y="2584"/>
                  <a:pt x="3531" y="2775"/>
                  <a:pt x="3790" y="3103"/>
                </a:cubicBezTo>
                <a:cubicBezTo>
                  <a:pt x="3821" y="3127"/>
                  <a:pt x="3845" y="3161"/>
                  <a:pt x="3859" y="3199"/>
                </a:cubicBezTo>
                <a:cubicBezTo>
                  <a:pt x="3910" y="3280"/>
                  <a:pt x="3947" y="3373"/>
                  <a:pt x="3971" y="3468"/>
                </a:cubicBezTo>
                <a:cubicBezTo>
                  <a:pt x="3985" y="3516"/>
                  <a:pt x="3991" y="3564"/>
                  <a:pt x="3999" y="3611"/>
                </a:cubicBezTo>
                <a:cubicBezTo>
                  <a:pt x="4019" y="3594"/>
                  <a:pt x="4040" y="3581"/>
                  <a:pt x="4060" y="3564"/>
                </a:cubicBezTo>
                <a:cubicBezTo>
                  <a:pt x="3821" y="2652"/>
                  <a:pt x="3370" y="2591"/>
                  <a:pt x="3155" y="2209"/>
                </a:cubicBezTo>
                <a:cubicBezTo>
                  <a:pt x="3152" y="2215"/>
                  <a:pt x="3148" y="2222"/>
                  <a:pt x="3142" y="2229"/>
                </a:cubicBezTo>
                <a:cubicBezTo>
                  <a:pt x="3142" y="2229"/>
                  <a:pt x="3128" y="2181"/>
                  <a:pt x="3104" y="2092"/>
                </a:cubicBezTo>
                <a:cubicBezTo>
                  <a:pt x="3090" y="2058"/>
                  <a:pt x="3080" y="2021"/>
                  <a:pt x="3070" y="1980"/>
                </a:cubicBezTo>
                <a:cubicBezTo>
                  <a:pt x="2947" y="1571"/>
                  <a:pt x="2674" y="727"/>
                  <a:pt x="2309"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1878496" y="2212837"/>
            <a:ext cx="48625" cy="126668"/>
          </a:xfrm>
          <a:custGeom>
            <a:avLst/>
            <a:gdLst/>
            <a:ahLst/>
            <a:cxnLst/>
            <a:rect l="l" t="t" r="r" b="b"/>
            <a:pathLst>
              <a:path w="762" h="1985" extrusionOk="0">
                <a:moveTo>
                  <a:pt x="21" y="1"/>
                </a:moveTo>
                <a:cubicBezTo>
                  <a:pt x="15" y="1"/>
                  <a:pt x="7" y="1"/>
                  <a:pt x="1" y="4"/>
                </a:cubicBezTo>
                <a:cubicBezTo>
                  <a:pt x="366" y="731"/>
                  <a:pt x="639" y="1575"/>
                  <a:pt x="762" y="1984"/>
                </a:cubicBezTo>
                <a:cubicBezTo>
                  <a:pt x="755" y="1960"/>
                  <a:pt x="752" y="1933"/>
                  <a:pt x="749" y="1906"/>
                </a:cubicBezTo>
                <a:cubicBezTo>
                  <a:pt x="629" y="1493"/>
                  <a:pt x="390" y="745"/>
                  <a:pt x="21"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1929291" y="2346587"/>
            <a:ext cx="2425" cy="8806"/>
          </a:xfrm>
          <a:custGeom>
            <a:avLst/>
            <a:gdLst/>
            <a:ahLst/>
            <a:cxnLst/>
            <a:rect l="l" t="t" r="r" b="b"/>
            <a:pathLst>
              <a:path w="38" h="138" extrusionOk="0">
                <a:moveTo>
                  <a:pt x="0" y="0"/>
                </a:moveTo>
                <a:lnTo>
                  <a:pt x="0" y="0"/>
                </a:lnTo>
                <a:cubicBezTo>
                  <a:pt x="1" y="5"/>
                  <a:pt x="2" y="9"/>
                  <a:pt x="4" y="13"/>
                </a:cubicBezTo>
                <a:lnTo>
                  <a:pt x="4" y="13"/>
                </a:lnTo>
                <a:cubicBezTo>
                  <a:pt x="3" y="9"/>
                  <a:pt x="1" y="5"/>
                  <a:pt x="0" y="0"/>
                </a:cubicBezTo>
                <a:close/>
                <a:moveTo>
                  <a:pt x="4" y="13"/>
                </a:moveTo>
                <a:lnTo>
                  <a:pt x="4" y="13"/>
                </a:lnTo>
                <a:cubicBezTo>
                  <a:pt x="25" y="94"/>
                  <a:pt x="38" y="137"/>
                  <a:pt x="38" y="137"/>
                </a:cubicBezTo>
                <a:cubicBezTo>
                  <a:pt x="38" y="137"/>
                  <a:pt x="31" y="100"/>
                  <a:pt x="14" y="35"/>
                </a:cubicBezTo>
                <a:cubicBezTo>
                  <a:pt x="9" y="28"/>
                  <a:pt x="6" y="21"/>
                  <a:pt x="4" y="13"/>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a:off x="1797263"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2" y="130"/>
                  <a:pt x="826" y="124"/>
                  <a:pt x="891" y="124"/>
                </a:cubicBezTo>
                <a:cubicBezTo>
                  <a:pt x="1028" y="124"/>
                  <a:pt x="1168" y="158"/>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6"/>
          <p:cNvSpPr/>
          <p:nvPr/>
        </p:nvSpPr>
        <p:spPr>
          <a:xfrm>
            <a:off x="1879836" y="2205243"/>
            <a:ext cx="102228" cy="150151"/>
          </a:xfrm>
          <a:custGeom>
            <a:avLst/>
            <a:gdLst/>
            <a:ahLst/>
            <a:cxnLst/>
            <a:rect l="l" t="t" r="r" b="b"/>
            <a:pathLst>
              <a:path w="1602" h="2353" extrusionOk="0">
                <a:moveTo>
                  <a:pt x="851" y="0"/>
                </a:moveTo>
                <a:cubicBezTo>
                  <a:pt x="621" y="0"/>
                  <a:pt x="318" y="51"/>
                  <a:pt x="0" y="120"/>
                </a:cubicBezTo>
                <a:cubicBezTo>
                  <a:pt x="369" y="864"/>
                  <a:pt x="608" y="1612"/>
                  <a:pt x="728" y="2025"/>
                </a:cubicBezTo>
                <a:cubicBezTo>
                  <a:pt x="751" y="2116"/>
                  <a:pt x="772" y="2192"/>
                  <a:pt x="789" y="2250"/>
                </a:cubicBezTo>
                <a:cubicBezTo>
                  <a:pt x="806" y="2315"/>
                  <a:pt x="813" y="2352"/>
                  <a:pt x="813" y="2352"/>
                </a:cubicBezTo>
                <a:cubicBezTo>
                  <a:pt x="819" y="2345"/>
                  <a:pt x="823" y="2338"/>
                  <a:pt x="826" y="2332"/>
                </a:cubicBezTo>
                <a:cubicBezTo>
                  <a:pt x="1010" y="2089"/>
                  <a:pt x="1168" y="1847"/>
                  <a:pt x="1304" y="1612"/>
                </a:cubicBezTo>
                <a:cubicBezTo>
                  <a:pt x="1250" y="1253"/>
                  <a:pt x="1100" y="928"/>
                  <a:pt x="751" y="727"/>
                </a:cubicBezTo>
                <a:cubicBezTo>
                  <a:pt x="577" y="621"/>
                  <a:pt x="683" y="375"/>
                  <a:pt x="847" y="375"/>
                </a:cubicBezTo>
                <a:cubicBezTo>
                  <a:pt x="878" y="375"/>
                  <a:pt x="908" y="383"/>
                  <a:pt x="942" y="403"/>
                </a:cubicBezTo>
                <a:cubicBezTo>
                  <a:pt x="1253" y="584"/>
                  <a:pt x="1445" y="843"/>
                  <a:pt x="1557" y="1137"/>
                </a:cubicBezTo>
                <a:cubicBezTo>
                  <a:pt x="1574" y="1103"/>
                  <a:pt x="1588" y="1072"/>
                  <a:pt x="1601" y="1038"/>
                </a:cubicBezTo>
                <a:cubicBezTo>
                  <a:pt x="1468" y="676"/>
                  <a:pt x="1393" y="171"/>
                  <a:pt x="1144" y="48"/>
                </a:cubicBezTo>
                <a:cubicBezTo>
                  <a:pt x="1072" y="14"/>
                  <a:pt x="973"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6"/>
          <p:cNvSpPr/>
          <p:nvPr/>
        </p:nvSpPr>
        <p:spPr>
          <a:xfrm>
            <a:off x="1221995" y="2277096"/>
            <a:ext cx="377323" cy="267566"/>
          </a:xfrm>
          <a:custGeom>
            <a:avLst/>
            <a:gdLst/>
            <a:ahLst/>
            <a:cxnLst/>
            <a:rect l="l" t="t" r="r" b="b"/>
            <a:pathLst>
              <a:path w="5913" h="4193" extrusionOk="0">
                <a:moveTo>
                  <a:pt x="4124" y="335"/>
                </a:moveTo>
                <a:cubicBezTo>
                  <a:pt x="4141" y="335"/>
                  <a:pt x="4161" y="338"/>
                  <a:pt x="4179" y="346"/>
                </a:cubicBezTo>
                <a:cubicBezTo>
                  <a:pt x="5213" y="636"/>
                  <a:pt x="5162" y="1803"/>
                  <a:pt x="5008" y="2653"/>
                </a:cubicBezTo>
                <a:cubicBezTo>
                  <a:pt x="4991" y="2745"/>
                  <a:pt x="4926" y="2786"/>
                  <a:pt x="4851" y="2786"/>
                </a:cubicBezTo>
                <a:cubicBezTo>
                  <a:pt x="4741" y="2786"/>
                  <a:pt x="4622" y="2694"/>
                  <a:pt x="4646" y="2554"/>
                </a:cubicBezTo>
                <a:cubicBezTo>
                  <a:pt x="4762" y="1923"/>
                  <a:pt x="4885" y="932"/>
                  <a:pt x="4080" y="704"/>
                </a:cubicBezTo>
                <a:cubicBezTo>
                  <a:pt x="3868" y="645"/>
                  <a:pt x="3933" y="335"/>
                  <a:pt x="4124" y="335"/>
                </a:cubicBezTo>
                <a:close/>
                <a:moveTo>
                  <a:pt x="2301" y="1339"/>
                </a:moveTo>
                <a:cubicBezTo>
                  <a:pt x="2427" y="1339"/>
                  <a:pt x="2553" y="1366"/>
                  <a:pt x="2666" y="1428"/>
                </a:cubicBezTo>
                <a:cubicBezTo>
                  <a:pt x="2796" y="1496"/>
                  <a:pt x="2906" y="1592"/>
                  <a:pt x="2987" y="1701"/>
                </a:cubicBezTo>
                <a:cubicBezTo>
                  <a:pt x="3065" y="1817"/>
                  <a:pt x="3134" y="1940"/>
                  <a:pt x="3151" y="2076"/>
                </a:cubicBezTo>
                <a:lnTo>
                  <a:pt x="3137" y="2079"/>
                </a:lnTo>
                <a:cubicBezTo>
                  <a:pt x="3055" y="1833"/>
                  <a:pt x="2865" y="1622"/>
                  <a:pt x="2629" y="1516"/>
                </a:cubicBezTo>
                <a:cubicBezTo>
                  <a:pt x="2529" y="1472"/>
                  <a:pt x="2427" y="1452"/>
                  <a:pt x="2321" y="1452"/>
                </a:cubicBezTo>
                <a:cubicBezTo>
                  <a:pt x="2168" y="1452"/>
                  <a:pt x="2014" y="1496"/>
                  <a:pt x="1881" y="1571"/>
                </a:cubicBezTo>
                <a:cubicBezTo>
                  <a:pt x="1649" y="1690"/>
                  <a:pt x="1464" y="1899"/>
                  <a:pt x="1379" y="2148"/>
                </a:cubicBezTo>
                <a:cubicBezTo>
                  <a:pt x="1294" y="2394"/>
                  <a:pt x="1294" y="2663"/>
                  <a:pt x="1338" y="2923"/>
                </a:cubicBezTo>
                <a:lnTo>
                  <a:pt x="1328" y="2923"/>
                </a:lnTo>
                <a:cubicBezTo>
                  <a:pt x="1280" y="2800"/>
                  <a:pt x="1256" y="2663"/>
                  <a:pt x="1242" y="2530"/>
                </a:cubicBezTo>
                <a:cubicBezTo>
                  <a:pt x="1239" y="2394"/>
                  <a:pt x="1253" y="2254"/>
                  <a:pt x="1287" y="2114"/>
                </a:cubicBezTo>
                <a:cubicBezTo>
                  <a:pt x="1321" y="1977"/>
                  <a:pt x="1396" y="1847"/>
                  <a:pt x="1488" y="1738"/>
                </a:cubicBezTo>
                <a:cubicBezTo>
                  <a:pt x="1509" y="1707"/>
                  <a:pt x="1537" y="1680"/>
                  <a:pt x="1564" y="1656"/>
                </a:cubicBezTo>
                <a:cubicBezTo>
                  <a:pt x="1587" y="1633"/>
                  <a:pt x="1615" y="1605"/>
                  <a:pt x="1642" y="1584"/>
                </a:cubicBezTo>
                <a:cubicBezTo>
                  <a:pt x="1700" y="1540"/>
                  <a:pt x="1754" y="1493"/>
                  <a:pt x="1820" y="1461"/>
                </a:cubicBezTo>
                <a:cubicBezTo>
                  <a:pt x="1963" y="1387"/>
                  <a:pt x="2130" y="1339"/>
                  <a:pt x="2301" y="1339"/>
                </a:cubicBezTo>
                <a:close/>
                <a:moveTo>
                  <a:pt x="4421" y="1"/>
                </a:moveTo>
                <a:cubicBezTo>
                  <a:pt x="3581" y="11"/>
                  <a:pt x="894" y="516"/>
                  <a:pt x="598" y="1018"/>
                </a:cubicBezTo>
                <a:cubicBezTo>
                  <a:pt x="407" y="1342"/>
                  <a:pt x="475" y="1735"/>
                  <a:pt x="543" y="1970"/>
                </a:cubicBezTo>
                <a:cubicBezTo>
                  <a:pt x="580" y="2093"/>
                  <a:pt x="512" y="2219"/>
                  <a:pt x="396" y="2264"/>
                </a:cubicBezTo>
                <a:cubicBezTo>
                  <a:pt x="280" y="2309"/>
                  <a:pt x="136" y="2359"/>
                  <a:pt x="0" y="2407"/>
                </a:cubicBezTo>
                <a:cubicBezTo>
                  <a:pt x="27" y="2458"/>
                  <a:pt x="27" y="2503"/>
                  <a:pt x="41" y="2550"/>
                </a:cubicBezTo>
                <a:lnTo>
                  <a:pt x="75" y="2694"/>
                </a:lnTo>
                <a:cubicBezTo>
                  <a:pt x="100" y="2789"/>
                  <a:pt x="127" y="2885"/>
                  <a:pt x="157" y="2977"/>
                </a:cubicBezTo>
                <a:cubicBezTo>
                  <a:pt x="222" y="3161"/>
                  <a:pt x="300" y="3339"/>
                  <a:pt x="403" y="3503"/>
                </a:cubicBezTo>
                <a:cubicBezTo>
                  <a:pt x="530" y="3722"/>
                  <a:pt x="697" y="3913"/>
                  <a:pt x="891" y="4070"/>
                </a:cubicBezTo>
                <a:cubicBezTo>
                  <a:pt x="888" y="4050"/>
                  <a:pt x="888" y="4029"/>
                  <a:pt x="888" y="4009"/>
                </a:cubicBezTo>
                <a:cubicBezTo>
                  <a:pt x="857" y="3305"/>
                  <a:pt x="1611" y="2701"/>
                  <a:pt x="2570" y="2660"/>
                </a:cubicBezTo>
                <a:cubicBezTo>
                  <a:pt x="2605" y="2657"/>
                  <a:pt x="2639" y="2657"/>
                  <a:pt x="2673" y="2657"/>
                </a:cubicBezTo>
                <a:cubicBezTo>
                  <a:pt x="3336" y="2657"/>
                  <a:pt x="3909" y="2933"/>
                  <a:pt x="4185" y="3346"/>
                </a:cubicBezTo>
                <a:cubicBezTo>
                  <a:pt x="4270" y="3298"/>
                  <a:pt x="4352" y="3254"/>
                  <a:pt x="4434" y="3206"/>
                </a:cubicBezTo>
                <a:cubicBezTo>
                  <a:pt x="4469" y="3189"/>
                  <a:pt x="4499" y="3182"/>
                  <a:pt x="4527" y="3182"/>
                </a:cubicBezTo>
                <a:cubicBezTo>
                  <a:pt x="4694" y="3182"/>
                  <a:pt x="4806" y="3431"/>
                  <a:pt x="4626" y="3530"/>
                </a:cubicBezTo>
                <a:cubicBezTo>
                  <a:pt x="4530" y="3585"/>
                  <a:pt x="4434" y="3636"/>
                  <a:pt x="4339" y="3687"/>
                </a:cubicBezTo>
                <a:cubicBezTo>
                  <a:pt x="4349" y="3746"/>
                  <a:pt x="4360" y="3800"/>
                  <a:pt x="4360" y="3858"/>
                </a:cubicBezTo>
                <a:cubicBezTo>
                  <a:pt x="4366" y="3974"/>
                  <a:pt x="4349" y="4086"/>
                  <a:pt x="4315" y="4193"/>
                </a:cubicBezTo>
                <a:cubicBezTo>
                  <a:pt x="4397" y="4158"/>
                  <a:pt x="4478" y="4121"/>
                  <a:pt x="4557" y="4080"/>
                </a:cubicBezTo>
                <a:cubicBezTo>
                  <a:pt x="4728" y="3991"/>
                  <a:pt x="4882" y="3882"/>
                  <a:pt x="5028" y="3763"/>
                </a:cubicBezTo>
                <a:cubicBezTo>
                  <a:pt x="5172" y="3640"/>
                  <a:pt x="5302" y="3500"/>
                  <a:pt x="5411" y="3346"/>
                </a:cubicBezTo>
                <a:cubicBezTo>
                  <a:pt x="5636" y="3042"/>
                  <a:pt x="5776" y="2673"/>
                  <a:pt x="5841" y="2291"/>
                </a:cubicBezTo>
                <a:cubicBezTo>
                  <a:pt x="5909" y="1912"/>
                  <a:pt x="5912" y="1513"/>
                  <a:pt x="5844" y="1127"/>
                </a:cubicBezTo>
                <a:lnTo>
                  <a:pt x="5844" y="1127"/>
                </a:lnTo>
                <a:lnTo>
                  <a:pt x="5766" y="1157"/>
                </a:lnTo>
                <a:cubicBezTo>
                  <a:pt x="5735" y="1171"/>
                  <a:pt x="5704" y="1178"/>
                  <a:pt x="5674" y="1178"/>
                </a:cubicBezTo>
                <a:cubicBezTo>
                  <a:pt x="5571" y="1178"/>
                  <a:pt x="5472" y="1110"/>
                  <a:pt x="5438" y="1008"/>
                </a:cubicBezTo>
                <a:cubicBezTo>
                  <a:pt x="5318" y="636"/>
                  <a:pt x="5022" y="1"/>
                  <a:pt x="4431"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6"/>
          <p:cNvSpPr/>
          <p:nvPr/>
        </p:nvSpPr>
        <p:spPr>
          <a:xfrm>
            <a:off x="1301059" y="2362477"/>
            <a:ext cx="122073" cy="101207"/>
          </a:xfrm>
          <a:custGeom>
            <a:avLst/>
            <a:gdLst/>
            <a:ahLst/>
            <a:cxnLst/>
            <a:rect l="l" t="t" r="r" b="b"/>
            <a:pathLst>
              <a:path w="1913" h="1586" extrusionOk="0">
                <a:moveTo>
                  <a:pt x="1062" y="1"/>
                </a:moveTo>
                <a:cubicBezTo>
                  <a:pt x="891" y="1"/>
                  <a:pt x="724" y="49"/>
                  <a:pt x="581" y="123"/>
                </a:cubicBezTo>
                <a:cubicBezTo>
                  <a:pt x="515" y="155"/>
                  <a:pt x="461" y="202"/>
                  <a:pt x="403" y="246"/>
                </a:cubicBezTo>
                <a:cubicBezTo>
                  <a:pt x="376" y="267"/>
                  <a:pt x="348" y="295"/>
                  <a:pt x="325" y="318"/>
                </a:cubicBezTo>
                <a:cubicBezTo>
                  <a:pt x="298" y="342"/>
                  <a:pt x="270" y="369"/>
                  <a:pt x="249" y="400"/>
                </a:cubicBezTo>
                <a:cubicBezTo>
                  <a:pt x="157" y="509"/>
                  <a:pt x="82" y="639"/>
                  <a:pt x="48" y="776"/>
                </a:cubicBezTo>
                <a:cubicBezTo>
                  <a:pt x="14" y="916"/>
                  <a:pt x="0" y="1056"/>
                  <a:pt x="3" y="1192"/>
                </a:cubicBezTo>
                <a:cubicBezTo>
                  <a:pt x="17" y="1325"/>
                  <a:pt x="41" y="1462"/>
                  <a:pt x="89" y="1585"/>
                </a:cubicBezTo>
                <a:lnTo>
                  <a:pt x="99" y="1585"/>
                </a:lnTo>
                <a:cubicBezTo>
                  <a:pt x="55" y="1325"/>
                  <a:pt x="55" y="1056"/>
                  <a:pt x="140" y="810"/>
                </a:cubicBezTo>
                <a:cubicBezTo>
                  <a:pt x="225" y="561"/>
                  <a:pt x="410" y="352"/>
                  <a:pt x="642" y="233"/>
                </a:cubicBezTo>
                <a:cubicBezTo>
                  <a:pt x="775" y="158"/>
                  <a:pt x="929" y="114"/>
                  <a:pt x="1082" y="114"/>
                </a:cubicBezTo>
                <a:cubicBezTo>
                  <a:pt x="1188" y="114"/>
                  <a:pt x="1290" y="134"/>
                  <a:pt x="1390" y="178"/>
                </a:cubicBezTo>
                <a:cubicBezTo>
                  <a:pt x="1626" y="284"/>
                  <a:pt x="1816" y="495"/>
                  <a:pt x="1898" y="741"/>
                </a:cubicBezTo>
                <a:lnTo>
                  <a:pt x="1912" y="738"/>
                </a:lnTo>
                <a:cubicBezTo>
                  <a:pt x="1895" y="602"/>
                  <a:pt x="1826" y="479"/>
                  <a:pt x="1748" y="363"/>
                </a:cubicBezTo>
                <a:cubicBezTo>
                  <a:pt x="1667" y="254"/>
                  <a:pt x="1557" y="158"/>
                  <a:pt x="1427" y="90"/>
                </a:cubicBezTo>
                <a:cubicBezTo>
                  <a:pt x="1314" y="28"/>
                  <a:pt x="1188"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6"/>
          <p:cNvSpPr/>
          <p:nvPr/>
        </p:nvSpPr>
        <p:spPr>
          <a:xfrm>
            <a:off x="1595106" y="2348757"/>
            <a:ext cx="64" cy="64"/>
          </a:xfrm>
          <a:custGeom>
            <a:avLst/>
            <a:gdLst/>
            <a:ahLst/>
            <a:cxnLst/>
            <a:rect l="l" t="t" r="r" b="b"/>
            <a:pathLst>
              <a:path w="1" h="1" extrusionOk="0">
                <a:moveTo>
                  <a:pt x="0" y="1"/>
                </a:moveTo>
                <a:lnTo>
                  <a:pt x="0" y="1"/>
                </a:lnTo>
                <a:lnTo>
                  <a:pt x="0" y="1"/>
                </a:ln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6"/>
          <p:cNvSpPr/>
          <p:nvPr/>
        </p:nvSpPr>
        <p:spPr>
          <a:xfrm>
            <a:off x="1276682" y="2446581"/>
            <a:ext cx="223982" cy="120350"/>
          </a:xfrm>
          <a:custGeom>
            <a:avLst/>
            <a:gdLst/>
            <a:ahLst/>
            <a:cxnLst/>
            <a:rect l="l" t="t" r="r" b="b"/>
            <a:pathLst>
              <a:path w="3510" h="1886" extrusionOk="0">
                <a:moveTo>
                  <a:pt x="1816" y="1"/>
                </a:moveTo>
                <a:cubicBezTo>
                  <a:pt x="1782" y="1"/>
                  <a:pt x="1748" y="1"/>
                  <a:pt x="1713" y="4"/>
                </a:cubicBezTo>
                <a:cubicBezTo>
                  <a:pt x="754" y="45"/>
                  <a:pt x="0" y="649"/>
                  <a:pt x="31" y="1353"/>
                </a:cubicBezTo>
                <a:cubicBezTo>
                  <a:pt x="31" y="1373"/>
                  <a:pt x="31" y="1394"/>
                  <a:pt x="34" y="1414"/>
                </a:cubicBezTo>
                <a:cubicBezTo>
                  <a:pt x="136" y="1492"/>
                  <a:pt x="246" y="1561"/>
                  <a:pt x="362" y="1619"/>
                </a:cubicBezTo>
                <a:cubicBezTo>
                  <a:pt x="700" y="1786"/>
                  <a:pt x="1078" y="1871"/>
                  <a:pt x="1461" y="1881"/>
                </a:cubicBezTo>
                <a:cubicBezTo>
                  <a:pt x="1512" y="1885"/>
                  <a:pt x="1563" y="1885"/>
                  <a:pt x="1611" y="1885"/>
                </a:cubicBezTo>
                <a:cubicBezTo>
                  <a:pt x="1946" y="1885"/>
                  <a:pt x="2280" y="1844"/>
                  <a:pt x="2611" y="1775"/>
                </a:cubicBezTo>
                <a:cubicBezTo>
                  <a:pt x="2901" y="1724"/>
                  <a:pt x="3188" y="1649"/>
                  <a:pt x="3458" y="1537"/>
                </a:cubicBezTo>
                <a:cubicBezTo>
                  <a:pt x="3492" y="1430"/>
                  <a:pt x="3509" y="1318"/>
                  <a:pt x="3503" y="1202"/>
                </a:cubicBezTo>
                <a:cubicBezTo>
                  <a:pt x="3503" y="1144"/>
                  <a:pt x="3492" y="1090"/>
                  <a:pt x="3482" y="1031"/>
                </a:cubicBezTo>
                <a:cubicBezTo>
                  <a:pt x="3339" y="1110"/>
                  <a:pt x="3199" y="1189"/>
                  <a:pt x="3059" y="1263"/>
                </a:cubicBezTo>
                <a:cubicBezTo>
                  <a:pt x="3028" y="1280"/>
                  <a:pt x="2997" y="1287"/>
                  <a:pt x="2966" y="1287"/>
                </a:cubicBezTo>
                <a:cubicBezTo>
                  <a:pt x="2799" y="1287"/>
                  <a:pt x="2690" y="1038"/>
                  <a:pt x="2871" y="939"/>
                </a:cubicBezTo>
                <a:cubicBezTo>
                  <a:pt x="3024" y="857"/>
                  <a:pt x="3178" y="772"/>
                  <a:pt x="3328" y="690"/>
                </a:cubicBezTo>
                <a:cubicBezTo>
                  <a:pt x="3052" y="277"/>
                  <a:pt x="247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6"/>
          <p:cNvSpPr/>
          <p:nvPr/>
        </p:nvSpPr>
        <p:spPr>
          <a:xfrm>
            <a:off x="1098455" y="2215836"/>
            <a:ext cx="514201" cy="223599"/>
          </a:xfrm>
          <a:custGeom>
            <a:avLst/>
            <a:gdLst/>
            <a:ahLst/>
            <a:cxnLst/>
            <a:rect l="l" t="t" r="r" b="b"/>
            <a:pathLst>
              <a:path w="8058" h="3504" extrusionOk="0">
                <a:moveTo>
                  <a:pt x="5449" y="1"/>
                </a:moveTo>
                <a:cubicBezTo>
                  <a:pt x="3559" y="1"/>
                  <a:pt x="1010" y="1113"/>
                  <a:pt x="547" y="1384"/>
                </a:cubicBezTo>
                <a:cubicBezTo>
                  <a:pt x="0" y="1698"/>
                  <a:pt x="250" y="2784"/>
                  <a:pt x="431" y="2889"/>
                </a:cubicBezTo>
                <a:cubicBezTo>
                  <a:pt x="452" y="2902"/>
                  <a:pt x="476" y="2907"/>
                  <a:pt x="502" y="2907"/>
                </a:cubicBezTo>
                <a:cubicBezTo>
                  <a:pt x="569" y="2907"/>
                  <a:pt x="650" y="2873"/>
                  <a:pt x="731" y="2838"/>
                </a:cubicBezTo>
                <a:cubicBezTo>
                  <a:pt x="812" y="2803"/>
                  <a:pt x="894" y="2768"/>
                  <a:pt x="960" y="2768"/>
                </a:cubicBezTo>
                <a:cubicBezTo>
                  <a:pt x="1023" y="2768"/>
                  <a:pt x="1073" y="2799"/>
                  <a:pt x="1100" y="2889"/>
                </a:cubicBezTo>
                <a:cubicBezTo>
                  <a:pt x="1196" y="3210"/>
                  <a:pt x="1445" y="3504"/>
                  <a:pt x="1516" y="3504"/>
                </a:cubicBezTo>
                <a:cubicBezTo>
                  <a:pt x="1564" y="3504"/>
                  <a:pt x="2039" y="3333"/>
                  <a:pt x="2332" y="3224"/>
                </a:cubicBezTo>
                <a:cubicBezTo>
                  <a:pt x="2448" y="3179"/>
                  <a:pt x="2516" y="3053"/>
                  <a:pt x="2479" y="2930"/>
                </a:cubicBezTo>
                <a:cubicBezTo>
                  <a:pt x="2411" y="2695"/>
                  <a:pt x="2343" y="2302"/>
                  <a:pt x="2534" y="1978"/>
                </a:cubicBezTo>
                <a:cubicBezTo>
                  <a:pt x="2830" y="1476"/>
                  <a:pt x="5517" y="971"/>
                  <a:pt x="6357" y="961"/>
                </a:cubicBezTo>
                <a:cubicBezTo>
                  <a:pt x="6362" y="961"/>
                  <a:pt x="6367" y="961"/>
                  <a:pt x="6372" y="961"/>
                </a:cubicBezTo>
                <a:cubicBezTo>
                  <a:pt x="6959" y="961"/>
                  <a:pt x="7252" y="1599"/>
                  <a:pt x="7374" y="1968"/>
                </a:cubicBezTo>
                <a:cubicBezTo>
                  <a:pt x="7408" y="2072"/>
                  <a:pt x="7504" y="2137"/>
                  <a:pt x="7606" y="2137"/>
                </a:cubicBezTo>
                <a:cubicBezTo>
                  <a:pt x="7638" y="2137"/>
                  <a:pt x="7670" y="2130"/>
                  <a:pt x="7702" y="2117"/>
                </a:cubicBezTo>
                <a:lnTo>
                  <a:pt x="7897" y="2040"/>
                </a:lnTo>
                <a:cubicBezTo>
                  <a:pt x="7996" y="1999"/>
                  <a:pt x="8057" y="1900"/>
                  <a:pt x="8046" y="1790"/>
                </a:cubicBezTo>
                <a:cubicBezTo>
                  <a:pt x="8016" y="1401"/>
                  <a:pt x="7780" y="499"/>
                  <a:pt x="6343" y="107"/>
                </a:cubicBezTo>
                <a:cubicBezTo>
                  <a:pt x="6073" y="33"/>
                  <a:pt x="5771" y="1"/>
                  <a:pt x="5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6"/>
          <p:cNvSpPr/>
          <p:nvPr/>
        </p:nvSpPr>
        <p:spPr>
          <a:xfrm>
            <a:off x="1139677" y="2341993"/>
            <a:ext cx="39691" cy="13847"/>
          </a:xfrm>
          <a:custGeom>
            <a:avLst/>
            <a:gdLst/>
            <a:ahLst/>
            <a:cxnLst/>
            <a:rect l="l" t="t" r="r" b="b"/>
            <a:pathLst>
              <a:path w="622" h="217" extrusionOk="0">
                <a:moveTo>
                  <a:pt x="488" y="0"/>
                </a:moveTo>
                <a:cubicBezTo>
                  <a:pt x="434" y="0"/>
                  <a:pt x="365" y="8"/>
                  <a:pt x="293" y="25"/>
                </a:cubicBezTo>
                <a:cubicBezTo>
                  <a:pt x="126" y="63"/>
                  <a:pt x="0" y="131"/>
                  <a:pt x="10" y="178"/>
                </a:cubicBezTo>
                <a:cubicBezTo>
                  <a:pt x="16" y="203"/>
                  <a:pt x="64" y="216"/>
                  <a:pt x="135" y="216"/>
                </a:cubicBezTo>
                <a:cubicBezTo>
                  <a:pt x="190" y="216"/>
                  <a:pt x="258" y="209"/>
                  <a:pt x="331" y="192"/>
                </a:cubicBezTo>
                <a:cubicBezTo>
                  <a:pt x="495" y="154"/>
                  <a:pt x="621" y="83"/>
                  <a:pt x="611" y="38"/>
                </a:cubicBezTo>
                <a:cubicBezTo>
                  <a:pt x="605" y="13"/>
                  <a:pt x="558" y="0"/>
                  <a:pt x="488" y="0"/>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6"/>
          <p:cNvSpPr/>
          <p:nvPr/>
        </p:nvSpPr>
        <p:spPr>
          <a:xfrm>
            <a:off x="1221549" y="2348757"/>
            <a:ext cx="380642" cy="225450"/>
          </a:xfrm>
          <a:custGeom>
            <a:avLst/>
            <a:gdLst/>
            <a:ahLst/>
            <a:cxnLst/>
            <a:rect l="l" t="t" r="r" b="b"/>
            <a:pathLst>
              <a:path w="5965" h="3533" extrusionOk="0">
                <a:moveTo>
                  <a:pt x="5862" y="1"/>
                </a:moveTo>
                <a:lnTo>
                  <a:pt x="5851" y="4"/>
                </a:lnTo>
                <a:cubicBezTo>
                  <a:pt x="5919" y="390"/>
                  <a:pt x="5916" y="789"/>
                  <a:pt x="5848" y="1168"/>
                </a:cubicBezTo>
                <a:cubicBezTo>
                  <a:pt x="5783" y="1550"/>
                  <a:pt x="5643" y="1919"/>
                  <a:pt x="5418" y="2223"/>
                </a:cubicBezTo>
                <a:cubicBezTo>
                  <a:pt x="5309" y="2377"/>
                  <a:pt x="5179" y="2517"/>
                  <a:pt x="5035" y="2640"/>
                </a:cubicBezTo>
                <a:cubicBezTo>
                  <a:pt x="4889" y="2759"/>
                  <a:pt x="4735" y="2868"/>
                  <a:pt x="4564" y="2957"/>
                </a:cubicBezTo>
                <a:cubicBezTo>
                  <a:pt x="4227" y="3135"/>
                  <a:pt x="3855" y="3240"/>
                  <a:pt x="3475" y="3308"/>
                </a:cubicBezTo>
                <a:cubicBezTo>
                  <a:pt x="3143" y="3374"/>
                  <a:pt x="2803" y="3417"/>
                  <a:pt x="2467" y="3417"/>
                </a:cubicBezTo>
                <a:cubicBezTo>
                  <a:pt x="2419" y="3417"/>
                  <a:pt x="2372" y="3416"/>
                  <a:pt x="2325" y="3414"/>
                </a:cubicBezTo>
                <a:cubicBezTo>
                  <a:pt x="1942" y="3404"/>
                  <a:pt x="1564" y="3319"/>
                  <a:pt x="1226" y="3152"/>
                </a:cubicBezTo>
                <a:cubicBezTo>
                  <a:pt x="885" y="2988"/>
                  <a:pt x="605" y="2711"/>
                  <a:pt x="410" y="2380"/>
                </a:cubicBezTo>
                <a:cubicBezTo>
                  <a:pt x="307" y="2216"/>
                  <a:pt x="229" y="2038"/>
                  <a:pt x="164" y="1854"/>
                </a:cubicBezTo>
                <a:cubicBezTo>
                  <a:pt x="134" y="1762"/>
                  <a:pt x="107" y="1666"/>
                  <a:pt x="82" y="1571"/>
                </a:cubicBezTo>
                <a:lnTo>
                  <a:pt x="48" y="1427"/>
                </a:lnTo>
                <a:cubicBezTo>
                  <a:pt x="34" y="1380"/>
                  <a:pt x="34" y="1332"/>
                  <a:pt x="7" y="1281"/>
                </a:cubicBezTo>
                <a:lnTo>
                  <a:pt x="0" y="1291"/>
                </a:lnTo>
                <a:cubicBezTo>
                  <a:pt x="25" y="1376"/>
                  <a:pt x="34" y="1482"/>
                  <a:pt x="55" y="1578"/>
                </a:cubicBezTo>
                <a:cubicBezTo>
                  <a:pt x="75" y="1673"/>
                  <a:pt x="99" y="1769"/>
                  <a:pt x="127" y="1865"/>
                </a:cubicBezTo>
                <a:cubicBezTo>
                  <a:pt x="181" y="2052"/>
                  <a:pt x="256" y="2240"/>
                  <a:pt x="352" y="2410"/>
                </a:cubicBezTo>
                <a:cubicBezTo>
                  <a:pt x="540" y="2759"/>
                  <a:pt x="830" y="3056"/>
                  <a:pt x="1181" y="3237"/>
                </a:cubicBezTo>
                <a:cubicBezTo>
                  <a:pt x="1530" y="3425"/>
                  <a:pt x="1925" y="3510"/>
                  <a:pt x="2322" y="3527"/>
                </a:cubicBezTo>
                <a:cubicBezTo>
                  <a:pt x="2390" y="3531"/>
                  <a:pt x="2458" y="3532"/>
                  <a:pt x="2526" y="3532"/>
                </a:cubicBezTo>
                <a:cubicBezTo>
                  <a:pt x="2851" y="3532"/>
                  <a:pt x="3177" y="3493"/>
                  <a:pt x="3499" y="3431"/>
                </a:cubicBezTo>
                <a:cubicBezTo>
                  <a:pt x="3885" y="3357"/>
                  <a:pt x="4271" y="3247"/>
                  <a:pt x="4619" y="3056"/>
                </a:cubicBezTo>
                <a:cubicBezTo>
                  <a:pt x="4967" y="2868"/>
                  <a:pt x="5278" y="2609"/>
                  <a:pt x="5500" y="2278"/>
                </a:cubicBezTo>
                <a:cubicBezTo>
                  <a:pt x="5725" y="1953"/>
                  <a:pt x="5858" y="1567"/>
                  <a:pt x="5913" y="1178"/>
                </a:cubicBezTo>
                <a:cubicBezTo>
                  <a:pt x="5964" y="786"/>
                  <a:pt x="5950" y="387"/>
                  <a:pt x="5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6"/>
          <p:cNvSpPr/>
          <p:nvPr/>
        </p:nvSpPr>
        <p:spPr>
          <a:xfrm>
            <a:off x="1701034" y="2137985"/>
            <a:ext cx="370559" cy="188949"/>
          </a:xfrm>
          <a:custGeom>
            <a:avLst/>
            <a:gdLst/>
            <a:ahLst/>
            <a:cxnLst/>
            <a:rect l="l" t="t" r="r" b="b"/>
            <a:pathLst>
              <a:path w="5807" h="2961" extrusionOk="0">
                <a:moveTo>
                  <a:pt x="5192" y="0"/>
                </a:moveTo>
                <a:cubicBezTo>
                  <a:pt x="4652" y="0"/>
                  <a:pt x="3586" y="195"/>
                  <a:pt x="2393" y="382"/>
                </a:cubicBezTo>
                <a:cubicBezTo>
                  <a:pt x="1082" y="586"/>
                  <a:pt x="102" y="925"/>
                  <a:pt x="48" y="1757"/>
                </a:cubicBezTo>
                <a:cubicBezTo>
                  <a:pt x="1" y="2391"/>
                  <a:pt x="26" y="2960"/>
                  <a:pt x="366" y="2960"/>
                </a:cubicBezTo>
                <a:cubicBezTo>
                  <a:pt x="376" y="2960"/>
                  <a:pt x="386" y="2960"/>
                  <a:pt x="396" y="2959"/>
                </a:cubicBezTo>
                <a:cubicBezTo>
                  <a:pt x="625" y="2935"/>
                  <a:pt x="720" y="2860"/>
                  <a:pt x="737" y="2372"/>
                </a:cubicBezTo>
                <a:cubicBezTo>
                  <a:pt x="754" y="1883"/>
                  <a:pt x="754" y="1669"/>
                  <a:pt x="1328" y="1539"/>
                </a:cubicBezTo>
                <a:cubicBezTo>
                  <a:pt x="1811" y="1433"/>
                  <a:pt x="3026" y="1054"/>
                  <a:pt x="3655" y="1054"/>
                </a:cubicBezTo>
                <a:cubicBezTo>
                  <a:pt x="3778" y="1054"/>
                  <a:pt x="3878" y="1068"/>
                  <a:pt x="3946" y="1102"/>
                </a:cubicBezTo>
                <a:cubicBezTo>
                  <a:pt x="4350" y="1299"/>
                  <a:pt x="4296" y="2482"/>
                  <a:pt x="4773" y="2482"/>
                </a:cubicBezTo>
                <a:cubicBezTo>
                  <a:pt x="4792" y="2482"/>
                  <a:pt x="4810" y="2481"/>
                  <a:pt x="4830" y="2477"/>
                </a:cubicBezTo>
                <a:cubicBezTo>
                  <a:pt x="5369" y="2382"/>
                  <a:pt x="5353" y="2242"/>
                  <a:pt x="5325" y="2095"/>
                </a:cubicBezTo>
                <a:cubicBezTo>
                  <a:pt x="5298" y="1952"/>
                  <a:pt x="5154" y="1617"/>
                  <a:pt x="5240" y="1601"/>
                </a:cubicBezTo>
                <a:cubicBezTo>
                  <a:pt x="5325" y="1583"/>
                  <a:pt x="5789" y="1505"/>
                  <a:pt x="5796" y="1402"/>
                </a:cubicBezTo>
                <a:cubicBezTo>
                  <a:pt x="5806" y="1300"/>
                  <a:pt x="5806" y="47"/>
                  <a:pt x="5335" y="6"/>
                </a:cubicBezTo>
                <a:cubicBezTo>
                  <a:pt x="5293" y="2"/>
                  <a:pt x="5245" y="0"/>
                  <a:pt x="5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6"/>
          <p:cNvSpPr/>
          <p:nvPr/>
        </p:nvSpPr>
        <p:spPr>
          <a:xfrm>
            <a:off x="1730197" y="2291900"/>
            <a:ext cx="307193" cy="196734"/>
          </a:xfrm>
          <a:custGeom>
            <a:avLst/>
            <a:gdLst/>
            <a:ahLst/>
            <a:cxnLst/>
            <a:rect l="l" t="t" r="r" b="b"/>
            <a:pathLst>
              <a:path w="4814" h="3083" extrusionOk="0">
                <a:moveTo>
                  <a:pt x="4639" y="1"/>
                </a:moveTo>
                <a:lnTo>
                  <a:pt x="4629" y="4"/>
                </a:lnTo>
                <a:cubicBezTo>
                  <a:pt x="4711" y="349"/>
                  <a:pt x="4765" y="700"/>
                  <a:pt x="4742" y="1048"/>
                </a:cubicBezTo>
                <a:cubicBezTo>
                  <a:pt x="4735" y="1220"/>
                  <a:pt x="4697" y="1390"/>
                  <a:pt x="4650" y="1554"/>
                </a:cubicBezTo>
                <a:cubicBezTo>
                  <a:pt x="4588" y="1711"/>
                  <a:pt x="4516" y="1864"/>
                  <a:pt x="4411" y="1998"/>
                </a:cubicBezTo>
                <a:cubicBezTo>
                  <a:pt x="4202" y="2261"/>
                  <a:pt x="3922" y="2466"/>
                  <a:pt x="3612" y="2609"/>
                </a:cubicBezTo>
                <a:cubicBezTo>
                  <a:pt x="3458" y="2684"/>
                  <a:pt x="3291" y="2732"/>
                  <a:pt x="3130" y="2789"/>
                </a:cubicBezTo>
                <a:cubicBezTo>
                  <a:pt x="2960" y="2830"/>
                  <a:pt x="2793" y="2879"/>
                  <a:pt x="2622" y="2906"/>
                </a:cubicBezTo>
                <a:cubicBezTo>
                  <a:pt x="2427" y="2941"/>
                  <a:pt x="2229" y="2964"/>
                  <a:pt x="2032" y="2964"/>
                </a:cubicBezTo>
                <a:cubicBezTo>
                  <a:pt x="1888" y="2964"/>
                  <a:pt x="1745" y="2952"/>
                  <a:pt x="1605" y="2923"/>
                </a:cubicBezTo>
                <a:cubicBezTo>
                  <a:pt x="1274" y="2865"/>
                  <a:pt x="970" y="2698"/>
                  <a:pt x="727" y="2462"/>
                </a:cubicBezTo>
                <a:cubicBezTo>
                  <a:pt x="488" y="2223"/>
                  <a:pt x="321" y="1913"/>
                  <a:pt x="215" y="1581"/>
                </a:cubicBezTo>
                <a:cubicBezTo>
                  <a:pt x="99" y="1253"/>
                  <a:pt x="37" y="898"/>
                  <a:pt x="24" y="547"/>
                </a:cubicBezTo>
                <a:lnTo>
                  <a:pt x="10" y="547"/>
                </a:lnTo>
                <a:cubicBezTo>
                  <a:pt x="0" y="902"/>
                  <a:pt x="51" y="1257"/>
                  <a:pt x="150" y="1601"/>
                </a:cubicBezTo>
                <a:cubicBezTo>
                  <a:pt x="250" y="1940"/>
                  <a:pt x="413" y="2267"/>
                  <a:pt x="659" y="2530"/>
                </a:cubicBezTo>
                <a:cubicBezTo>
                  <a:pt x="902" y="2789"/>
                  <a:pt x="1233" y="2967"/>
                  <a:pt x="1581" y="3035"/>
                </a:cubicBezTo>
                <a:cubicBezTo>
                  <a:pt x="1737" y="3069"/>
                  <a:pt x="1896" y="3083"/>
                  <a:pt x="2054" y="3083"/>
                </a:cubicBezTo>
                <a:cubicBezTo>
                  <a:pt x="2252" y="3083"/>
                  <a:pt x="2451" y="3061"/>
                  <a:pt x="2646" y="3029"/>
                </a:cubicBezTo>
                <a:cubicBezTo>
                  <a:pt x="2820" y="2998"/>
                  <a:pt x="2991" y="2947"/>
                  <a:pt x="3164" y="2902"/>
                </a:cubicBezTo>
                <a:cubicBezTo>
                  <a:pt x="3332" y="2844"/>
                  <a:pt x="3503" y="2793"/>
                  <a:pt x="3659" y="2711"/>
                </a:cubicBezTo>
                <a:cubicBezTo>
                  <a:pt x="3980" y="2557"/>
                  <a:pt x="4281" y="2343"/>
                  <a:pt x="4489" y="2052"/>
                </a:cubicBezTo>
                <a:cubicBezTo>
                  <a:pt x="4598" y="1909"/>
                  <a:pt x="4666" y="1745"/>
                  <a:pt x="4728" y="1578"/>
                </a:cubicBezTo>
                <a:cubicBezTo>
                  <a:pt x="4773" y="1404"/>
                  <a:pt x="4806" y="1226"/>
                  <a:pt x="4806" y="1048"/>
                </a:cubicBezTo>
                <a:cubicBezTo>
                  <a:pt x="4814" y="694"/>
                  <a:pt x="4745" y="339"/>
                  <a:pt x="4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6"/>
          <p:cNvSpPr/>
          <p:nvPr/>
        </p:nvSpPr>
        <p:spPr>
          <a:xfrm>
            <a:off x="1601040" y="2270842"/>
            <a:ext cx="106503" cy="50093"/>
          </a:xfrm>
          <a:custGeom>
            <a:avLst/>
            <a:gdLst/>
            <a:ahLst/>
            <a:cxnLst/>
            <a:rect l="l" t="t" r="r" b="b"/>
            <a:pathLst>
              <a:path w="1669" h="785" extrusionOk="0">
                <a:moveTo>
                  <a:pt x="1148" y="1"/>
                </a:moveTo>
                <a:cubicBezTo>
                  <a:pt x="1070" y="1"/>
                  <a:pt x="979" y="4"/>
                  <a:pt x="873" y="13"/>
                </a:cubicBezTo>
                <a:cubicBezTo>
                  <a:pt x="232" y="68"/>
                  <a:pt x="0" y="331"/>
                  <a:pt x="0" y="331"/>
                </a:cubicBezTo>
                <a:cubicBezTo>
                  <a:pt x="0" y="331"/>
                  <a:pt x="58" y="556"/>
                  <a:pt x="112" y="784"/>
                </a:cubicBezTo>
                <a:cubicBezTo>
                  <a:pt x="112" y="784"/>
                  <a:pt x="1082" y="542"/>
                  <a:pt x="1575" y="542"/>
                </a:cubicBezTo>
                <a:cubicBezTo>
                  <a:pt x="1609" y="542"/>
                  <a:pt x="1640" y="544"/>
                  <a:pt x="1669" y="546"/>
                </a:cubicBezTo>
                <a:lnTo>
                  <a:pt x="1631" y="99"/>
                </a:lnTo>
                <a:cubicBezTo>
                  <a:pt x="1631" y="99"/>
                  <a:pt x="155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6"/>
          <p:cNvSpPr/>
          <p:nvPr/>
        </p:nvSpPr>
        <p:spPr>
          <a:xfrm>
            <a:off x="2002484" y="2172954"/>
            <a:ext cx="39691" cy="14039"/>
          </a:xfrm>
          <a:custGeom>
            <a:avLst/>
            <a:gdLst/>
            <a:ahLst/>
            <a:cxnLst/>
            <a:rect l="l" t="t" r="r" b="b"/>
            <a:pathLst>
              <a:path w="622" h="220" extrusionOk="0">
                <a:moveTo>
                  <a:pt x="487" y="1"/>
                </a:moveTo>
                <a:cubicBezTo>
                  <a:pt x="432" y="1"/>
                  <a:pt x="363" y="8"/>
                  <a:pt x="290" y="24"/>
                </a:cubicBezTo>
                <a:cubicBezTo>
                  <a:pt x="126" y="65"/>
                  <a:pt x="0" y="134"/>
                  <a:pt x="10" y="178"/>
                </a:cubicBezTo>
                <a:cubicBezTo>
                  <a:pt x="16" y="205"/>
                  <a:pt x="64" y="219"/>
                  <a:pt x="134" y="219"/>
                </a:cubicBezTo>
                <a:cubicBezTo>
                  <a:pt x="189" y="219"/>
                  <a:pt x="258" y="210"/>
                  <a:pt x="331" y="192"/>
                </a:cubicBezTo>
                <a:cubicBezTo>
                  <a:pt x="495" y="155"/>
                  <a:pt x="621" y="86"/>
                  <a:pt x="611" y="38"/>
                </a:cubicBezTo>
                <a:cubicBezTo>
                  <a:pt x="605" y="13"/>
                  <a:pt x="557" y="1"/>
                  <a:pt x="487" y="1"/>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6"/>
          <p:cNvSpPr/>
          <p:nvPr/>
        </p:nvSpPr>
        <p:spPr>
          <a:xfrm>
            <a:off x="1073440" y="4633615"/>
            <a:ext cx="1049524" cy="110268"/>
          </a:xfrm>
          <a:custGeom>
            <a:avLst/>
            <a:gdLst/>
            <a:ahLst/>
            <a:cxnLst/>
            <a:rect l="l" t="t" r="r" b="b"/>
            <a:pathLst>
              <a:path w="16447" h="1728" extrusionOk="0">
                <a:moveTo>
                  <a:pt x="8224" y="0"/>
                </a:moveTo>
                <a:cubicBezTo>
                  <a:pt x="3680" y="0"/>
                  <a:pt x="0" y="386"/>
                  <a:pt x="0" y="864"/>
                </a:cubicBezTo>
                <a:cubicBezTo>
                  <a:pt x="0" y="1341"/>
                  <a:pt x="3680" y="1727"/>
                  <a:pt x="8224" y="1727"/>
                </a:cubicBezTo>
                <a:cubicBezTo>
                  <a:pt x="12763" y="1727"/>
                  <a:pt x="16447" y="1341"/>
                  <a:pt x="16447" y="864"/>
                </a:cubicBezTo>
                <a:cubicBezTo>
                  <a:pt x="16447" y="386"/>
                  <a:pt x="12763" y="0"/>
                  <a:pt x="8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6"/>
          <p:cNvSpPr/>
          <p:nvPr/>
        </p:nvSpPr>
        <p:spPr>
          <a:xfrm>
            <a:off x="1202596" y="4656460"/>
            <a:ext cx="791020" cy="64578"/>
          </a:xfrm>
          <a:custGeom>
            <a:avLst/>
            <a:gdLst/>
            <a:ahLst/>
            <a:cxnLst/>
            <a:rect l="l" t="t" r="r" b="b"/>
            <a:pathLst>
              <a:path w="12396" h="1012" extrusionOk="0">
                <a:moveTo>
                  <a:pt x="6200" y="0"/>
                </a:moveTo>
                <a:cubicBezTo>
                  <a:pt x="2775" y="0"/>
                  <a:pt x="0" y="230"/>
                  <a:pt x="0" y="506"/>
                </a:cubicBezTo>
                <a:cubicBezTo>
                  <a:pt x="0" y="786"/>
                  <a:pt x="2775" y="1011"/>
                  <a:pt x="6200" y="1011"/>
                </a:cubicBezTo>
                <a:cubicBezTo>
                  <a:pt x="9620" y="1011"/>
                  <a:pt x="12395" y="786"/>
                  <a:pt x="12395" y="506"/>
                </a:cubicBezTo>
                <a:cubicBezTo>
                  <a:pt x="12395" y="230"/>
                  <a:pt x="9620"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6"/>
          <p:cNvSpPr/>
          <p:nvPr/>
        </p:nvSpPr>
        <p:spPr>
          <a:xfrm>
            <a:off x="497470" y="2415441"/>
            <a:ext cx="81744" cy="198265"/>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6"/>
          <p:cNvSpPr/>
          <p:nvPr/>
        </p:nvSpPr>
        <p:spPr>
          <a:xfrm>
            <a:off x="1122640" y="4518371"/>
            <a:ext cx="147535" cy="96995"/>
          </a:xfrm>
          <a:custGeom>
            <a:avLst/>
            <a:gdLst/>
            <a:ahLst/>
            <a:cxnLst/>
            <a:rect l="l" t="t" r="r" b="b"/>
            <a:pathLst>
              <a:path w="2312" h="1520" extrusionOk="0">
                <a:moveTo>
                  <a:pt x="1120" y="1"/>
                </a:moveTo>
                <a:cubicBezTo>
                  <a:pt x="127" y="1"/>
                  <a:pt x="1" y="837"/>
                  <a:pt x="4" y="1267"/>
                </a:cubicBezTo>
                <a:cubicBezTo>
                  <a:pt x="4" y="1406"/>
                  <a:pt x="116" y="1519"/>
                  <a:pt x="256" y="1519"/>
                </a:cubicBezTo>
                <a:lnTo>
                  <a:pt x="1058" y="1519"/>
                </a:lnTo>
                <a:cubicBezTo>
                  <a:pt x="1218" y="1512"/>
                  <a:pt x="1419" y="1509"/>
                  <a:pt x="1612" y="1509"/>
                </a:cubicBezTo>
                <a:cubicBezTo>
                  <a:pt x="1772" y="1509"/>
                  <a:pt x="1927" y="1511"/>
                  <a:pt x="2049" y="1513"/>
                </a:cubicBezTo>
                <a:cubicBezTo>
                  <a:pt x="2051" y="1513"/>
                  <a:pt x="2053" y="1513"/>
                  <a:pt x="2055" y="1513"/>
                </a:cubicBezTo>
                <a:cubicBezTo>
                  <a:pt x="2195" y="1513"/>
                  <a:pt x="2312" y="1391"/>
                  <a:pt x="2305" y="1250"/>
                </a:cubicBezTo>
                <a:cubicBezTo>
                  <a:pt x="2278" y="812"/>
                  <a:pt x="2100"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6"/>
          <p:cNvSpPr/>
          <p:nvPr/>
        </p:nvSpPr>
        <p:spPr>
          <a:xfrm>
            <a:off x="1166160" y="4614599"/>
            <a:ext cx="62664" cy="48434"/>
          </a:xfrm>
          <a:custGeom>
            <a:avLst/>
            <a:gdLst/>
            <a:ahLst/>
            <a:cxnLst/>
            <a:rect l="l" t="t" r="r" b="b"/>
            <a:pathLst>
              <a:path w="982" h="759" extrusionOk="0">
                <a:moveTo>
                  <a:pt x="844" y="1"/>
                </a:moveTo>
                <a:lnTo>
                  <a:pt x="141" y="11"/>
                </a:lnTo>
                <a:cubicBezTo>
                  <a:pt x="141" y="11"/>
                  <a:pt x="1" y="759"/>
                  <a:pt x="476" y="759"/>
                </a:cubicBezTo>
                <a:cubicBezTo>
                  <a:pt x="481" y="759"/>
                  <a:pt x="485" y="759"/>
                  <a:pt x="490" y="759"/>
                </a:cubicBezTo>
                <a:cubicBezTo>
                  <a:pt x="981" y="749"/>
                  <a:pt x="844" y="1"/>
                  <a:pt x="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6"/>
          <p:cNvSpPr/>
          <p:nvPr/>
        </p:nvSpPr>
        <p:spPr>
          <a:xfrm>
            <a:off x="1175540" y="4569995"/>
            <a:ext cx="22079" cy="22079"/>
          </a:xfrm>
          <a:custGeom>
            <a:avLst/>
            <a:gdLst/>
            <a:ahLst/>
            <a:cxnLst/>
            <a:rect l="l" t="t" r="r" b="b"/>
            <a:pathLst>
              <a:path w="346" h="346" extrusionOk="0">
                <a:moveTo>
                  <a:pt x="172" y="0"/>
                </a:moveTo>
                <a:cubicBezTo>
                  <a:pt x="76" y="0"/>
                  <a:pt x="1" y="79"/>
                  <a:pt x="1" y="171"/>
                </a:cubicBezTo>
                <a:cubicBezTo>
                  <a:pt x="1" y="266"/>
                  <a:pt x="76" y="345"/>
                  <a:pt x="172" y="345"/>
                </a:cubicBezTo>
                <a:cubicBezTo>
                  <a:pt x="267" y="345"/>
                  <a:pt x="346" y="266"/>
                  <a:pt x="346" y="171"/>
                </a:cubicBezTo>
                <a:cubicBezTo>
                  <a:pt x="346" y="79"/>
                  <a:pt x="267"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6"/>
          <p:cNvSpPr/>
          <p:nvPr/>
        </p:nvSpPr>
        <p:spPr>
          <a:xfrm>
            <a:off x="1130935" y="4556658"/>
            <a:ext cx="23355" cy="21696"/>
          </a:xfrm>
          <a:custGeom>
            <a:avLst/>
            <a:gdLst/>
            <a:ahLst/>
            <a:cxnLst/>
            <a:rect l="l" t="t" r="r" b="b"/>
            <a:pathLst>
              <a:path w="366" h="340" extrusionOk="0">
                <a:moveTo>
                  <a:pt x="191" y="1"/>
                </a:moveTo>
                <a:cubicBezTo>
                  <a:pt x="130" y="1"/>
                  <a:pt x="69" y="41"/>
                  <a:pt x="41" y="107"/>
                </a:cubicBezTo>
                <a:cubicBezTo>
                  <a:pt x="0" y="192"/>
                  <a:pt x="35" y="291"/>
                  <a:pt x="113" y="325"/>
                </a:cubicBezTo>
                <a:cubicBezTo>
                  <a:pt x="134" y="335"/>
                  <a:pt x="155" y="339"/>
                  <a:pt x="177" y="339"/>
                </a:cubicBezTo>
                <a:cubicBezTo>
                  <a:pt x="239" y="339"/>
                  <a:pt x="300" y="300"/>
                  <a:pt x="328" y="233"/>
                </a:cubicBezTo>
                <a:cubicBezTo>
                  <a:pt x="366" y="148"/>
                  <a:pt x="331" y="49"/>
                  <a:pt x="253" y="15"/>
                </a:cubicBezTo>
                <a:cubicBezTo>
                  <a:pt x="233" y="5"/>
                  <a:pt x="212"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6"/>
          <p:cNvSpPr/>
          <p:nvPr/>
        </p:nvSpPr>
        <p:spPr>
          <a:xfrm>
            <a:off x="1183644" y="4529474"/>
            <a:ext cx="22526" cy="17229"/>
          </a:xfrm>
          <a:custGeom>
            <a:avLst/>
            <a:gdLst/>
            <a:ahLst/>
            <a:cxnLst/>
            <a:rect l="l" t="t" r="r" b="b"/>
            <a:pathLst>
              <a:path w="353" h="270" extrusionOk="0">
                <a:moveTo>
                  <a:pt x="175" y="0"/>
                </a:moveTo>
                <a:cubicBezTo>
                  <a:pt x="79" y="0"/>
                  <a:pt x="0" y="62"/>
                  <a:pt x="0" y="137"/>
                </a:cubicBezTo>
                <a:cubicBezTo>
                  <a:pt x="0" y="208"/>
                  <a:pt x="79" y="270"/>
                  <a:pt x="175" y="270"/>
                </a:cubicBezTo>
                <a:cubicBezTo>
                  <a:pt x="274" y="270"/>
                  <a:pt x="352" y="208"/>
                  <a:pt x="352" y="137"/>
                </a:cubicBezTo>
                <a:cubicBezTo>
                  <a:pt x="352" y="62"/>
                  <a:pt x="27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6"/>
          <p:cNvSpPr/>
          <p:nvPr/>
        </p:nvSpPr>
        <p:spPr>
          <a:xfrm>
            <a:off x="1230674" y="4553467"/>
            <a:ext cx="19463" cy="18059"/>
          </a:xfrm>
          <a:custGeom>
            <a:avLst/>
            <a:gdLst/>
            <a:ahLst/>
            <a:cxnLst/>
            <a:rect l="l" t="t" r="r" b="b"/>
            <a:pathLst>
              <a:path w="305" h="283" extrusionOk="0">
                <a:moveTo>
                  <a:pt x="151" y="0"/>
                </a:moveTo>
                <a:cubicBezTo>
                  <a:pt x="69" y="0"/>
                  <a:pt x="0" y="65"/>
                  <a:pt x="0" y="140"/>
                </a:cubicBezTo>
                <a:cubicBezTo>
                  <a:pt x="0" y="218"/>
                  <a:pt x="69" y="283"/>
                  <a:pt x="151" y="283"/>
                </a:cubicBezTo>
                <a:cubicBezTo>
                  <a:pt x="236" y="283"/>
                  <a:pt x="304" y="218"/>
                  <a:pt x="304" y="140"/>
                </a:cubicBezTo>
                <a:cubicBezTo>
                  <a:pt x="304" y="65"/>
                  <a:pt x="236"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6"/>
          <p:cNvSpPr/>
          <p:nvPr/>
        </p:nvSpPr>
        <p:spPr>
          <a:xfrm>
            <a:off x="2008291" y="4552127"/>
            <a:ext cx="147343" cy="96995"/>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p:cNvSpPr/>
          <p:nvPr/>
        </p:nvSpPr>
        <p:spPr>
          <a:xfrm>
            <a:off x="2051555" y="4648420"/>
            <a:ext cx="62664" cy="48625"/>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p:cNvSpPr/>
          <p:nvPr/>
        </p:nvSpPr>
        <p:spPr>
          <a:xfrm>
            <a:off x="2061063" y="4603751"/>
            <a:ext cx="22079" cy="22079"/>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6"/>
          <p:cNvSpPr/>
          <p:nvPr/>
        </p:nvSpPr>
        <p:spPr>
          <a:xfrm>
            <a:off x="2016395" y="4590478"/>
            <a:ext cx="23355" cy="21760"/>
          </a:xfrm>
          <a:custGeom>
            <a:avLst/>
            <a:gdLst/>
            <a:ahLst/>
            <a:cxnLst/>
            <a:rect l="l" t="t" r="r" b="b"/>
            <a:pathLst>
              <a:path w="366" h="341" extrusionOk="0">
                <a:moveTo>
                  <a:pt x="193" y="1"/>
                </a:moveTo>
                <a:cubicBezTo>
                  <a:pt x="131" y="1"/>
                  <a:pt x="70" y="42"/>
                  <a:pt x="42" y="106"/>
                </a:cubicBezTo>
                <a:cubicBezTo>
                  <a:pt x="1" y="191"/>
                  <a:pt x="35" y="290"/>
                  <a:pt x="113" y="328"/>
                </a:cubicBezTo>
                <a:cubicBezTo>
                  <a:pt x="133" y="336"/>
                  <a:pt x="153" y="340"/>
                  <a:pt x="173" y="340"/>
                </a:cubicBezTo>
                <a:cubicBezTo>
                  <a:pt x="238" y="340"/>
                  <a:pt x="300" y="300"/>
                  <a:pt x="329" y="232"/>
                </a:cubicBezTo>
                <a:cubicBezTo>
                  <a:pt x="366" y="147"/>
                  <a:pt x="332" y="48"/>
                  <a:pt x="253" y="14"/>
                </a:cubicBezTo>
                <a:cubicBezTo>
                  <a:pt x="234" y="5"/>
                  <a:pt x="214"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6"/>
          <p:cNvSpPr/>
          <p:nvPr/>
        </p:nvSpPr>
        <p:spPr>
          <a:xfrm>
            <a:off x="2069104" y="4563422"/>
            <a:ext cx="22526" cy="17102"/>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2116197" y="4587160"/>
            <a:ext cx="19463" cy="18187"/>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6"/>
          <p:cNvSpPr/>
          <p:nvPr/>
        </p:nvSpPr>
        <p:spPr>
          <a:xfrm>
            <a:off x="1540227" y="4201288"/>
            <a:ext cx="27056" cy="69109"/>
          </a:xfrm>
          <a:custGeom>
            <a:avLst/>
            <a:gdLst/>
            <a:ahLst/>
            <a:cxnLst/>
            <a:rect l="l" t="t" r="r" b="b"/>
            <a:pathLst>
              <a:path w="424" h="1083" extrusionOk="0">
                <a:moveTo>
                  <a:pt x="243" y="1"/>
                </a:moveTo>
                <a:cubicBezTo>
                  <a:pt x="149" y="1"/>
                  <a:pt x="48" y="60"/>
                  <a:pt x="35" y="180"/>
                </a:cubicBezTo>
                <a:cubicBezTo>
                  <a:pt x="8" y="419"/>
                  <a:pt x="0" y="661"/>
                  <a:pt x="14" y="904"/>
                </a:cubicBezTo>
                <a:cubicBezTo>
                  <a:pt x="19" y="1023"/>
                  <a:pt x="116" y="1083"/>
                  <a:pt x="209" y="1083"/>
                </a:cubicBezTo>
                <a:cubicBezTo>
                  <a:pt x="303" y="1083"/>
                  <a:pt x="395" y="1023"/>
                  <a:pt x="389" y="904"/>
                </a:cubicBezTo>
                <a:cubicBezTo>
                  <a:pt x="376" y="661"/>
                  <a:pt x="383" y="419"/>
                  <a:pt x="410" y="180"/>
                </a:cubicBezTo>
                <a:cubicBezTo>
                  <a:pt x="424" y="60"/>
                  <a:pt x="337" y="1"/>
                  <a:pt x="24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1590448" y="4016169"/>
            <a:ext cx="167253" cy="146705"/>
          </a:xfrm>
          <a:custGeom>
            <a:avLst/>
            <a:gdLst/>
            <a:ahLst/>
            <a:cxnLst/>
            <a:rect l="l" t="t" r="r" b="b"/>
            <a:pathLst>
              <a:path w="2621" h="2299" extrusionOk="0">
                <a:moveTo>
                  <a:pt x="2365" y="0"/>
                </a:moveTo>
                <a:cubicBezTo>
                  <a:pt x="2309" y="0"/>
                  <a:pt x="2253" y="27"/>
                  <a:pt x="2218" y="91"/>
                </a:cubicBezTo>
                <a:cubicBezTo>
                  <a:pt x="1750" y="924"/>
                  <a:pt x="957" y="1446"/>
                  <a:pt x="173" y="1944"/>
                </a:cubicBezTo>
                <a:cubicBezTo>
                  <a:pt x="1" y="2053"/>
                  <a:pt x="105" y="2299"/>
                  <a:pt x="264" y="2299"/>
                </a:cubicBezTo>
                <a:cubicBezTo>
                  <a:pt x="294" y="2299"/>
                  <a:pt x="327" y="2289"/>
                  <a:pt x="360" y="2268"/>
                </a:cubicBezTo>
                <a:cubicBezTo>
                  <a:pt x="1200" y="1733"/>
                  <a:pt x="2040" y="1170"/>
                  <a:pt x="2539" y="282"/>
                </a:cubicBezTo>
                <a:cubicBezTo>
                  <a:pt x="2621" y="135"/>
                  <a:pt x="2491" y="0"/>
                  <a:pt x="236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6"/>
          <p:cNvSpPr/>
          <p:nvPr/>
        </p:nvSpPr>
        <p:spPr>
          <a:xfrm>
            <a:off x="1347450" y="3788487"/>
            <a:ext cx="30311" cy="55836"/>
          </a:xfrm>
          <a:custGeom>
            <a:avLst/>
            <a:gdLst/>
            <a:ahLst/>
            <a:cxnLst/>
            <a:rect l="l" t="t" r="r" b="b"/>
            <a:pathLst>
              <a:path w="475" h="875" extrusionOk="0">
                <a:moveTo>
                  <a:pt x="245" y="0"/>
                </a:moveTo>
                <a:cubicBezTo>
                  <a:pt x="132" y="0"/>
                  <a:pt x="17" y="92"/>
                  <a:pt x="59" y="232"/>
                </a:cubicBezTo>
                <a:cubicBezTo>
                  <a:pt x="96" y="371"/>
                  <a:pt x="89" y="501"/>
                  <a:pt x="38" y="637"/>
                </a:cubicBezTo>
                <a:cubicBezTo>
                  <a:pt x="1" y="730"/>
                  <a:pt x="75" y="842"/>
                  <a:pt x="168" y="867"/>
                </a:cubicBezTo>
                <a:cubicBezTo>
                  <a:pt x="186" y="872"/>
                  <a:pt x="203" y="874"/>
                  <a:pt x="220" y="874"/>
                </a:cubicBezTo>
                <a:cubicBezTo>
                  <a:pt x="302" y="874"/>
                  <a:pt x="368" y="816"/>
                  <a:pt x="400" y="736"/>
                </a:cubicBezTo>
                <a:cubicBezTo>
                  <a:pt x="472" y="542"/>
                  <a:pt x="475" y="330"/>
                  <a:pt x="420" y="133"/>
                </a:cubicBezTo>
                <a:cubicBezTo>
                  <a:pt x="393" y="40"/>
                  <a:pt x="319" y="0"/>
                  <a:pt x="24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6"/>
          <p:cNvSpPr/>
          <p:nvPr/>
        </p:nvSpPr>
        <p:spPr>
          <a:xfrm>
            <a:off x="1176306" y="3675220"/>
            <a:ext cx="165274" cy="86849"/>
          </a:xfrm>
          <a:custGeom>
            <a:avLst/>
            <a:gdLst/>
            <a:ahLst/>
            <a:cxnLst/>
            <a:rect l="l" t="t" r="r" b="b"/>
            <a:pathLst>
              <a:path w="2590" h="1361" extrusionOk="0">
                <a:moveTo>
                  <a:pt x="278" y="1"/>
                </a:moveTo>
                <a:cubicBezTo>
                  <a:pt x="111" y="1"/>
                  <a:pt x="1" y="250"/>
                  <a:pt x="181" y="351"/>
                </a:cubicBezTo>
                <a:cubicBezTo>
                  <a:pt x="839" y="712"/>
                  <a:pt x="1532" y="1016"/>
                  <a:pt x="2212" y="1341"/>
                </a:cubicBezTo>
                <a:cubicBezTo>
                  <a:pt x="2241" y="1354"/>
                  <a:pt x="2269" y="1360"/>
                  <a:pt x="2296" y="1360"/>
                </a:cubicBezTo>
                <a:cubicBezTo>
                  <a:pt x="2473" y="1360"/>
                  <a:pt x="2589" y="1105"/>
                  <a:pt x="2402" y="1016"/>
                </a:cubicBezTo>
                <a:cubicBezTo>
                  <a:pt x="1723" y="692"/>
                  <a:pt x="1030" y="389"/>
                  <a:pt x="371" y="27"/>
                </a:cubicBezTo>
                <a:cubicBezTo>
                  <a:pt x="339" y="8"/>
                  <a:pt x="308" y="1"/>
                  <a:pt x="2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1835423" y="3488761"/>
            <a:ext cx="153597" cy="415994"/>
          </a:xfrm>
          <a:custGeom>
            <a:avLst/>
            <a:gdLst/>
            <a:ahLst/>
            <a:cxnLst/>
            <a:rect l="l" t="t" r="r" b="b"/>
            <a:pathLst>
              <a:path w="2407" h="6519" extrusionOk="0">
                <a:moveTo>
                  <a:pt x="1797" y="1"/>
                </a:moveTo>
                <a:cubicBezTo>
                  <a:pt x="1676" y="1"/>
                  <a:pt x="1548" y="136"/>
                  <a:pt x="1618" y="286"/>
                </a:cubicBezTo>
                <a:cubicBezTo>
                  <a:pt x="2072" y="1263"/>
                  <a:pt x="1956" y="2334"/>
                  <a:pt x="1604" y="3321"/>
                </a:cubicBezTo>
                <a:cubicBezTo>
                  <a:pt x="1256" y="4310"/>
                  <a:pt x="761" y="5362"/>
                  <a:pt x="113" y="6188"/>
                </a:cubicBezTo>
                <a:cubicBezTo>
                  <a:pt x="1" y="6330"/>
                  <a:pt x="126" y="6518"/>
                  <a:pt x="258" y="6518"/>
                </a:cubicBezTo>
                <a:cubicBezTo>
                  <a:pt x="300" y="6518"/>
                  <a:pt x="343" y="6499"/>
                  <a:pt x="379" y="6454"/>
                </a:cubicBezTo>
                <a:cubicBezTo>
                  <a:pt x="1112" y="5519"/>
                  <a:pt x="1676" y="4348"/>
                  <a:pt x="2034" y="3215"/>
                </a:cubicBezTo>
                <a:cubicBezTo>
                  <a:pt x="2366" y="2180"/>
                  <a:pt x="2407" y="1095"/>
                  <a:pt x="1939" y="98"/>
                </a:cubicBezTo>
                <a:cubicBezTo>
                  <a:pt x="1907" y="29"/>
                  <a:pt x="1853" y="1"/>
                  <a:pt x="179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6"/>
          <p:cNvSpPr/>
          <p:nvPr/>
        </p:nvSpPr>
        <p:spPr>
          <a:xfrm>
            <a:off x="934266" y="3162873"/>
            <a:ext cx="169550" cy="431947"/>
          </a:xfrm>
          <a:custGeom>
            <a:avLst/>
            <a:gdLst/>
            <a:ahLst/>
            <a:cxnLst/>
            <a:rect l="l" t="t" r="r" b="b"/>
            <a:pathLst>
              <a:path w="2657" h="6769" extrusionOk="0">
                <a:moveTo>
                  <a:pt x="1563" y="0"/>
                </a:moveTo>
                <a:cubicBezTo>
                  <a:pt x="1521" y="0"/>
                  <a:pt x="1477" y="19"/>
                  <a:pt x="1440" y="64"/>
                </a:cubicBezTo>
                <a:cubicBezTo>
                  <a:pt x="700" y="952"/>
                  <a:pt x="341" y="2068"/>
                  <a:pt x="512" y="3225"/>
                </a:cubicBezTo>
                <a:cubicBezTo>
                  <a:pt x="700" y="4526"/>
                  <a:pt x="1481" y="5645"/>
                  <a:pt x="2233" y="6687"/>
                </a:cubicBezTo>
                <a:cubicBezTo>
                  <a:pt x="2274" y="6745"/>
                  <a:pt x="2332" y="6769"/>
                  <a:pt x="2390" y="6769"/>
                </a:cubicBezTo>
                <a:cubicBezTo>
                  <a:pt x="2525" y="6769"/>
                  <a:pt x="2657" y="6635"/>
                  <a:pt x="2556" y="6499"/>
                </a:cubicBezTo>
                <a:cubicBezTo>
                  <a:pt x="1229" y="4656"/>
                  <a:pt x="0" y="2376"/>
                  <a:pt x="1707" y="327"/>
                </a:cubicBezTo>
                <a:cubicBezTo>
                  <a:pt x="1823" y="188"/>
                  <a:pt x="1698" y="0"/>
                  <a:pt x="1563"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6"/>
          <p:cNvSpPr/>
          <p:nvPr/>
        </p:nvSpPr>
        <p:spPr>
          <a:xfrm>
            <a:off x="1217209" y="2843429"/>
            <a:ext cx="385810" cy="660587"/>
          </a:xfrm>
          <a:custGeom>
            <a:avLst/>
            <a:gdLst/>
            <a:ahLst/>
            <a:cxnLst/>
            <a:rect l="l" t="t" r="r" b="b"/>
            <a:pathLst>
              <a:path w="6046" h="10352" extrusionOk="0">
                <a:moveTo>
                  <a:pt x="126" y="3585"/>
                </a:moveTo>
                <a:lnTo>
                  <a:pt x="126" y="3585"/>
                </a:lnTo>
                <a:cubicBezTo>
                  <a:pt x="48" y="3769"/>
                  <a:pt x="3" y="3886"/>
                  <a:pt x="0" y="3892"/>
                </a:cubicBezTo>
                <a:cubicBezTo>
                  <a:pt x="17" y="3896"/>
                  <a:pt x="31" y="3900"/>
                  <a:pt x="44" y="3903"/>
                </a:cubicBezTo>
                <a:cubicBezTo>
                  <a:pt x="65" y="3810"/>
                  <a:pt x="88" y="3705"/>
                  <a:pt x="126" y="3585"/>
                </a:cubicBezTo>
                <a:close/>
                <a:moveTo>
                  <a:pt x="3356" y="1"/>
                </a:moveTo>
                <a:cubicBezTo>
                  <a:pt x="3206" y="35"/>
                  <a:pt x="3055" y="86"/>
                  <a:pt x="2912" y="147"/>
                </a:cubicBezTo>
                <a:cubicBezTo>
                  <a:pt x="2735" y="489"/>
                  <a:pt x="1355" y="1838"/>
                  <a:pt x="198" y="3944"/>
                </a:cubicBezTo>
                <a:cubicBezTo>
                  <a:pt x="1086" y="4220"/>
                  <a:pt x="1925" y="5118"/>
                  <a:pt x="2581" y="6019"/>
                </a:cubicBezTo>
                <a:cubicBezTo>
                  <a:pt x="3144" y="6794"/>
                  <a:pt x="3567" y="7572"/>
                  <a:pt x="3762" y="7948"/>
                </a:cubicBezTo>
                <a:cubicBezTo>
                  <a:pt x="3796" y="7992"/>
                  <a:pt x="3824" y="8040"/>
                  <a:pt x="3851" y="8088"/>
                </a:cubicBezTo>
                <a:lnTo>
                  <a:pt x="5117" y="10351"/>
                </a:lnTo>
                <a:lnTo>
                  <a:pt x="6045" y="9870"/>
                </a:lnTo>
                <a:lnTo>
                  <a:pt x="4994" y="858"/>
                </a:lnTo>
                <a:lnTo>
                  <a:pt x="33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6"/>
          <p:cNvSpPr/>
          <p:nvPr/>
        </p:nvSpPr>
        <p:spPr>
          <a:xfrm rot="-316520">
            <a:off x="1206619" y="2834699"/>
            <a:ext cx="228025" cy="250695"/>
          </a:xfrm>
          <a:custGeom>
            <a:avLst/>
            <a:gdLst/>
            <a:ahLst/>
            <a:cxnLst/>
            <a:rect l="l" t="t" r="r" b="b"/>
            <a:pathLst>
              <a:path w="2868" h="3797" extrusionOk="0">
                <a:moveTo>
                  <a:pt x="2868" y="0"/>
                </a:moveTo>
                <a:lnTo>
                  <a:pt x="2868" y="0"/>
                </a:lnTo>
                <a:cubicBezTo>
                  <a:pt x="1390" y="653"/>
                  <a:pt x="410" y="2667"/>
                  <a:pt x="82" y="3438"/>
                </a:cubicBezTo>
                <a:cubicBezTo>
                  <a:pt x="44" y="3558"/>
                  <a:pt x="21" y="3663"/>
                  <a:pt x="0" y="3756"/>
                </a:cubicBezTo>
                <a:cubicBezTo>
                  <a:pt x="52" y="3766"/>
                  <a:pt x="103" y="3780"/>
                  <a:pt x="154" y="3797"/>
                </a:cubicBezTo>
                <a:cubicBezTo>
                  <a:pt x="1311" y="1691"/>
                  <a:pt x="2691" y="342"/>
                  <a:pt x="28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6"/>
          <p:cNvSpPr/>
          <p:nvPr/>
        </p:nvSpPr>
        <p:spPr>
          <a:xfrm>
            <a:off x="1217209" y="3091786"/>
            <a:ext cx="245742" cy="272990"/>
          </a:xfrm>
          <a:custGeom>
            <a:avLst/>
            <a:gdLst/>
            <a:ahLst/>
            <a:cxnLst/>
            <a:rect l="l" t="t" r="r" b="b"/>
            <a:pathLst>
              <a:path w="3851" h="4278" extrusionOk="0">
                <a:moveTo>
                  <a:pt x="0" y="0"/>
                </a:moveTo>
                <a:cubicBezTo>
                  <a:pt x="1208" y="895"/>
                  <a:pt x="2636" y="2769"/>
                  <a:pt x="3673" y="4278"/>
                </a:cubicBezTo>
                <a:cubicBezTo>
                  <a:pt x="3731" y="4261"/>
                  <a:pt x="3792" y="4247"/>
                  <a:pt x="3851" y="4234"/>
                </a:cubicBezTo>
                <a:cubicBezTo>
                  <a:pt x="3833" y="4193"/>
                  <a:pt x="3803" y="4134"/>
                  <a:pt x="3762" y="4056"/>
                </a:cubicBezTo>
                <a:cubicBezTo>
                  <a:pt x="3567" y="3680"/>
                  <a:pt x="3144" y="2902"/>
                  <a:pt x="2581" y="2127"/>
                </a:cubicBezTo>
                <a:cubicBezTo>
                  <a:pt x="1925" y="1226"/>
                  <a:pt x="1086" y="328"/>
                  <a:pt x="198" y="52"/>
                </a:cubicBezTo>
                <a:cubicBezTo>
                  <a:pt x="147" y="35"/>
                  <a:pt x="96" y="21"/>
                  <a:pt x="44" y="11"/>
                </a:cubicBezTo>
                <a:cubicBezTo>
                  <a:pt x="31" y="8"/>
                  <a:pt x="17" y="4"/>
                  <a:pt x="0"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6"/>
          <p:cNvSpPr/>
          <p:nvPr/>
        </p:nvSpPr>
        <p:spPr>
          <a:xfrm>
            <a:off x="2209874" y="3385194"/>
            <a:ext cx="26610" cy="19910"/>
          </a:xfrm>
          <a:custGeom>
            <a:avLst/>
            <a:gdLst/>
            <a:ahLst/>
            <a:cxnLst/>
            <a:rect l="l" t="t" r="r" b="b"/>
            <a:pathLst>
              <a:path w="417" h="312" extrusionOk="0">
                <a:moveTo>
                  <a:pt x="0" y="1"/>
                </a:moveTo>
                <a:lnTo>
                  <a:pt x="0" y="1"/>
                </a:lnTo>
                <a:cubicBezTo>
                  <a:pt x="153" y="93"/>
                  <a:pt x="294" y="198"/>
                  <a:pt x="416" y="311"/>
                </a:cubicBezTo>
                <a:cubicBezTo>
                  <a:pt x="344" y="216"/>
                  <a:pt x="201" y="10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6"/>
          <p:cNvSpPr/>
          <p:nvPr/>
        </p:nvSpPr>
        <p:spPr>
          <a:xfrm>
            <a:off x="1996908" y="3339938"/>
            <a:ext cx="242551" cy="141011"/>
          </a:xfrm>
          <a:custGeom>
            <a:avLst/>
            <a:gdLst/>
            <a:ahLst/>
            <a:cxnLst/>
            <a:rect l="l" t="t" r="r" b="b"/>
            <a:pathLst>
              <a:path w="3801" h="2135" extrusionOk="0">
                <a:moveTo>
                  <a:pt x="305" y="1"/>
                </a:moveTo>
                <a:cubicBezTo>
                  <a:pt x="205" y="1"/>
                  <a:pt x="103" y="4"/>
                  <a:pt x="1" y="8"/>
                </a:cubicBezTo>
                <a:cubicBezTo>
                  <a:pt x="21" y="103"/>
                  <a:pt x="86" y="404"/>
                  <a:pt x="155" y="854"/>
                </a:cubicBezTo>
                <a:cubicBezTo>
                  <a:pt x="1516" y="861"/>
                  <a:pt x="2762" y="1223"/>
                  <a:pt x="3479" y="2134"/>
                </a:cubicBezTo>
                <a:cubicBezTo>
                  <a:pt x="3687" y="1776"/>
                  <a:pt x="3800" y="1421"/>
                  <a:pt x="3800" y="1090"/>
                </a:cubicBezTo>
                <a:cubicBezTo>
                  <a:pt x="3800" y="1069"/>
                  <a:pt x="3800" y="1045"/>
                  <a:pt x="3796" y="1025"/>
                </a:cubicBezTo>
                <a:cubicBezTo>
                  <a:pt x="3796" y="1022"/>
                  <a:pt x="3796" y="1018"/>
                  <a:pt x="3793" y="1015"/>
                </a:cubicBezTo>
                <a:cubicBezTo>
                  <a:pt x="3783" y="991"/>
                  <a:pt x="3769" y="963"/>
                  <a:pt x="3745" y="936"/>
                </a:cubicBezTo>
                <a:cubicBezTo>
                  <a:pt x="3623" y="823"/>
                  <a:pt x="3482" y="718"/>
                  <a:pt x="3329" y="626"/>
                </a:cubicBezTo>
                <a:cubicBezTo>
                  <a:pt x="2745" y="311"/>
                  <a:pt x="1660" y="1"/>
                  <a:pt x="30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6"/>
          <p:cNvSpPr/>
          <p:nvPr/>
        </p:nvSpPr>
        <p:spPr>
          <a:xfrm>
            <a:off x="1678764" y="3379962"/>
            <a:ext cx="151682" cy="127306"/>
          </a:xfrm>
          <a:custGeom>
            <a:avLst/>
            <a:gdLst/>
            <a:ahLst/>
            <a:cxnLst/>
            <a:rect l="l" t="t" r="r" b="b"/>
            <a:pathLst>
              <a:path w="2377" h="1995" extrusionOk="0">
                <a:moveTo>
                  <a:pt x="2376" y="1"/>
                </a:moveTo>
                <a:cubicBezTo>
                  <a:pt x="1127" y="537"/>
                  <a:pt x="397" y="1370"/>
                  <a:pt x="0" y="1994"/>
                </a:cubicBezTo>
                <a:cubicBezTo>
                  <a:pt x="90" y="1865"/>
                  <a:pt x="199" y="1725"/>
                  <a:pt x="328" y="1578"/>
                </a:cubicBezTo>
                <a:cubicBezTo>
                  <a:pt x="530" y="1281"/>
                  <a:pt x="1059" y="724"/>
                  <a:pt x="2107" y="141"/>
                </a:cubicBezTo>
                <a:cubicBezTo>
                  <a:pt x="2195" y="89"/>
                  <a:pt x="2288" y="45"/>
                  <a:pt x="2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6"/>
          <p:cNvSpPr/>
          <p:nvPr/>
        </p:nvSpPr>
        <p:spPr>
          <a:xfrm>
            <a:off x="1652218" y="3480657"/>
            <a:ext cx="47540" cy="79957"/>
          </a:xfrm>
          <a:custGeom>
            <a:avLst/>
            <a:gdLst/>
            <a:ahLst/>
            <a:cxnLst/>
            <a:rect l="l" t="t" r="r" b="b"/>
            <a:pathLst>
              <a:path w="745" h="1253" extrusionOk="0">
                <a:moveTo>
                  <a:pt x="744" y="0"/>
                </a:moveTo>
                <a:lnTo>
                  <a:pt x="744" y="0"/>
                </a:lnTo>
                <a:cubicBezTo>
                  <a:pt x="615" y="147"/>
                  <a:pt x="506" y="287"/>
                  <a:pt x="416" y="416"/>
                </a:cubicBezTo>
                <a:cubicBezTo>
                  <a:pt x="109" y="898"/>
                  <a:pt x="0" y="1253"/>
                  <a:pt x="0" y="1253"/>
                </a:cubicBezTo>
                <a:cubicBezTo>
                  <a:pt x="41" y="1215"/>
                  <a:pt x="280" y="918"/>
                  <a:pt x="679" y="546"/>
                </a:cubicBezTo>
                <a:cubicBezTo>
                  <a:pt x="673" y="433"/>
                  <a:pt x="662" y="320"/>
                  <a:pt x="649" y="208"/>
                </a:cubicBezTo>
                <a:cubicBezTo>
                  <a:pt x="645" y="177"/>
                  <a:pt x="676" y="102"/>
                  <a:pt x="74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6"/>
          <p:cNvSpPr/>
          <p:nvPr/>
        </p:nvSpPr>
        <p:spPr>
          <a:xfrm>
            <a:off x="1693313" y="3345822"/>
            <a:ext cx="314021" cy="169677"/>
          </a:xfrm>
          <a:custGeom>
            <a:avLst/>
            <a:gdLst/>
            <a:ahLst/>
            <a:cxnLst/>
            <a:rect l="l" t="t" r="r" b="b"/>
            <a:pathLst>
              <a:path w="4921" h="2659" extrusionOk="0">
                <a:moveTo>
                  <a:pt x="4767" y="0"/>
                </a:moveTo>
                <a:cubicBezTo>
                  <a:pt x="4483" y="10"/>
                  <a:pt x="4187" y="34"/>
                  <a:pt x="3883" y="71"/>
                </a:cubicBezTo>
                <a:cubicBezTo>
                  <a:pt x="3213" y="160"/>
                  <a:pt x="2640" y="324"/>
                  <a:pt x="2148" y="536"/>
                </a:cubicBezTo>
                <a:cubicBezTo>
                  <a:pt x="2060" y="580"/>
                  <a:pt x="1967" y="624"/>
                  <a:pt x="1879" y="676"/>
                </a:cubicBezTo>
                <a:cubicBezTo>
                  <a:pt x="831" y="1259"/>
                  <a:pt x="302" y="1816"/>
                  <a:pt x="100" y="2113"/>
                </a:cubicBezTo>
                <a:cubicBezTo>
                  <a:pt x="32" y="2215"/>
                  <a:pt x="1" y="2290"/>
                  <a:pt x="5" y="2321"/>
                </a:cubicBezTo>
                <a:cubicBezTo>
                  <a:pt x="18" y="2433"/>
                  <a:pt x="29" y="2546"/>
                  <a:pt x="35" y="2659"/>
                </a:cubicBezTo>
                <a:cubicBezTo>
                  <a:pt x="650" y="2085"/>
                  <a:pt x="1647" y="1331"/>
                  <a:pt x="2896" y="1065"/>
                </a:cubicBezTo>
                <a:cubicBezTo>
                  <a:pt x="3555" y="925"/>
                  <a:pt x="4231" y="846"/>
                  <a:pt x="4880" y="846"/>
                </a:cubicBezTo>
                <a:lnTo>
                  <a:pt x="4921" y="846"/>
                </a:lnTo>
                <a:cubicBezTo>
                  <a:pt x="4852" y="396"/>
                  <a:pt x="4787" y="95"/>
                  <a:pt x="476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6"/>
          <p:cNvSpPr/>
          <p:nvPr/>
        </p:nvSpPr>
        <p:spPr>
          <a:xfrm>
            <a:off x="2220020" y="3482380"/>
            <a:ext cx="64" cy="255"/>
          </a:xfrm>
          <a:custGeom>
            <a:avLst/>
            <a:gdLst/>
            <a:ahLst/>
            <a:cxnLst/>
            <a:rect l="l" t="t" r="r" b="b"/>
            <a:pathLst>
              <a:path w="1" h="4" extrusionOk="0">
                <a:moveTo>
                  <a:pt x="1" y="3"/>
                </a:moveTo>
                <a:lnTo>
                  <a:pt x="1" y="3"/>
                </a:lnTo>
                <a:lnTo>
                  <a:pt x="1" y="3"/>
                </a:lnTo>
                <a:close/>
                <a:moveTo>
                  <a:pt x="1" y="0"/>
                </a:moveTo>
                <a:lnTo>
                  <a:pt x="1" y="3"/>
                </a:lnTo>
                <a:lnTo>
                  <a:pt x="1" y="0"/>
                </a:lnTo>
                <a:close/>
                <a:moveTo>
                  <a:pt x="1"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6"/>
          <p:cNvSpPr/>
          <p:nvPr/>
        </p:nvSpPr>
        <p:spPr>
          <a:xfrm>
            <a:off x="2244651" y="3514158"/>
            <a:ext cx="5552" cy="7019"/>
          </a:xfrm>
          <a:custGeom>
            <a:avLst/>
            <a:gdLst/>
            <a:ahLst/>
            <a:cxnLst/>
            <a:rect l="l" t="t" r="r" b="b"/>
            <a:pathLst>
              <a:path w="87" h="110" extrusionOk="0">
                <a:moveTo>
                  <a:pt x="1" y="0"/>
                </a:moveTo>
                <a:cubicBezTo>
                  <a:pt x="62" y="79"/>
                  <a:pt x="86" y="110"/>
                  <a:pt x="86" y="110"/>
                </a:cubicBezTo>
                <a:cubicBezTo>
                  <a:pt x="86" y="110"/>
                  <a:pt x="52" y="6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6"/>
          <p:cNvSpPr/>
          <p:nvPr/>
        </p:nvSpPr>
        <p:spPr>
          <a:xfrm>
            <a:off x="1739449" y="3283860"/>
            <a:ext cx="383513" cy="97888"/>
          </a:xfrm>
          <a:custGeom>
            <a:avLst/>
            <a:gdLst/>
            <a:ahLst/>
            <a:cxnLst/>
            <a:rect l="l" t="t" r="r" b="b"/>
            <a:pathLst>
              <a:path w="6010" h="1534" extrusionOk="0">
                <a:moveTo>
                  <a:pt x="4221" y="0"/>
                </a:moveTo>
                <a:cubicBezTo>
                  <a:pt x="2797" y="0"/>
                  <a:pt x="1399" y="400"/>
                  <a:pt x="169" y="1183"/>
                </a:cubicBezTo>
                <a:cubicBezTo>
                  <a:pt x="0" y="1288"/>
                  <a:pt x="105" y="1534"/>
                  <a:pt x="264" y="1534"/>
                </a:cubicBezTo>
                <a:cubicBezTo>
                  <a:pt x="295" y="1534"/>
                  <a:pt x="327" y="1525"/>
                  <a:pt x="360" y="1504"/>
                </a:cubicBezTo>
                <a:cubicBezTo>
                  <a:pt x="1531" y="760"/>
                  <a:pt x="2864" y="373"/>
                  <a:pt x="4222" y="373"/>
                </a:cubicBezTo>
                <a:cubicBezTo>
                  <a:pt x="4710" y="373"/>
                  <a:pt x="5201" y="423"/>
                  <a:pt x="5689" y="524"/>
                </a:cubicBezTo>
                <a:cubicBezTo>
                  <a:pt x="5703" y="527"/>
                  <a:pt x="5717" y="528"/>
                  <a:pt x="5730" y="528"/>
                </a:cubicBezTo>
                <a:cubicBezTo>
                  <a:pt x="5935" y="528"/>
                  <a:pt x="6009" y="206"/>
                  <a:pt x="5788" y="162"/>
                </a:cubicBezTo>
                <a:cubicBezTo>
                  <a:pt x="5267" y="54"/>
                  <a:pt x="4742" y="0"/>
                  <a:pt x="422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6"/>
          <p:cNvSpPr/>
          <p:nvPr/>
        </p:nvSpPr>
        <p:spPr>
          <a:xfrm>
            <a:off x="1956220" y="3117055"/>
            <a:ext cx="137516" cy="147662"/>
          </a:xfrm>
          <a:custGeom>
            <a:avLst/>
            <a:gdLst/>
            <a:ahLst/>
            <a:cxnLst/>
            <a:rect l="l" t="t" r="r" b="b"/>
            <a:pathLst>
              <a:path w="2155" h="2314" extrusionOk="0">
                <a:moveTo>
                  <a:pt x="287" y="0"/>
                </a:moveTo>
                <a:cubicBezTo>
                  <a:pt x="134" y="0"/>
                  <a:pt x="0" y="191"/>
                  <a:pt x="145" y="315"/>
                </a:cubicBezTo>
                <a:cubicBezTo>
                  <a:pt x="435" y="560"/>
                  <a:pt x="752" y="734"/>
                  <a:pt x="998" y="1035"/>
                </a:cubicBezTo>
                <a:cubicBezTo>
                  <a:pt x="1278" y="1373"/>
                  <a:pt x="1657" y="1745"/>
                  <a:pt x="1759" y="2178"/>
                </a:cubicBezTo>
                <a:cubicBezTo>
                  <a:pt x="1781" y="2272"/>
                  <a:pt x="1852" y="2313"/>
                  <a:pt x="1926" y="2313"/>
                </a:cubicBezTo>
                <a:cubicBezTo>
                  <a:pt x="2037" y="2313"/>
                  <a:pt x="2154" y="2221"/>
                  <a:pt x="2121" y="2079"/>
                </a:cubicBezTo>
                <a:cubicBezTo>
                  <a:pt x="2019" y="1649"/>
                  <a:pt x="1698" y="1318"/>
                  <a:pt x="1431" y="980"/>
                </a:cubicBezTo>
                <a:cubicBezTo>
                  <a:pt x="1305" y="820"/>
                  <a:pt x="1182" y="652"/>
                  <a:pt x="1036" y="513"/>
                </a:cubicBezTo>
                <a:cubicBezTo>
                  <a:pt x="845" y="335"/>
                  <a:pt x="609" y="216"/>
                  <a:pt x="411" y="48"/>
                </a:cubicBezTo>
                <a:cubicBezTo>
                  <a:pt x="372" y="15"/>
                  <a:pt x="329" y="0"/>
                  <a:pt x="2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6"/>
          <p:cNvSpPr/>
          <p:nvPr/>
        </p:nvSpPr>
        <p:spPr>
          <a:xfrm>
            <a:off x="1871222" y="1009148"/>
            <a:ext cx="229725" cy="477764"/>
          </a:xfrm>
          <a:custGeom>
            <a:avLst/>
            <a:gdLst/>
            <a:ahLst/>
            <a:cxnLst/>
            <a:rect l="l" t="t" r="r" b="b"/>
            <a:pathLst>
              <a:path w="3600" h="7487" extrusionOk="0">
                <a:moveTo>
                  <a:pt x="2887" y="0"/>
                </a:moveTo>
                <a:cubicBezTo>
                  <a:pt x="2763" y="0"/>
                  <a:pt x="2633" y="135"/>
                  <a:pt x="2706" y="284"/>
                </a:cubicBezTo>
                <a:cubicBezTo>
                  <a:pt x="3327" y="1549"/>
                  <a:pt x="2555" y="3424"/>
                  <a:pt x="1821" y="4506"/>
                </a:cubicBezTo>
                <a:cubicBezTo>
                  <a:pt x="1180" y="5455"/>
                  <a:pt x="88" y="6063"/>
                  <a:pt x="9" y="7305"/>
                </a:cubicBezTo>
                <a:cubicBezTo>
                  <a:pt x="0" y="7426"/>
                  <a:pt x="90" y="7487"/>
                  <a:pt x="184" y="7487"/>
                </a:cubicBezTo>
                <a:cubicBezTo>
                  <a:pt x="278" y="7487"/>
                  <a:pt x="376" y="7426"/>
                  <a:pt x="384" y="7305"/>
                </a:cubicBezTo>
                <a:cubicBezTo>
                  <a:pt x="439" y="6449"/>
                  <a:pt x="1108" y="5909"/>
                  <a:pt x="1651" y="5318"/>
                </a:cubicBezTo>
                <a:cubicBezTo>
                  <a:pt x="2108" y="4820"/>
                  <a:pt x="2429" y="4253"/>
                  <a:pt x="2692" y="3629"/>
                </a:cubicBezTo>
                <a:cubicBezTo>
                  <a:pt x="3166" y="2512"/>
                  <a:pt x="3600" y="1256"/>
                  <a:pt x="3030" y="95"/>
                </a:cubicBezTo>
                <a:cubicBezTo>
                  <a:pt x="2997" y="28"/>
                  <a:pt x="2942" y="0"/>
                  <a:pt x="28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6"/>
          <p:cNvSpPr/>
          <p:nvPr/>
        </p:nvSpPr>
        <p:spPr>
          <a:xfrm>
            <a:off x="1664789" y="1909602"/>
            <a:ext cx="302599" cy="225194"/>
          </a:xfrm>
          <a:custGeom>
            <a:avLst/>
            <a:gdLst/>
            <a:ahLst/>
            <a:cxnLst/>
            <a:rect l="l" t="t" r="r" b="b"/>
            <a:pathLst>
              <a:path w="4742" h="3529" extrusionOk="0">
                <a:moveTo>
                  <a:pt x="283" y="1"/>
                </a:moveTo>
                <a:cubicBezTo>
                  <a:pt x="76" y="1"/>
                  <a:pt x="1" y="324"/>
                  <a:pt x="223" y="366"/>
                </a:cubicBezTo>
                <a:cubicBezTo>
                  <a:pt x="1749" y="643"/>
                  <a:pt x="4098" y="1640"/>
                  <a:pt x="4357" y="3394"/>
                </a:cubicBezTo>
                <a:cubicBezTo>
                  <a:pt x="4372" y="3488"/>
                  <a:pt x="4438" y="3528"/>
                  <a:pt x="4510" y="3528"/>
                </a:cubicBezTo>
                <a:cubicBezTo>
                  <a:pt x="4619" y="3528"/>
                  <a:pt x="4741" y="3435"/>
                  <a:pt x="4719" y="3291"/>
                </a:cubicBezTo>
                <a:cubicBezTo>
                  <a:pt x="4439" y="1407"/>
                  <a:pt x="1974" y="305"/>
                  <a:pt x="322" y="4"/>
                </a:cubicBezTo>
                <a:cubicBezTo>
                  <a:pt x="308" y="2"/>
                  <a:pt x="295" y="1"/>
                  <a:pt x="28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6"/>
          <p:cNvSpPr/>
          <p:nvPr/>
        </p:nvSpPr>
        <p:spPr>
          <a:xfrm>
            <a:off x="1468821" y="2298409"/>
            <a:ext cx="85828" cy="156532"/>
          </a:xfrm>
          <a:custGeom>
            <a:avLst/>
            <a:gdLst/>
            <a:ahLst/>
            <a:cxnLst/>
            <a:rect l="l" t="t" r="r" b="b"/>
            <a:pathLst>
              <a:path w="1345" h="2453" extrusionOk="0">
                <a:moveTo>
                  <a:pt x="256" y="1"/>
                </a:moveTo>
                <a:cubicBezTo>
                  <a:pt x="65" y="1"/>
                  <a:pt x="0" y="311"/>
                  <a:pt x="212" y="370"/>
                </a:cubicBezTo>
                <a:cubicBezTo>
                  <a:pt x="1017" y="598"/>
                  <a:pt x="894" y="1589"/>
                  <a:pt x="778" y="2220"/>
                </a:cubicBezTo>
                <a:cubicBezTo>
                  <a:pt x="754" y="2360"/>
                  <a:pt x="873" y="2452"/>
                  <a:pt x="983" y="2452"/>
                </a:cubicBezTo>
                <a:cubicBezTo>
                  <a:pt x="1058" y="2452"/>
                  <a:pt x="1123" y="2411"/>
                  <a:pt x="1140" y="2319"/>
                </a:cubicBezTo>
                <a:cubicBezTo>
                  <a:pt x="1294" y="1469"/>
                  <a:pt x="1345" y="302"/>
                  <a:pt x="311" y="12"/>
                </a:cubicBezTo>
                <a:cubicBezTo>
                  <a:pt x="293" y="4"/>
                  <a:pt x="273" y="1"/>
                  <a:pt x="256"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6"/>
          <p:cNvSpPr/>
          <p:nvPr/>
        </p:nvSpPr>
        <p:spPr>
          <a:xfrm>
            <a:off x="1489050" y="2480082"/>
            <a:ext cx="39691" cy="32353"/>
          </a:xfrm>
          <a:custGeom>
            <a:avLst/>
            <a:gdLst/>
            <a:ahLst/>
            <a:cxnLst/>
            <a:rect l="l" t="t" r="r" b="b"/>
            <a:pathLst>
              <a:path w="622" h="507" extrusionOk="0">
                <a:moveTo>
                  <a:pt x="342" y="1"/>
                </a:moveTo>
                <a:cubicBezTo>
                  <a:pt x="314" y="1"/>
                  <a:pt x="284" y="8"/>
                  <a:pt x="249" y="25"/>
                </a:cubicBezTo>
                <a:cubicBezTo>
                  <a:pt x="167" y="73"/>
                  <a:pt x="85" y="117"/>
                  <a:pt x="0" y="165"/>
                </a:cubicBezTo>
                <a:cubicBezTo>
                  <a:pt x="72" y="270"/>
                  <a:pt x="123" y="387"/>
                  <a:pt x="154" y="506"/>
                </a:cubicBezTo>
                <a:cubicBezTo>
                  <a:pt x="249" y="455"/>
                  <a:pt x="345" y="404"/>
                  <a:pt x="441" y="349"/>
                </a:cubicBezTo>
                <a:cubicBezTo>
                  <a:pt x="621" y="250"/>
                  <a:pt x="509" y="1"/>
                  <a:pt x="342"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6"/>
          <p:cNvSpPr/>
          <p:nvPr/>
        </p:nvSpPr>
        <p:spPr>
          <a:xfrm>
            <a:off x="1448274" y="2490548"/>
            <a:ext cx="50667" cy="38160"/>
          </a:xfrm>
          <a:custGeom>
            <a:avLst/>
            <a:gdLst/>
            <a:ahLst/>
            <a:cxnLst/>
            <a:rect l="l" t="t" r="r" b="b"/>
            <a:pathLst>
              <a:path w="794" h="598" extrusionOk="0">
                <a:moveTo>
                  <a:pt x="639" y="1"/>
                </a:moveTo>
                <a:cubicBezTo>
                  <a:pt x="489" y="83"/>
                  <a:pt x="335" y="168"/>
                  <a:pt x="182" y="250"/>
                </a:cubicBezTo>
                <a:cubicBezTo>
                  <a:pt x="1" y="349"/>
                  <a:pt x="110" y="598"/>
                  <a:pt x="277" y="598"/>
                </a:cubicBezTo>
                <a:cubicBezTo>
                  <a:pt x="308" y="598"/>
                  <a:pt x="339" y="591"/>
                  <a:pt x="370" y="574"/>
                </a:cubicBezTo>
                <a:cubicBezTo>
                  <a:pt x="510" y="500"/>
                  <a:pt x="650" y="421"/>
                  <a:pt x="793" y="342"/>
                </a:cubicBezTo>
                <a:cubicBezTo>
                  <a:pt x="762" y="223"/>
                  <a:pt x="711" y="106"/>
                  <a:pt x="639" y="1"/>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6"/>
          <p:cNvSpPr/>
          <p:nvPr/>
        </p:nvSpPr>
        <p:spPr>
          <a:xfrm>
            <a:off x="1963048" y="2277734"/>
            <a:ext cx="26801" cy="102930"/>
          </a:xfrm>
          <a:custGeom>
            <a:avLst/>
            <a:gdLst/>
            <a:ahLst/>
            <a:cxnLst/>
            <a:rect l="l" t="t" r="r" b="b"/>
            <a:pathLst>
              <a:path w="420" h="1613" extrusionOk="0">
                <a:moveTo>
                  <a:pt x="253" y="1"/>
                </a:moveTo>
                <a:cubicBezTo>
                  <a:pt x="177" y="158"/>
                  <a:pt x="96" y="315"/>
                  <a:pt x="0" y="476"/>
                </a:cubicBezTo>
                <a:cubicBezTo>
                  <a:pt x="51" y="789"/>
                  <a:pt x="31" y="1127"/>
                  <a:pt x="10" y="1431"/>
                </a:cubicBezTo>
                <a:cubicBezTo>
                  <a:pt x="4" y="1551"/>
                  <a:pt x="92" y="1612"/>
                  <a:pt x="188" y="1612"/>
                </a:cubicBezTo>
                <a:cubicBezTo>
                  <a:pt x="280" y="1612"/>
                  <a:pt x="379" y="1551"/>
                  <a:pt x="386" y="1431"/>
                </a:cubicBezTo>
                <a:cubicBezTo>
                  <a:pt x="417" y="953"/>
                  <a:pt x="420" y="435"/>
                  <a:pt x="253" y="1"/>
                </a:cubicBezTo>
                <a:close/>
              </a:path>
            </a:pathLst>
          </a:custGeom>
          <a:solidFill>
            <a:srgbClr val="DF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6"/>
          <p:cNvSpPr/>
          <p:nvPr/>
        </p:nvSpPr>
        <p:spPr>
          <a:xfrm>
            <a:off x="1916592" y="2229173"/>
            <a:ext cx="62600" cy="78936"/>
          </a:xfrm>
          <a:custGeom>
            <a:avLst/>
            <a:gdLst/>
            <a:ahLst/>
            <a:cxnLst/>
            <a:rect l="l" t="t" r="r" b="b"/>
            <a:pathLst>
              <a:path w="981" h="1237" extrusionOk="0">
                <a:moveTo>
                  <a:pt x="271" y="0"/>
                </a:moveTo>
                <a:cubicBezTo>
                  <a:pt x="107" y="0"/>
                  <a:pt x="1" y="246"/>
                  <a:pt x="175" y="352"/>
                </a:cubicBezTo>
                <a:cubicBezTo>
                  <a:pt x="524" y="553"/>
                  <a:pt x="674" y="878"/>
                  <a:pt x="728" y="1237"/>
                </a:cubicBezTo>
                <a:cubicBezTo>
                  <a:pt x="824" y="1076"/>
                  <a:pt x="905" y="919"/>
                  <a:pt x="981" y="762"/>
                </a:cubicBezTo>
                <a:cubicBezTo>
                  <a:pt x="869" y="468"/>
                  <a:pt x="677" y="209"/>
                  <a:pt x="366" y="28"/>
                </a:cubicBezTo>
                <a:cubicBezTo>
                  <a:pt x="332" y="8"/>
                  <a:pt x="302" y="0"/>
                  <a:pt x="271" y="0"/>
                </a:cubicBezTo>
                <a:close/>
              </a:path>
            </a:pathLst>
          </a:custGeom>
          <a:solidFill>
            <a:srgbClr val="A09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6"/>
          <p:cNvSpPr/>
          <p:nvPr/>
        </p:nvSpPr>
        <p:spPr>
          <a:xfrm>
            <a:off x="1973002" y="2411038"/>
            <a:ext cx="4467" cy="6190"/>
          </a:xfrm>
          <a:custGeom>
            <a:avLst/>
            <a:gdLst/>
            <a:ahLst/>
            <a:cxnLst/>
            <a:rect l="l" t="t" r="r" b="b"/>
            <a:pathLst>
              <a:path w="70" h="97" extrusionOk="0">
                <a:moveTo>
                  <a:pt x="1" y="1"/>
                </a:moveTo>
                <a:cubicBezTo>
                  <a:pt x="26" y="32"/>
                  <a:pt x="49" y="62"/>
                  <a:pt x="70" y="97"/>
                </a:cubicBezTo>
                <a:cubicBezTo>
                  <a:pt x="56" y="59"/>
                  <a:pt x="32" y="25"/>
                  <a:pt x="1"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6"/>
          <p:cNvSpPr/>
          <p:nvPr/>
        </p:nvSpPr>
        <p:spPr>
          <a:xfrm>
            <a:off x="1888579" y="2408038"/>
            <a:ext cx="90422" cy="45371"/>
          </a:xfrm>
          <a:custGeom>
            <a:avLst/>
            <a:gdLst/>
            <a:ahLst/>
            <a:cxnLst/>
            <a:rect l="l" t="t" r="r" b="b"/>
            <a:pathLst>
              <a:path w="1417" h="711" extrusionOk="0">
                <a:moveTo>
                  <a:pt x="1201" y="0"/>
                </a:moveTo>
                <a:cubicBezTo>
                  <a:pt x="1174" y="0"/>
                  <a:pt x="1147" y="7"/>
                  <a:pt x="1116" y="21"/>
                </a:cubicBezTo>
                <a:cubicBezTo>
                  <a:pt x="826" y="157"/>
                  <a:pt x="525" y="263"/>
                  <a:pt x="215" y="342"/>
                </a:cubicBezTo>
                <a:cubicBezTo>
                  <a:pt x="0" y="400"/>
                  <a:pt x="68" y="710"/>
                  <a:pt x="263" y="710"/>
                </a:cubicBezTo>
                <a:cubicBezTo>
                  <a:pt x="279" y="710"/>
                  <a:pt x="297" y="710"/>
                  <a:pt x="314" y="703"/>
                </a:cubicBezTo>
                <a:cubicBezTo>
                  <a:pt x="655" y="615"/>
                  <a:pt x="986" y="495"/>
                  <a:pt x="1303" y="345"/>
                </a:cubicBezTo>
                <a:cubicBezTo>
                  <a:pt x="1399" y="301"/>
                  <a:pt x="1417" y="216"/>
                  <a:pt x="1393" y="144"/>
                </a:cubicBezTo>
                <a:cubicBezTo>
                  <a:pt x="1372" y="109"/>
                  <a:pt x="1349" y="79"/>
                  <a:pt x="1324" y="48"/>
                </a:cubicBezTo>
                <a:cubicBezTo>
                  <a:pt x="1290" y="17"/>
                  <a:pt x="1249" y="0"/>
                  <a:pt x="1201" y="0"/>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6"/>
          <p:cNvSpPr txBox="1">
            <a:spLocks noGrp="1"/>
          </p:cNvSpPr>
          <p:nvPr>
            <p:ph type="subTitle" idx="1"/>
          </p:nvPr>
        </p:nvSpPr>
        <p:spPr>
          <a:xfrm flipH="1">
            <a:off x="5118651" y="1305075"/>
            <a:ext cx="3362995" cy="57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NHIỆM VỤ CÁ NHÂN</a:t>
            </a:r>
            <a:endParaRPr dirty="0">
              <a:solidFill>
                <a:schemeClr val="dk1"/>
              </a:solidFill>
              <a:latin typeface="+mn-lt"/>
            </a:endParaRPr>
          </a:p>
        </p:txBody>
      </p:sp>
      <p:sp>
        <p:nvSpPr>
          <p:cNvPr id="1420" name="Google Shape;1420;p36"/>
          <p:cNvSpPr txBox="1">
            <a:spLocks noGrp="1"/>
          </p:cNvSpPr>
          <p:nvPr>
            <p:ph type="subTitle" idx="2"/>
          </p:nvPr>
        </p:nvSpPr>
        <p:spPr>
          <a:xfrm flipH="1">
            <a:off x="4815839" y="2586840"/>
            <a:ext cx="3968618" cy="1603633"/>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000" dirty="0">
                <a:latin typeface="+mn-lt"/>
              </a:rPr>
              <a:t>Em hãy xây dựng kế hoạch rèn luyện bản thân trong học tập, lao động và các hoạt động để góp phần phát huy truyền thống nhà trường.</a:t>
            </a:r>
            <a:endParaRPr sz="2000" dirty="0">
              <a:latin typeface="+mn-lt"/>
            </a:endParaRPr>
          </a:p>
        </p:txBody>
      </p:sp>
      <p:sp>
        <p:nvSpPr>
          <p:cNvPr id="1421" name="Google Shape;1421;p36"/>
          <p:cNvSpPr txBox="1">
            <a:spLocks noGrp="1"/>
          </p:cNvSpPr>
          <p:nvPr>
            <p:ph type="ctrTitle"/>
          </p:nvPr>
        </p:nvSpPr>
        <p:spPr>
          <a:xfrm>
            <a:off x="2837727" y="362237"/>
            <a:ext cx="3164400" cy="591000"/>
          </a:xfrm>
          <a:prstGeom prst="rect">
            <a:avLst/>
          </a:prstGeom>
        </p:spPr>
        <p:txBody>
          <a:bodyPr spcFirstLastPara="1" wrap="square" lIns="91425" tIns="91425" rIns="91425" bIns="91425" anchor="ctr" anchorCtr="0">
            <a:noAutofit/>
          </a:bodyPr>
          <a:lstStyle/>
          <a:p>
            <a:pPr lvl="0"/>
            <a:r>
              <a:rPr lang="es" dirty="0">
                <a:latin typeface="+mn-lt"/>
              </a:rPr>
              <a:t>NHIỆM VỤ VỀ NHÀ 2</a:t>
            </a:r>
            <a:endParaRPr dirty="0">
              <a:solidFill>
                <a:schemeClr val="dk1"/>
              </a:solidFill>
              <a:latin typeface="+mn-lt"/>
            </a:endParaRPr>
          </a:p>
        </p:txBody>
      </p:sp>
      <p:sp>
        <p:nvSpPr>
          <p:cNvPr id="1424" name="Google Shape;1424;p36"/>
          <p:cNvSpPr/>
          <p:nvPr/>
        </p:nvSpPr>
        <p:spPr>
          <a:xfrm>
            <a:off x="1773717" y="2377983"/>
            <a:ext cx="212687" cy="103057"/>
          </a:xfrm>
          <a:custGeom>
            <a:avLst/>
            <a:gdLst/>
            <a:ahLst/>
            <a:cxnLst/>
            <a:rect l="l" t="t" r="r" b="b"/>
            <a:pathLst>
              <a:path w="3333" h="1615" extrusionOk="0">
                <a:moveTo>
                  <a:pt x="1871" y="0"/>
                </a:moveTo>
                <a:cubicBezTo>
                  <a:pt x="1690" y="0"/>
                  <a:pt x="1499" y="24"/>
                  <a:pt x="1312" y="72"/>
                </a:cubicBezTo>
                <a:cubicBezTo>
                  <a:pt x="680" y="229"/>
                  <a:pt x="195" y="618"/>
                  <a:pt x="1" y="1065"/>
                </a:cubicBezTo>
                <a:cubicBezTo>
                  <a:pt x="15" y="1082"/>
                  <a:pt x="31" y="1096"/>
                  <a:pt x="45" y="1113"/>
                </a:cubicBezTo>
                <a:cubicBezTo>
                  <a:pt x="288" y="1349"/>
                  <a:pt x="592" y="1516"/>
                  <a:pt x="923" y="1574"/>
                </a:cubicBezTo>
                <a:cubicBezTo>
                  <a:pt x="1063" y="1604"/>
                  <a:pt x="1203" y="1615"/>
                  <a:pt x="1346" y="1615"/>
                </a:cubicBezTo>
                <a:cubicBezTo>
                  <a:pt x="1544" y="1615"/>
                  <a:pt x="1745" y="1591"/>
                  <a:pt x="1940" y="1557"/>
                </a:cubicBezTo>
                <a:cubicBezTo>
                  <a:pt x="2111" y="1530"/>
                  <a:pt x="2278" y="1481"/>
                  <a:pt x="2448" y="1440"/>
                </a:cubicBezTo>
                <a:cubicBezTo>
                  <a:pt x="2609" y="1383"/>
                  <a:pt x="2776" y="1335"/>
                  <a:pt x="2930" y="1260"/>
                </a:cubicBezTo>
                <a:cubicBezTo>
                  <a:pt x="3070" y="1195"/>
                  <a:pt x="3206" y="1117"/>
                  <a:pt x="3333" y="1027"/>
                </a:cubicBezTo>
                <a:cubicBezTo>
                  <a:pt x="3325" y="980"/>
                  <a:pt x="3319" y="932"/>
                  <a:pt x="3305" y="884"/>
                </a:cubicBezTo>
                <a:cubicBezTo>
                  <a:pt x="3281" y="789"/>
                  <a:pt x="3244" y="696"/>
                  <a:pt x="3193" y="615"/>
                </a:cubicBezTo>
                <a:lnTo>
                  <a:pt x="3193" y="615"/>
                </a:lnTo>
                <a:cubicBezTo>
                  <a:pt x="3217" y="687"/>
                  <a:pt x="3199" y="772"/>
                  <a:pt x="3103" y="816"/>
                </a:cubicBezTo>
                <a:cubicBezTo>
                  <a:pt x="2786" y="966"/>
                  <a:pt x="2455" y="1086"/>
                  <a:pt x="2114" y="1174"/>
                </a:cubicBezTo>
                <a:cubicBezTo>
                  <a:pt x="2097" y="1181"/>
                  <a:pt x="2079" y="1181"/>
                  <a:pt x="2063" y="1181"/>
                </a:cubicBezTo>
                <a:cubicBezTo>
                  <a:pt x="1868" y="1181"/>
                  <a:pt x="1800" y="871"/>
                  <a:pt x="2015" y="813"/>
                </a:cubicBezTo>
                <a:cubicBezTo>
                  <a:pt x="2325" y="734"/>
                  <a:pt x="2626" y="628"/>
                  <a:pt x="2916" y="492"/>
                </a:cubicBezTo>
                <a:cubicBezTo>
                  <a:pt x="2947" y="478"/>
                  <a:pt x="2974" y="471"/>
                  <a:pt x="3001" y="471"/>
                </a:cubicBezTo>
                <a:cubicBezTo>
                  <a:pt x="3049" y="471"/>
                  <a:pt x="3090" y="488"/>
                  <a:pt x="3124" y="519"/>
                </a:cubicBezTo>
                <a:cubicBezTo>
                  <a:pt x="2865" y="191"/>
                  <a:pt x="2401" y="0"/>
                  <a:pt x="1871"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45;p38">
            <a:extLst>
              <a:ext uri="{FF2B5EF4-FFF2-40B4-BE49-F238E27FC236}">
                <a16:creationId xmlns:a16="http://schemas.microsoft.com/office/drawing/2014/main" xmlns="" id="{7D61035C-4433-3B98-BF70-06BB66F308F9}"/>
              </a:ext>
            </a:extLst>
          </p:cNvPr>
          <p:cNvGrpSpPr/>
          <p:nvPr/>
        </p:nvGrpSpPr>
        <p:grpSpPr>
          <a:xfrm>
            <a:off x="2344992" y="2567955"/>
            <a:ext cx="2347834" cy="2214530"/>
            <a:chOff x="4291891" y="1277838"/>
            <a:chExt cx="4150302" cy="3506312"/>
          </a:xfrm>
        </p:grpSpPr>
        <p:sp>
          <p:nvSpPr>
            <p:cNvPr id="161" name="Google Shape;1646;p38">
              <a:extLst>
                <a:ext uri="{FF2B5EF4-FFF2-40B4-BE49-F238E27FC236}">
                  <a16:creationId xmlns:a16="http://schemas.microsoft.com/office/drawing/2014/main" xmlns="" id="{94A7D319-B144-7DB6-F387-52AD2983C56C}"/>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47;p38">
              <a:extLst>
                <a:ext uri="{FF2B5EF4-FFF2-40B4-BE49-F238E27FC236}">
                  <a16:creationId xmlns:a16="http://schemas.microsoft.com/office/drawing/2014/main" xmlns="" id="{64BCAE9B-7174-91A8-FF2F-0155E8EA7829}"/>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48;p38">
              <a:extLst>
                <a:ext uri="{FF2B5EF4-FFF2-40B4-BE49-F238E27FC236}">
                  <a16:creationId xmlns:a16="http://schemas.microsoft.com/office/drawing/2014/main" xmlns="" id="{B1E0DBEF-E722-DDA2-13A9-BE18B195352F}"/>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9;p38">
              <a:extLst>
                <a:ext uri="{FF2B5EF4-FFF2-40B4-BE49-F238E27FC236}">
                  <a16:creationId xmlns:a16="http://schemas.microsoft.com/office/drawing/2014/main" xmlns="" id="{3B84CEF8-7C04-9747-364B-E19C59BD7E2B}"/>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0;p38">
              <a:extLst>
                <a:ext uri="{FF2B5EF4-FFF2-40B4-BE49-F238E27FC236}">
                  <a16:creationId xmlns:a16="http://schemas.microsoft.com/office/drawing/2014/main" xmlns="" id="{FE38F6BC-7BC8-C4C9-CCA7-E17683EFBF9C}"/>
                </a:ext>
              </a:extLst>
            </p:cNvPr>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51;p38">
              <a:extLst>
                <a:ext uri="{FF2B5EF4-FFF2-40B4-BE49-F238E27FC236}">
                  <a16:creationId xmlns:a16="http://schemas.microsoft.com/office/drawing/2014/main" xmlns="" id="{9691F70F-AB1D-6F7C-B49A-671651894573}"/>
                </a:ext>
              </a:extLst>
            </p:cNvPr>
            <p:cNvGrpSpPr/>
            <p:nvPr/>
          </p:nvGrpSpPr>
          <p:grpSpPr>
            <a:xfrm>
              <a:off x="4567724" y="1277838"/>
              <a:ext cx="2130085" cy="3433068"/>
              <a:chOff x="4633351" y="1345102"/>
              <a:chExt cx="2130085" cy="3433068"/>
            </a:xfrm>
          </p:grpSpPr>
          <p:sp>
            <p:nvSpPr>
              <p:cNvPr id="252" name="Google Shape;1652;p38">
                <a:extLst>
                  <a:ext uri="{FF2B5EF4-FFF2-40B4-BE49-F238E27FC236}">
                    <a16:creationId xmlns:a16="http://schemas.microsoft.com/office/drawing/2014/main" xmlns="" id="{F217BBD8-22E2-B119-75B0-4A329519687C}"/>
                  </a:ext>
                </a:extLst>
              </p:cNvPr>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653;p38">
                <a:extLst>
                  <a:ext uri="{FF2B5EF4-FFF2-40B4-BE49-F238E27FC236}">
                    <a16:creationId xmlns:a16="http://schemas.microsoft.com/office/drawing/2014/main" xmlns="" id="{409BBB95-1360-C545-7F48-E92CF8F75079}"/>
                  </a:ext>
                </a:extLst>
              </p:cNvPr>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654;p38">
                <a:extLst>
                  <a:ext uri="{FF2B5EF4-FFF2-40B4-BE49-F238E27FC236}">
                    <a16:creationId xmlns:a16="http://schemas.microsoft.com/office/drawing/2014/main" xmlns="" id="{7437D4C6-5D2D-6DBA-9212-FF5AD9F5D85C}"/>
                  </a:ext>
                </a:extLst>
              </p:cNvPr>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655;p38">
                <a:extLst>
                  <a:ext uri="{FF2B5EF4-FFF2-40B4-BE49-F238E27FC236}">
                    <a16:creationId xmlns:a16="http://schemas.microsoft.com/office/drawing/2014/main" xmlns="" id="{AAB6AEBE-C17B-5E9E-32E7-439433B5E6D7}"/>
                  </a:ext>
                </a:extLst>
              </p:cNvPr>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656;p38">
                <a:extLst>
                  <a:ext uri="{FF2B5EF4-FFF2-40B4-BE49-F238E27FC236}">
                    <a16:creationId xmlns:a16="http://schemas.microsoft.com/office/drawing/2014/main" xmlns="" id="{A1104C4B-FCA3-08CF-DEE2-2984529B3DF8}"/>
                  </a:ext>
                </a:extLst>
              </p:cNvPr>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657;p38">
                <a:extLst>
                  <a:ext uri="{FF2B5EF4-FFF2-40B4-BE49-F238E27FC236}">
                    <a16:creationId xmlns:a16="http://schemas.microsoft.com/office/drawing/2014/main" xmlns="" id="{2A5CE445-5E96-323C-78DD-BD71D3B3FFDD}"/>
                  </a:ext>
                </a:extLst>
              </p:cNvPr>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658;p38">
                <a:extLst>
                  <a:ext uri="{FF2B5EF4-FFF2-40B4-BE49-F238E27FC236}">
                    <a16:creationId xmlns:a16="http://schemas.microsoft.com/office/drawing/2014/main" xmlns="" id="{F7888C56-1ACC-014B-092C-7057A913AFDB}"/>
                  </a:ext>
                </a:extLst>
              </p:cNvPr>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659;p38">
                <a:extLst>
                  <a:ext uri="{FF2B5EF4-FFF2-40B4-BE49-F238E27FC236}">
                    <a16:creationId xmlns:a16="http://schemas.microsoft.com/office/drawing/2014/main" xmlns="" id="{D8DA79CF-5263-9EDF-41EF-DAF7BCCFD9C7}"/>
                  </a:ext>
                </a:extLst>
              </p:cNvPr>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660;p38">
                <a:extLst>
                  <a:ext uri="{FF2B5EF4-FFF2-40B4-BE49-F238E27FC236}">
                    <a16:creationId xmlns:a16="http://schemas.microsoft.com/office/drawing/2014/main" xmlns="" id="{8559C97B-39CB-0D69-97C1-64F2C2535F9E}"/>
                  </a:ext>
                </a:extLst>
              </p:cNvPr>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661;p38">
                <a:extLst>
                  <a:ext uri="{FF2B5EF4-FFF2-40B4-BE49-F238E27FC236}">
                    <a16:creationId xmlns:a16="http://schemas.microsoft.com/office/drawing/2014/main" xmlns="" id="{E694E510-2804-A4D7-05E5-197BC1055FE9}"/>
                  </a:ext>
                </a:extLst>
              </p:cNvPr>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662;p38">
                <a:extLst>
                  <a:ext uri="{FF2B5EF4-FFF2-40B4-BE49-F238E27FC236}">
                    <a16:creationId xmlns:a16="http://schemas.microsoft.com/office/drawing/2014/main" xmlns="" id="{A6283C95-A34D-27E4-5A21-36486847042B}"/>
                  </a:ext>
                </a:extLst>
              </p:cNvPr>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663;p38">
                <a:extLst>
                  <a:ext uri="{FF2B5EF4-FFF2-40B4-BE49-F238E27FC236}">
                    <a16:creationId xmlns:a16="http://schemas.microsoft.com/office/drawing/2014/main" xmlns="" id="{57734672-C719-E144-7C99-A729A96726DE}"/>
                  </a:ext>
                </a:extLst>
              </p:cNvPr>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664;p38">
                <a:extLst>
                  <a:ext uri="{FF2B5EF4-FFF2-40B4-BE49-F238E27FC236}">
                    <a16:creationId xmlns:a16="http://schemas.microsoft.com/office/drawing/2014/main" xmlns="" id="{0E5B4606-0FB2-531D-642C-BBFE0BFB2728}"/>
                  </a:ext>
                </a:extLst>
              </p:cNvPr>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665;p38">
                <a:extLst>
                  <a:ext uri="{FF2B5EF4-FFF2-40B4-BE49-F238E27FC236}">
                    <a16:creationId xmlns:a16="http://schemas.microsoft.com/office/drawing/2014/main" xmlns="" id="{943CD9E9-884E-BADE-F74F-8901B99831D9}"/>
                  </a:ext>
                </a:extLst>
              </p:cNvPr>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666;p38">
                <a:extLst>
                  <a:ext uri="{FF2B5EF4-FFF2-40B4-BE49-F238E27FC236}">
                    <a16:creationId xmlns:a16="http://schemas.microsoft.com/office/drawing/2014/main" xmlns="" id="{785A9415-05DF-EC35-8C80-8903BD306800}"/>
                  </a:ext>
                </a:extLst>
              </p:cNvPr>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667;p38">
                <a:extLst>
                  <a:ext uri="{FF2B5EF4-FFF2-40B4-BE49-F238E27FC236}">
                    <a16:creationId xmlns:a16="http://schemas.microsoft.com/office/drawing/2014/main" xmlns="" id="{2C34EF83-FF9D-D3FB-02C1-8F0ACCD59E93}"/>
                  </a:ext>
                </a:extLst>
              </p:cNvPr>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668;p38">
                <a:extLst>
                  <a:ext uri="{FF2B5EF4-FFF2-40B4-BE49-F238E27FC236}">
                    <a16:creationId xmlns:a16="http://schemas.microsoft.com/office/drawing/2014/main" xmlns="" id="{5AAE054A-392F-88A1-FFC5-858A733A94D2}"/>
                  </a:ext>
                </a:extLst>
              </p:cNvPr>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669;p38">
                <a:extLst>
                  <a:ext uri="{FF2B5EF4-FFF2-40B4-BE49-F238E27FC236}">
                    <a16:creationId xmlns:a16="http://schemas.microsoft.com/office/drawing/2014/main" xmlns="" id="{E3F7122E-9EE5-893C-D6F8-D7A8E4CCA93B}"/>
                  </a:ext>
                </a:extLst>
              </p:cNvPr>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670;p38">
                <a:extLst>
                  <a:ext uri="{FF2B5EF4-FFF2-40B4-BE49-F238E27FC236}">
                    <a16:creationId xmlns:a16="http://schemas.microsoft.com/office/drawing/2014/main" xmlns="" id="{D38BD530-A9E6-83E6-FD6D-E9A4D6038F62}"/>
                  </a:ext>
                </a:extLst>
              </p:cNvPr>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671;p38">
                <a:extLst>
                  <a:ext uri="{FF2B5EF4-FFF2-40B4-BE49-F238E27FC236}">
                    <a16:creationId xmlns:a16="http://schemas.microsoft.com/office/drawing/2014/main" xmlns="" id="{F9EF93AF-6055-18E6-D059-E4C4C1EE0BCF}"/>
                  </a:ext>
                </a:extLst>
              </p:cNvPr>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672;p38">
                <a:extLst>
                  <a:ext uri="{FF2B5EF4-FFF2-40B4-BE49-F238E27FC236}">
                    <a16:creationId xmlns:a16="http://schemas.microsoft.com/office/drawing/2014/main" xmlns="" id="{677DAE7F-E0A9-EB45-B1BE-F305A5727D55}"/>
                  </a:ext>
                </a:extLst>
              </p:cNvPr>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673;p38">
                <a:extLst>
                  <a:ext uri="{FF2B5EF4-FFF2-40B4-BE49-F238E27FC236}">
                    <a16:creationId xmlns:a16="http://schemas.microsoft.com/office/drawing/2014/main" xmlns="" id="{A1A37A34-AB6F-D12C-E449-84CFA5ECC0D7}"/>
                  </a:ext>
                </a:extLst>
              </p:cNvPr>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674;p38">
                <a:extLst>
                  <a:ext uri="{FF2B5EF4-FFF2-40B4-BE49-F238E27FC236}">
                    <a16:creationId xmlns:a16="http://schemas.microsoft.com/office/drawing/2014/main" xmlns="" id="{91D52C4F-AFEE-154F-E201-548D7FE34B0E}"/>
                  </a:ext>
                </a:extLst>
              </p:cNvPr>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675;p38">
                <a:extLst>
                  <a:ext uri="{FF2B5EF4-FFF2-40B4-BE49-F238E27FC236}">
                    <a16:creationId xmlns:a16="http://schemas.microsoft.com/office/drawing/2014/main" xmlns="" id="{A6C7F619-6908-C3FA-0983-89DFCE6864C2}"/>
                  </a:ext>
                </a:extLst>
              </p:cNvPr>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676;p38">
                <a:extLst>
                  <a:ext uri="{FF2B5EF4-FFF2-40B4-BE49-F238E27FC236}">
                    <a16:creationId xmlns:a16="http://schemas.microsoft.com/office/drawing/2014/main" xmlns="" id="{8EF18943-CA63-AAA2-BE13-E16FB90A6B2D}"/>
                  </a:ext>
                </a:extLst>
              </p:cNvPr>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7;p38">
              <a:extLst>
                <a:ext uri="{FF2B5EF4-FFF2-40B4-BE49-F238E27FC236}">
                  <a16:creationId xmlns:a16="http://schemas.microsoft.com/office/drawing/2014/main" xmlns="" id="{1002F512-BC4E-8C1A-1317-42C85B98363B}"/>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78;p38">
              <a:extLst>
                <a:ext uri="{FF2B5EF4-FFF2-40B4-BE49-F238E27FC236}">
                  <a16:creationId xmlns:a16="http://schemas.microsoft.com/office/drawing/2014/main" xmlns="" id="{B3C2BB2F-6621-DD01-59B3-54284DFB34DE}"/>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79;p38">
              <a:extLst>
                <a:ext uri="{FF2B5EF4-FFF2-40B4-BE49-F238E27FC236}">
                  <a16:creationId xmlns:a16="http://schemas.microsoft.com/office/drawing/2014/main" xmlns="" id="{19B41DED-3476-289E-D1D7-E63BAC5C3F0F}"/>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680;p38">
              <a:extLst>
                <a:ext uri="{FF2B5EF4-FFF2-40B4-BE49-F238E27FC236}">
                  <a16:creationId xmlns:a16="http://schemas.microsoft.com/office/drawing/2014/main" xmlns="" id="{3A6C82BA-7BCC-6FB5-E821-DFF93A4EB619}"/>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681;p38">
              <a:extLst>
                <a:ext uri="{FF2B5EF4-FFF2-40B4-BE49-F238E27FC236}">
                  <a16:creationId xmlns:a16="http://schemas.microsoft.com/office/drawing/2014/main" xmlns="" id="{0E0AC397-23DD-0DC2-F3DA-AB126889D786}"/>
                </a:ext>
              </a:extLst>
            </p:cNvPr>
            <p:cNvGrpSpPr/>
            <p:nvPr/>
          </p:nvGrpSpPr>
          <p:grpSpPr>
            <a:xfrm>
              <a:off x="6108638" y="1591541"/>
              <a:ext cx="2333555" cy="3119355"/>
              <a:chOff x="6283248" y="1922125"/>
              <a:chExt cx="2158900" cy="2886154"/>
            </a:xfrm>
          </p:grpSpPr>
          <p:sp>
            <p:nvSpPr>
              <p:cNvPr id="174" name="Google Shape;1682;p38">
                <a:extLst>
                  <a:ext uri="{FF2B5EF4-FFF2-40B4-BE49-F238E27FC236}">
                    <a16:creationId xmlns:a16="http://schemas.microsoft.com/office/drawing/2014/main" xmlns="" id="{9B4E1BF6-A620-E191-5861-237D8F9B3AE1}"/>
                  </a:ext>
                </a:extLst>
              </p:cNvPr>
              <p:cNvSpPr/>
              <p:nvPr/>
            </p:nvSpPr>
            <p:spPr>
              <a:xfrm rot="5400000">
                <a:off x="69674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683;p38">
                <a:extLst>
                  <a:ext uri="{FF2B5EF4-FFF2-40B4-BE49-F238E27FC236}">
                    <a16:creationId xmlns:a16="http://schemas.microsoft.com/office/drawing/2014/main" xmlns="" id="{2F187831-3F66-0220-232B-0BE9930C7FD4}"/>
                  </a:ext>
                </a:extLst>
              </p:cNvPr>
              <p:cNvGrpSpPr/>
              <p:nvPr/>
            </p:nvGrpSpPr>
            <p:grpSpPr>
              <a:xfrm>
                <a:off x="6283248" y="2002366"/>
                <a:ext cx="2158900" cy="2805913"/>
                <a:chOff x="6283248" y="2002366"/>
                <a:chExt cx="2158900" cy="2805913"/>
              </a:xfrm>
            </p:grpSpPr>
            <p:grpSp>
              <p:nvGrpSpPr>
                <p:cNvPr id="182" name="Google Shape;1684;p38">
                  <a:extLst>
                    <a:ext uri="{FF2B5EF4-FFF2-40B4-BE49-F238E27FC236}">
                      <a16:creationId xmlns:a16="http://schemas.microsoft.com/office/drawing/2014/main" xmlns="" id="{2506090A-0611-19A9-8E88-19634E88139F}"/>
                    </a:ext>
                  </a:extLst>
                </p:cNvPr>
                <p:cNvGrpSpPr/>
                <p:nvPr/>
              </p:nvGrpSpPr>
              <p:grpSpPr>
                <a:xfrm>
                  <a:off x="6283248" y="2002366"/>
                  <a:ext cx="2158900" cy="2805913"/>
                  <a:chOff x="5921198" y="2000316"/>
                  <a:chExt cx="2158900" cy="2805913"/>
                </a:xfrm>
              </p:grpSpPr>
              <p:sp>
                <p:nvSpPr>
                  <p:cNvPr id="187" name="Google Shape;1685;p38">
                    <a:extLst>
                      <a:ext uri="{FF2B5EF4-FFF2-40B4-BE49-F238E27FC236}">
                        <a16:creationId xmlns:a16="http://schemas.microsoft.com/office/drawing/2014/main" xmlns="" id="{53DFA2DF-F637-67EE-1CCD-51B8404C12B8}"/>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686;p38">
                    <a:extLst>
                      <a:ext uri="{FF2B5EF4-FFF2-40B4-BE49-F238E27FC236}">
                        <a16:creationId xmlns:a16="http://schemas.microsoft.com/office/drawing/2014/main" xmlns="" id="{D2484859-DFC9-AEB0-EFED-86A0B706D9E5}"/>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687;p38">
                    <a:extLst>
                      <a:ext uri="{FF2B5EF4-FFF2-40B4-BE49-F238E27FC236}">
                        <a16:creationId xmlns:a16="http://schemas.microsoft.com/office/drawing/2014/main" xmlns="" id="{B673C9AC-83A9-5786-0649-63500019A914}"/>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688;p38">
                    <a:extLst>
                      <a:ext uri="{FF2B5EF4-FFF2-40B4-BE49-F238E27FC236}">
                        <a16:creationId xmlns:a16="http://schemas.microsoft.com/office/drawing/2014/main" xmlns="" id="{CBC030AB-8796-C0A3-969A-8B42FC8CD835}"/>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689;p38">
                    <a:extLst>
                      <a:ext uri="{FF2B5EF4-FFF2-40B4-BE49-F238E27FC236}">
                        <a16:creationId xmlns:a16="http://schemas.microsoft.com/office/drawing/2014/main" xmlns="" id="{4150FCBC-7C51-AB89-A580-CFE26E5B072E}"/>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690;p38">
                    <a:extLst>
                      <a:ext uri="{FF2B5EF4-FFF2-40B4-BE49-F238E27FC236}">
                        <a16:creationId xmlns:a16="http://schemas.microsoft.com/office/drawing/2014/main" xmlns="" id="{A2C8B0DC-3A3E-3A7E-9FCA-7BF9278BFDE5}"/>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691;p38">
                    <a:extLst>
                      <a:ext uri="{FF2B5EF4-FFF2-40B4-BE49-F238E27FC236}">
                        <a16:creationId xmlns:a16="http://schemas.microsoft.com/office/drawing/2014/main" xmlns="" id="{B856F594-BB07-6316-FA2B-AE2A878D8417}"/>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692;p38">
                    <a:extLst>
                      <a:ext uri="{FF2B5EF4-FFF2-40B4-BE49-F238E27FC236}">
                        <a16:creationId xmlns:a16="http://schemas.microsoft.com/office/drawing/2014/main" xmlns="" id="{DFDB7C85-AA2B-8712-1091-2B180E54F029}"/>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693;p38">
                    <a:extLst>
                      <a:ext uri="{FF2B5EF4-FFF2-40B4-BE49-F238E27FC236}">
                        <a16:creationId xmlns:a16="http://schemas.microsoft.com/office/drawing/2014/main" xmlns="" id="{6BC35284-C8A1-731E-10E2-3605F06A9D5D}"/>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694;p38">
                    <a:extLst>
                      <a:ext uri="{FF2B5EF4-FFF2-40B4-BE49-F238E27FC236}">
                        <a16:creationId xmlns:a16="http://schemas.microsoft.com/office/drawing/2014/main" xmlns="" id="{07E88C01-47F0-C29B-C5BE-00F59156E865}"/>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695;p38">
                    <a:extLst>
                      <a:ext uri="{FF2B5EF4-FFF2-40B4-BE49-F238E27FC236}">
                        <a16:creationId xmlns:a16="http://schemas.microsoft.com/office/drawing/2014/main" xmlns="" id="{FF241F5B-8395-AA17-03BE-DC58AAE3355E}"/>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696;p38">
                    <a:extLst>
                      <a:ext uri="{FF2B5EF4-FFF2-40B4-BE49-F238E27FC236}">
                        <a16:creationId xmlns:a16="http://schemas.microsoft.com/office/drawing/2014/main" xmlns="" id="{7A882C76-DEAA-EFF8-3816-D0C24BE72FC8}"/>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697;p38">
                    <a:extLst>
                      <a:ext uri="{FF2B5EF4-FFF2-40B4-BE49-F238E27FC236}">
                        <a16:creationId xmlns:a16="http://schemas.microsoft.com/office/drawing/2014/main" xmlns="" id="{4081D4F5-5191-0AF3-406A-3C5C69D8943E}"/>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698;p38">
                    <a:extLst>
                      <a:ext uri="{FF2B5EF4-FFF2-40B4-BE49-F238E27FC236}">
                        <a16:creationId xmlns:a16="http://schemas.microsoft.com/office/drawing/2014/main" xmlns="" id="{C87FEA58-5BF0-BF0E-E3C4-9CCBBBFB08A5}"/>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699;p38">
                    <a:extLst>
                      <a:ext uri="{FF2B5EF4-FFF2-40B4-BE49-F238E27FC236}">
                        <a16:creationId xmlns:a16="http://schemas.microsoft.com/office/drawing/2014/main" xmlns="" id="{9F20ADD9-E3C2-8A94-CEF2-D546CE49BFB3}"/>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700;p38">
                    <a:extLst>
                      <a:ext uri="{FF2B5EF4-FFF2-40B4-BE49-F238E27FC236}">
                        <a16:creationId xmlns:a16="http://schemas.microsoft.com/office/drawing/2014/main" xmlns="" id="{C5C6BF78-9799-F52A-2AB5-C191E41FAA33}"/>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701;p38">
                    <a:extLst>
                      <a:ext uri="{FF2B5EF4-FFF2-40B4-BE49-F238E27FC236}">
                        <a16:creationId xmlns:a16="http://schemas.microsoft.com/office/drawing/2014/main" xmlns="" id="{481C1EDA-4A38-18DA-BD65-83282B4C6010}"/>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702;p38">
                    <a:extLst>
                      <a:ext uri="{FF2B5EF4-FFF2-40B4-BE49-F238E27FC236}">
                        <a16:creationId xmlns:a16="http://schemas.microsoft.com/office/drawing/2014/main" xmlns="" id="{C012CFEF-E951-C24C-8BB3-5485634A0795}"/>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703;p38">
                    <a:extLst>
                      <a:ext uri="{FF2B5EF4-FFF2-40B4-BE49-F238E27FC236}">
                        <a16:creationId xmlns:a16="http://schemas.microsoft.com/office/drawing/2014/main" xmlns="" id="{A5785422-3094-7E5C-8F92-53B44BBAACFE}"/>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704;p38">
                    <a:extLst>
                      <a:ext uri="{FF2B5EF4-FFF2-40B4-BE49-F238E27FC236}">
                        <a16:creationId xmlns:a16="http://schemas.microsoft.com/office/drawing/2014/main" xmlns="" id="{39EB2063-E7E1-30FA-BC44-502365395F15}"/>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705;p38">
                    <a:extLst>
                      <a:ext uri="{FF2B5EF4-FFF2-40B4-BE49-F238E27FC236}">
                        <a16:creationId xmlns:a16="http://schemas.microsoft.com/office/drawing/2014/main" xmlns="" id="{BA135FA7-01E3-5CCD-5E48-30F703F0199B}"/>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706;p38">
                    <a:extLst>
                      <a:ext uri="{FF2B5EF4-FFF2-40B4-BE49-F238E27FC236}">
                        <a16:creationId xmlns:a16="http://schemas.microsoft.com/office/drawing/2014/main" xmlns="" id="{BBE396DE-030C-7B11-3C37-4D5DE11508D8}"/>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707;p38">
                    <a:extLst>
                      <a:ext uri="{FF2B5EF4-FFF2-40B4-BE49-F238E27FC236}">
                        <a16:creationId xmlns:a16="http://schemas.microsoft.com/office/drawing/2014/main" xmlns="" id="{3B6BD343-4583-7C02-3B27-E3A8B8DD651C}"/>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708;p38">
                    <a:extLst>
                      <a:ext uri="{FF2B5EF4-FFF2-40B4-BE49-F238E27FC236}">
                        <a16:creationId xmlns:a16="http://schemas.microsoft.com/office/drawing/2014/main" xmlns="" id="{004568F0-4D68-DA75-E9DB-49ED57D2F771}"/>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709;p38">
                    <a:extLst>
                      <a:ext uri="{FF2B5EF4-FFF2-40B4-BE49-F238E27FC236}">
                        <a16:creationId xmlns:a16="http://schemas.microsoft.com/office/drawing/2014/main" xmlns="" id="{3677D140-A608-DBB5-7688-0F1C6743F971}"/>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710;p38">
                    <a:extLst>
                      <a:ext uri="{FF2B5EF4-FFF2-40B4-BE49-F238E27FC236}">
                        <a16:creationId xmlns:a16="http://schemas.microsoft.com/office/drawing/2014/main" xmlns="" id="{4697F81C-8AC5-B46E-80D3-CA0F5150A233}"/>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711;p38">
                    <a:extLst>
                      <a:ext uri="{FF2B5EF4-FFF2-40B4-BE49-F238E27FC236}">
                        <a16:creationId xmlns:a16="http://schemas.microsoft.com/office/drawing/2014/main" xmlns="" id="{627CB30F-0E9E-3D29-30D4-4E171B977FA4}"/>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712;p38">
                    <a:extLst>
                      <a:ext uri="{FF2B5EF4-FFF2-40B4-BE49-F238E27FC236}">
                        <a16:creationId xmlns:a16="http://schemas.microsoft.com/office/drawing/2014/main" xmlns="" id="{E425179B-937D-8E74-BB6B-A8D297035A27}"/>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713;p38">
                    <a:extLst>
                      <a:ext uri="{FF2B5EF4-FFF2-40B4-BE49-F238E27FC236}">
                        <a16:creationId xmlns:a16="http://schemas.microsoft.com/office/drawing/2014/main" xmlns="" id="{A29D218F-0A8F-5E50-37C8-F56BACD4DC34}"/>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714;p38">
                    <a:extLst>
                      <a:ext uri="{FF2B5EF4-FFF2-40B4-BE49-F238E27FC236}">
                        <a16:creationId xmlns:a16="http://schemas.microsoft.com/office/drawing/2014/main" xmlns="" id="{3E8E45E9-E591-208A-0076-88A091A5EAAB}"/>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715;p38">
                    <a:extLst>
                      <a:ext uri="{FF2B5EF4-FFF2-40B4-BE49-F238E27FC236}">
                        <a16:creationId xmlns:a16="http://schemas.microsoft.com/office/drawing/2014/main" xmlns="" id="{D9481DC0-356C-D24D-DFD8-DE058FE8D1F9}"/>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716;p38">
                    <a:extLst>
                      <a:ext uri="{FF2B5EF4-FFF2-40B4-BE49-F238E27FC236}">
                        <a16:creationId xmlns:a16="http://schemas.microsoft.com/office/drawing/2014/main" xmlns="" id="{93B7838B-5064-631A-F3F4-8A25A94A88BA}"/>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717;p38">
                    <a:extLst>
                      <a:ext uri="{FF2B5EF4-FFF2-40B4-BE49-F238E27FC236}">
                        <a16:creationId xmlns:a16="http://schemas.microsoft.com/office/drawing/2014/main" xmlns="" id="{B8AC2B75-D935-52C0-A7D7-E7EC8854BA56}"/>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718;p38">
                    <a:extLst>
                      <a:ext uri="{FF2B5EF4-FFF2-40B4-BE49-F238E27FC236}">
                        <a16:creationId xmlns:a16="http://schemas.microsoft.com/office/drawing/2014/main" xmlns="" id="{1636E1E3-2CBE-3615-264D-1FC3FA277593}"/>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719;p38">
                    <a:extLst>
                      <a:ext uri="{FF2B5EF4-FFF2-40B4-BE49-F238E27FC236}">
                        <a16:creationId xmlns:a16="http://schemas.microsoft.com/office/drawing/2014/main" xmlns="" id="{1ABE9A74-A79F-D4AB-0351-09C0EA77F7C1}"/>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720;p38">
                    <a:extLst>
                      <a:ext uri="{FF2B5EF4-FFF2-40B4-BE49-F238E27FC236}">
                        <a16:creationId xmlns:a16="http://schemas.microsoft.com/office/drawing/2014/main" xmlns="" id="{2697BC05-9273-EF52-9162-403BA9F066DD}"/>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721;p38">
                    <a:extLst>
                      <a:ext uri="{FF2B5EF4-FFF2-40B4-BE49-F238E27FC236}">
                        <a16:creationId xmlns:a16="http://schemas.microsoft.com/office/drawing/2014/main" xmlns="" id="{9DB815C5-AFA6-422F-0751-7EF2450309F3}"/>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722;p38">
                    <a:extLst>
                      <a:ext uri="{FF2B5EF4-FFF2-40B4-BE49-F238E27FC236}">
                        <a16:creationId xmlns:a16="http://schemas.microsoft.com/office/drawing/2014/main" xmlns="" id="{748A36F0-A917-365B-09E8-6783FE30CD3A}"/>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723;p38">
                    <a:extLst>
                      <a:ext uri="{FF2B5EF4-FFF2-40B4-BE49-F238E27FC236}">
                        <a16:creationId xmlns:a16="http://schemas.microsoft.com/office/drawing/2014/main" xmlns="" id="{4540F8F2-10B4-3478-6F21-AA438C4AF794}"/>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724;p38">
                    <a:extLst>
                      <a:ext uri="{FF2B5EF4-FFF2-40B4-BE49-F238E27FC236}">
                        <a16:creationId xmlns:a16="http://schemas.microsoft.com/office/drawing/2014/main" xmlns="" id="{E91FBA73-15AC-5FC4-C842-689BD021B0B5}"/>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725;p38">
                    <a:extLst>
                      <a:ext uri="{FF2B5EF4-FFF2-40B4-BE49-F238E27FC236}">
                        <a16:creationId xmlns:a16="http://schemas.microsoft.com/office/drawing/2014/main" xmlns="" id="{6CEE4DD0-C2CF-8A63-991D-C4911263BEA7}"/>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726;p38">
                    <a:extLst>
                      <a:ext uri="{FF2B5EF4-FFF2-40B4-BE49-F238E27FC236}">
                        <a16:creationId xmlns:a16="http://schemas.microsoft.com/office/drawing/2014/main" xmlns="" id="{F353E844-8F7D-8215-03DC-A11FB1184CA5}"/>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727;p38">
                    <a:extLst>
                      <a:ext uri="{FF2B5EF4-FFF2-40B4-BE49-F238E27FC236}">
                        <a16:creationId xmlns:a16="http://schemas.microsoft.com/office/drawing/2014/main" xmlns="" id="{78A351CE-E98C-AF8D-0888-417285F45291}"/>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728;p38">
                    <a:extLst>
                      <a:ext uri="{FF2B5EF4-FFF2-40B4-BE49-F238E27FC236}">
                        <a16:creationId xmlns:a16="http://schemas.microsoft.com/office/drawing/2014/main" xmlns="" id="{E3A7826D-B735-06CE-DCF2-D274F19C7777}"/>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729;p38">
                    <a:extLst>
                      <a:ext uri="{FF2B5EF4-FFF2-40B4-BE49-F238E27FC236}">
                        <a16:creationId xmlns:a16="http://schemas.microsoft.com/office/drawing/2014/main" xmlns="" id="{AEEA49E9-E9A6-89C0-6A2E-AE47D3083068}"/>
                      </a:ext>
                    </a:extLst>
                  </p:cNvPr>
                  <p:cNvSpPr/>
                  <p:nvPr/>
                </p:nvSpPr>
                <p:spPr>
                  <a:xfrm rot="4341851">
                    <a:off x="7307518" y="318335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730;p38">
                    <a:extLst>
                      <a:ext uri="{FF2B5EF4-FFF2-40B4-BE49-F238E27FC236}">
                        <a16:creationId xmlns:a16="http://schemas.microsoft.com/office/drawing/2014/main" xmlns="" id="{2B30C925-EED2-4039-9727-47B029E65BB9}"/>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731;p38">
                    <a:extLst>
                      <a:ext uri="{FF2B5EF4-FFF2-40B4-BE49-F238E27FC236}">
                        <a16:creationId xmlns:a16="http://schemas.microsoft.com/office/drawing/2014/main" xmlns="" id="{C8F2E91D-DA2F-707C-B3AD-8150B872301B}"/>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732;p38">
                    <a:extLst>
                      <a:ext uri="{FF2B5EF4-FFF2-40B4-BE49-F238E27FC236}">
                        <a16:creationId xmlns:a16="http://schemas.microsoft.com/office/drawing/2014/main" xmlns="" id="{69B94502-4B5B-2631-087A-E4E085721188}"/>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733;p38">
                    <a:extLst>
                      <a:ext uri="{FF2B5EF4-FFF2-40B4-BE49-F238E27FC236}">
                        <a16:creationId xmlns:a16="http://schemas.microsoft.com/office/drawing/2014/main" xmlns="" id="{B9A06B16-FFD6-5B0F-D2FF-2D69FE950EF3}"/>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734;p38">
                    <a:extLst>
                      <a:ext uri="{FF2B5EF4-FFF2-40B4-BE49-F238E27FC236}">
                        <a16:creationId xmlns:a16="http://schemas.microsoft.com/office/drawing/2014/main" xmlns="" id="{1057E755-A8E7-EE83-D969-ACFAD95BB102}"/>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735;p38">
                    <a:extLst>
                      <a:ext uri="{FF2B5EF4-FFF2-40B4-BE49-F238E27FC236}">
                        <a16:creationId xmlns:a16="http://schemas.microsoft.com/office/drawing/2014/main" xmlns="" id="{88F246C8-7AB4-0F76-A64E-22526E385F20}"/>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736;p38">
                    <a:extLst>
                      <a:ext uri="{FF2B5EF4-FFF2-40B4-BE49-F238E27FC236}">
                        <a16:creationId xmlns:a16="http://schemas.microsoft.com/office/drawing/2014/main" xmlns="" id="{F4603ED0-DFF6-49EE-BBC5-DDD9BDFB62D4}"/>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737;p38">
                    <a:extLst>
                      <a:ext uri="{FF2B5EF4-FFF2-40B4-BE49-F238E27FC236}">
                        <a16:creationId xmlns:a16="http://schemas.microsoft.com/office/drawing/2014/main" xmlns="" id="{D55EF97E-F02D-11F3-E62F-5F84C51643F6}"/>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738;p38">
                    <a:extLst>
                      <a:ext uri="{FF2B5EF4-FFF2-40B4-BE49-F238E27FC236}">
                        <a16:creationId xmlns:a16="http://schemas.microsoft.com/office/drawing/2014/main" xmlns="" id="{35D769DA-65B0-ACD6-8AB4-8C51410903C6}"/>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739;p38">
                    <a:extLst>
                      <a:ext uri="{FF2B5EF4-FFF2-40B4-BE49-F238E27FC236}">
                        <a16:creationId xmlns:a16="http://schemas.microsoft.com/office/drawing/2014/main" xmlns="" id="{824C875F-9D56-C0D7-A4B1-13B780D77DCA}"/>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740;p38">
                    <a:extLst>
                      <a:ext uri="{FF2B5EF4-FFF2-40B4-BE49-F238E27FC236}">
                        <a16:creationId xmlns:a16="http://schemas.microsoft.com/office/drawing/2014/main" xmlns="" id="{EE7CDDD2-8C49-AF6A-E969-8CFF975DECC8}"/>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741;p38">
                    <a:extLst>
                      <a:ext uri="{FF2B5EF4-FFF2-40B4-BE49-F238E27FC236}">
                        <a16:creationId xmlns:a16="http://schemas.microsoft.com/office/drawing/2014/main" xmlns="" id="{BED337B2-CA6D-7F98-964C-15CF2B5D89D5}"/>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742;p38">
                    <a:extLst>
                      <a:ext uri="{FF2B5EF4-FFF2-40B4-BE49-F238E27FC236}">
                        <a16:creationId xmlns:a16="http://schemas.microsoft.com/office/drawing/2014/main" xmlns="" id="{806DEE05-D2C1-0595-E49E-9857126CC214}"/>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43;p38">
                    <a:extLst>
                      <a:ext uri="{FF2B5EF4-FFF2-40B4-BE49-F238E27FC236}">
                        <a16:creationId xmlns:a16="http://schemas.microsoft.com/office/drawing/2014/main" xmlns="" id="{B3016F08-CE2E-F03E-9E24-EE7F602B2DD6}"/>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744;p38">
                    <a:extLst>
                      <a:ext uri="{FF2B5EF4-FFF2-40B4-BE49-F238E27FC236}">
                        <a16:creationId xmlns:a16="http://schemas.microsoft.com/office/drawing/2014/main" xmlns="" id="{24FEC287-3DDB-7F2C-A660-4A3373B09E0F}"/>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745;p38">
                    <a:extLst>
                      <a:ext uri="{FF2B5EF4-FFF2-40B4-BE49-F238E27FC236}">
                        <a16:creationId xmlns:a16="http://schemas.microsoft.com/office/drawing/2014/main" xmlns="" id="{5B7E2770-B321-F117-F857-757551D13135}"/>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746;p38">
                    <a:extLst>
                      <a:ext uri="{FF2B5EF4-FFF2-40B4-BE49-F238E27FC236}">
                        <a16:creationId xmlns:a16="http://schemas.microsoft.com/office/drawing/2014/main" xmlns="" id="{F034F27E-CDF9-810B-DF1F-5F85228219AE}"/>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747;p38">
                    <a:extLst>
                      <a:ext uri="{FF2B5EF4-FFF2-40B4-BE49-F238E27FC236}">
                        <a16:creationId xmlns:a16="http://schemas.microsoft.com/office/drawing/2014/main" xmlns="" id="{49629AD1-46A3-BF30-D77F-46149FFECFF3}"/>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748;p38">
                    <a:extLst>
                      <a:ext uri="{FF2B5EF4-FFF2-40B4-BE49-F238E27FC236}">
                        <a16:creationId xmlns:a16="http://schemas.microsoft.com/office/drawing/2014/main" xmlns="" id="{C676E104-288A-9384-6509-59E15ED20517}"/>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749;p38">
                    <a:extLst>
                      <a:ext uri="{FF2B5EF4-FFF2-40B4-BE49-F238E27FC236}">
                        <a16:creationId xmlns:a16="http://schemas.microsoft.com/office/drawing/2014/main" xmlns="" id="{F67B8D1C-0F0B-F13A-61B3-53E0CE9E8224}"/>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750;p38">
                  <a:extLst>
                    <a:ext uri="{FF2B5EF4-FFF2-40B4-BE49-F238E27FC236}">
                      <a16:creationId xmlns:a16="http://schemas.microsoft.com/office/drawing/2014/main" xmlns="" id="{81DF7355-8433-3C34-191A-658F007FC2B9}"/>
                    </a:ext>
                  </a:extLst>
                </p:cNvPr>
                <p:cNvGrpSpPr/>
                <p:nvPr/>
              </p:nvGrpSpPr>
              <p:grpSpPr>
                <a:xfrm rot="5400000">
                  <a:off x="7588825" y="3480287"/>
                  <a:ext cx="468295" cy="265172"/>
                  <a:chOff x="4986800" y="2344025"/>
                  <a:chExt cx="741325" cy="419775"/>
                </a:xfrm>
              </p:grpSpPr>
              <p:sp>
                <p:nvSpPr>
                  <p:cNvPr id="184" name="Google Shape;1751;p38">
                    <a:extLst>
                      <a:ext uri="{FF2B5EF4-FFF2-40B4-BE49-F238E27FC236}">
                        <a16:creationId xmlns:a16="http://schemas.microsoft.com/office/drawing/2014/main" xmlns="" id="{BEAECBAF-33E1-896F-C21E-A4C68A40D49C}"/>
                      </a:ext>
                    </a:extLst>
                  </p:cNvPr>
                  <p:cNvSpPr/>
                  <p:nvPr/>
                </p:nvSpPr>
                <p:spPr>
                  <a:xfrm>
                    <a:off x="4986800" y="2344025"/>
                    <a:ext cx="741325" cy="419775"/>
                  </a:xfrm>
                  <a:custGeom>
                    <a:avLst/>
                    <a:gdLst/>
                    <a:ahLst/>
                    <a:cxnLst/>
                    <a:rect l="l" t="t" r="r" b="b"/>
                    <a:pathLst>
                      <a:path w="29653" h="16791" extrusionOk="0">
                        <a:moveTo>
                          <a:pt x="0" y="0"/>
                        </a:moveTo>
                        <a:lnTo>
                          <a:pt x="0" y="16791"/>
                        </a:lnTo>
                        <a:lnTo>
                          <a:pt x="29653" y="16791"/>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752;p38">
                    <a:extLst>
                      <a:ext uri="{FF2B5EF4-FFF2-40B4-BE49-F238E27FC236}">
                        <a16:creationId xmlns:a16="http://schemas.microsoft.com/office/drawing/2014/main" xmlns="" id="{C67A80BC-9464-3183-F79D-AAAFC21B09CE}"/>
                      </a:ext>
                    </a:extLst>
                  </p:cNvPr>
                  <p:cNvSpPr/>
                  <p:nvPr/>
                </p:nvSpPr>
                <p:spPr>
                  <a:xfrm>
                    <a:off x="5163875" y="2344025"/>
                    <a:ext cx="46950" cy="419775"/>
                  </a:xfrm>
                  <a:custGeom>
                    <a:avLst/>
                    <a:gdLst/>
                    <a:ahLst/>
                    <a:cxnLst/>
                    <a:rect l="l" t="t" r="r" b="b"/>
                    <a:pathLst>
                      <a:path w="1878" h="16791" extrusionOk="0">
                        <a:moveTo>
                          <a:pt x="0" y="0"/>
                        </a:moveTo>
                        <a:lnTo>
                          <a:pt x="0" y="16791"/>
                        </a:lnTo>
                        <a:lnTo>
                          <a:pt x="1877" y="16791"/>
                        </a:lnTo>
                        <a:lnTo>
                          <a:pt x="1877"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753;p38">
                    <a:extLst>
                      <a:ext uri="{FF2B5EF4-FFF2-40B4-BE49-F238E27FC236}">
                        <a16:creationId xmlns:a16="http://schemas.microsoft.com/office/drawing/2014/main" xmlns="" id="{DF4F79AB-A38B-9452-3B20-B26B98545B20}"/>
                      </a:ext>
                    </a:extLst>
                  </p:cNvPr>
                  <p:cNvSpPr/>
                  <p:nvPr/>
                </p:nvSpPr>
                <p:spPr>
                  <a:xfrm>
                    <a:off x="4986800" y="2530475"/>
                    <a:ext cx="741325" cy="46875"/>
                  </a:xfrm>
                  <a:custGeom>
                    <a:avLst/>
                    <a:gdLst/>
                    <a:ahLst/>
                    <a:cxnLst/>
                    <a:rect l="l" t="t" r="r" b="b"/>
                    <a:pathLst>
                      <a:path w="29653" h="1875" extrusionOk="0">
                        <a:moveTo>
                          <a:pt x="0" y="1"/>
                        </a:moveTo>
                        <a:lnTo>
                          <a:pt x="0" y="1874"/>
                        </a:lnTo>
                        <a:lnTo>
                          <a:pt x="29653" y="1874"/>
                        </a:lnTo>
                        <a:lnTo>
                          <a:pt x="29653"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 name="Google Shape;1754;p38">
                <a:extLst>
                  <a:ext uri="{FF2B5EF4-FFF2-40B4-BE49-F238E27FC236}">
                    <a16:creationId xmlns:a16="http://schemas.microsoft.com/office/drawing/2014/main" xmlns="" id="{32159478-CAB6-0FC7-8153-682328CA5351}"/>
                  </a:ext>
                </a:extLst>
              </p:cNvPr>
              <p:cNvGrpSpPr/>
              <p:nvPr/>
            </p:nvGrpSpPr>
            <p:grpSpPr>
              <a:xfrm>
                <a:off x="6940160" y="1922125"/>
                <a:ext cx="790690" cy="731600"/>
                <a:chOff x="6940160" y="1922125"/>
                <a:chExt cx="790690" cy="731600"/>
              </a:xfrm>
            </p:grpSpPr>
            <p:sp>
              <p:nvSpPr>
                <p:cNvPr id="179" name="Google Shape;1755;p38">
                  <a:extLst>
                    <a:ext uri="{FF2B5EF4-FFF2-40B4-BE49-F238E27FC236}">
                      <a16:creationId xmlns:a16="http://schemas.microsoft.com/office/drawing/2014/main" xmlns="" id="{67F4AF38-795E-BE06-FE5C-31C6B62D2255}"/>
                    </a:ext>
                  </a:extLst>
                </p:cNvPr>
                <p:cNvSpPr/>
                <p:nvPr/>
              </p:nvSpPr>
              <p:spPr>
                <a:xfrm>
                  <a:off x="7315750" y="2071175"/>
                  <a:ext cx="227700" cy="22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756;p38">
                  <a:extLst>
                    <a:ext uri="{FF2B5EF4-FFF2-40B4-BE49-F238E27FC236}">
                      <a16:creationId xmlns:a16="http://schemas.microsoft.com/office/drawing/2014/main" xmlns="" id="{FDBA396D-6F37-60AB-2E15-276BF64B3F1A}"/>
                    </a:ext>
                  </a:extLst>
                </p:cNvPr>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757;p38">
                  <a:extLst>
                    <a:ext uri="{FF2B5EF4-FFF2-40B4-BE49-F238E27FC236}">
                      <a16:creationId xmlns:a16="http://schemas.microsoft.com/office/drawing/2014/main" xmlns="" id="{70E4D828-17A1-B8D3-8A2D-FDB96FA37B46}"/>
                    </a:ext>
                  </a:extLst>
                </p:cNvPr>
                <p:cNvSpPr/>
                <p:nvPr/>
              </p:nvSpPr>
              <p:spPr>
                <a:xfrm rot="5400000">
                  <a:off x="72873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58;p38">
                <a:extLst>
                  <a:ext uri="{FF2B5EF4-FFF2-40B4-BE49-F238E27FC236}">
                    <a16:creationId xmlns:a16="http://schemas.microsoft.com/office/drawing/2014/main" xmlns="" id="{1CB993E2-49C4-D1C7-315F-65B5549F2462}"/>
                  </a:ext>
                </a:extLst>
              </p:cNvPr>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59;p38">
                <a:extLst>
                  <a:ext uri="{FF2B5EF4-FFF2-40B4-BE49-F238E27FC236}">
                    <a16:creationId xmlns:a16="http://schemas.microsoft.com/office/drawing/2014/main" xmlns="" id="{5D39C839-BCE3-C7A0-BE4C-881AEBAE56B5}"/>
                  </a:ext>
                </a:extLst>
              </p:cNvPr>
              <p:cNvSpPr/>
              <p:nvPr/>
            </p:nvSpPr>
            <p:spPr>
              <a:xfrm rot="1240465">
                <a:off x="7084766" y="2307853"/>
                <a:ext cx="67978" cy="40344"/>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60;p38">
              <a:extLst>
                <a:ext uri="{FF2B5EF4-FFF2-40B4-BE49-F238E27FC236}">
                  <a16:creationId xmlns:a16="http://schemas.microsoft.com/office/drawing/2014/main" xmlns="" id="{BEA7B0A3-C85D-EBA1-71D2-E69CC97107B2}"/>
                </a:ext>
              </a:extLst>
            </p:cNvPr>
            <p:cNvSpPr/>
            <p:nvPr/>
          </p:nvSpPr>
          <p:spPr>
            <a:xfrm>
              <a:off x="7160350" y="2080875"/>
              <a:ext cx="110400" cy="80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61;p38">
              <a:extLst>
                <a:ext uri="{FF2B5EF4-FFF2-40B4-BE49-F238E27FC236}">
                  <a16:creationId xmlns:a16="http://schemas.microsoft.com/office/drawing/2014/main" xmlns="" id="{6AA7501E-8930-9250-65F2-0BE0080C43DA}"/>
                </a:ext>
              </a:extLst>
            </p:cNvPr>
            <p:cNvSpPr/>
            <p:nvPr/>
          </p:nvSpPr>
          <p:spPr>
            <a:xfrm>
              <a:off x="6849100" y="2043525"/>
              <a:ext cx="87300" cy="71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13379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090;p41"/>
          <p:cNvGrpSpPr/>
          <p:nvPr/>
        </p:nvGrpSpPr>
        <p:grpSpPr>
          <a:xfrm>
            <a:off x="3529463" y="610377"/>
            <a:ext cx="4990652" cy="4159625"/>
            <a:chOff x="3396925" y="144238"/>
            <a:chExt cx="4990652" cy="4159625"/>
          </a:xfrm>
        </p:grpSpPr>
        <p:grpSp>
          <p:nvGrpSpPr>
            <p:cNvPr id="5" name="Google Shape;2091;p41"/>
            <p:cNvGrpSpPr/>
            <p:nvPr/>
          </p:nvGrpSpPr>
          <p:grpSpPr>
            <a:xfrm>
              <a:off x="4912000" y="144238"/>
              <a:ext cx="3475577" cy="4159625"/>
              <a:chOff x="4986875" y="491938"/>
              <a:chExt cx="3475577" cy="4159625"/>
            </a:xfrm>
          </p:grpSpPr>
          <p:sp>
            <p:nvSpPr>
              <p:cNvPr id="9" name="Google Shape;2092;p41"/>
              <p:cNvSpPr/>
              <p:nvPr/>
            </p:nvSpPr>
            <p:spPr>
              <a:xfrm>
                <a:off x="6851677" y="4094797"/>
                <a:ext cx="1560300" cy="37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93;p41"/>
              <p:cNvSpPr/>
              <p:nvPr/>
            </p:nvSpPr>
            <p:spPr>
              <a:xfrm flipH="1">
                <a:off x="6148287" y="491938"/>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2094;p41"/>
              <p:cNvGrpSpPr/>
              <p:nvPr/>
            </p:nvGrpSpPr>
            <p:grpSpPr>
              <a:xfrm>
                <a:off x="6195912" y="491938"/>
                <a:ext cx="2266540" cy="3776438"/>
                <a:chOff x="5784087" y="540000"/>
                <a:chExt cx="2266540" cy="3776438"/>
              </a:xfrm>
            </p:grpSpPr>
            <p:sp>
              <p:nvSpPr>
                <p:cNvPr id="219" name="Google Shape;2095;p41"/>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96;p41"/>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2097;p41"/>
              <p:cNvSpPr/>
              <p:nvPr/>
            </p:nvSpPr>
            <p:spPr>
              <a:xfrm>
                <a:off x="6396925" y="4593388"/>
                <a:ext cx="1470700" cy="51400"/>
              </a:xfrm>
              <a:custGeom>
                <a:avLst/>
                <a:gdLst/>
                <a:ahLst/>
                <a:cxnLst/>
                <a:rect l="l" t="t" r="r" b="b"/>
                <a:pathLst>
                  <a:path w="58828" h="2056" extrusionOk="0">
                    <a:moveTo>
                      <a:pt x="29416" y="1"/>
                    </a:moveTo>
                    <a:cubicBezTo>
                      <a:pt x="13170" y="1"/>
                      <a:pt x="0" y="460"/>
                      <a:pt x="0" y="1030"/>
                    </a:cubicBezTo>
                    <a:cubicBezTo>
                      <a:pt x="0" y="1596"/>
                      <a:pt x="13170" y="2056"/>
                      <a:pt x="29416" y="2056"/>
                    </a:cubicBezTo>
                    <a:cubicBezTo>
                      <a:pt x="45658" y="2056"/>
                      <a:pt x="58827" y="1596"/>
                      <a:pt x="58827" y="1030"/>
                    </a:cubicBezTo>
                    <a:cubicBezTo>
                      <a:pt x="58827" y="460"/>
                      <a:pt x="45658" y="1"/>
                      <a:pt x="29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98;p41"/>
              <p:cNvSpPr/>
              <p:nvPr/>
            </p:nvSpPr>
            <p:spPr>
              <a:xfrm>
                <a:off x="5727300" y="4156963"/>
                <a:ext cx="1479750" cy="60425"/>
              </a:xfrm>
              <a:custGeom>
                <a:avLst/>
                <a:gdLst/>
                <a:ahLst/>
                <a:cxnLst/>
                <a:rect l="l" t="t" r="r" b="b"/>
                <a:pathLst>
                  <a:path w="59190" h="2417" extrusionOk="0">
                    <a:moveTo>
                      <a:pt x="29597" y="362"/>
                    </a:moveTo>
                    <a:cubicBezTo>
                      <a:pt x="45670" y="362"/>
                      <a:pt x="56630" y="784"/>
                      <a:pt x="58586" y="1210"/>
                    </a:cubicBezTo>
                    <a:cubicBezTo>
                      <a:pt x="56630" y="1633"/>
                      <a:pt x="45670" y="2055"/>
                      <a:pt x="29597" y="2055"/>
                    </a:cubicBezTo>
                    <a:cubicBezTo>
                      <a:pt x="13523" y="2055"/>
                      <a:pt x="2560" y="1633"/>
                      <a:pt x="607" y="1210"/>
                    </a:cubicBezTo>
                    <a:cubicBezTo>
                      <a:pt x="2560" y="784"/>
                      <a:pt x="13523" y="362"/>
                      <a:pt x="29597" y="362"/>
                    </a:cubicBezTo>
                    <a:close/>
                    <a:moveTo>
                      <a:pt x="29597" y="0"/>
                    </a:moveTo>
                    <a:cubicBezTo>
                      <a:pt x="21739" y="0"/>
                      <a:pt x="14348" y="111"/>
                      <a:pt x="8790" y="304"/>
                    </a:cubicBezTo>
                    <a:cubicBezTo>
                      <a:pt x="1" y="612"/>
                      <a:pt x="1" y="956"/>
                      <a:pt x="1" y="1210"/>
                    </a:cubicBezTo>
                    <a:cubicBezTo>
                      <a:pt x="1" y="1460"/>
                      <a:pt x="1" y="1805"/>
                      <a:pt x="8790" y="2113"/>
                    </a:cubicBezTo>
                    <a:cubicBezTo>
                      <a:pt x="14348" y="2306"/>
                      <a:pt x="21735" y="2416"/>
                      <a:pt x="29597" y="2416"/>
                    </a:cubicBezTo>
                    <a:cubicBezTo>
                      <a:pt x="37456" y="2416"/>
                      <a:pt x="44843" y="2306"/>
                      <a:pt x="50400" y="2113"/>
                    </a:cubicBezTo>
                    <a:cubicBezTo>
                      <a:pt x="59190" y="1805"/>
                      <a:pt x="59190" y="1460"/>
                      <a:pt x="59190" y="1210"/>
                    </a:cubicBezTo>
                    <a:cubicBezTo>
                      <a:pt x="59190" y="956"/>
                      <a:pt x="59190" y="612"/>
                      <a:pt x="50400" y="304"/>
                    </a:cubicBezTo>
                    <a:cubicBezTo>
                      <a:pt x="44843" y="111"/>
                      <a:pt x="37456" y="0"/>
                      <a:pt x="2959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99;p41"/>
              <p:cNvSpPr/>
              <p:nvPr/>
            </p:nvSpPr>
            <p:spPr>
              <a:xfrm>
                <a:off x="5436325" y="2438438"/>
                <a:ext cx="70050" cy="54175"/>
              </a:xfrm>
              <a:custGeom>
                <a:avLst/>
                <a:gdLst/>
                <a:ahLst/>
                <a:cxnLst/>
                <a:rect l="l" t="t" r="r" b="b"/>
                <a:pathLst>
                  <a:path w="2802" h="2167" extrusionOk="0">
                    <a:moveTo>
                      <a:pt x="2653" y="1"/>
                    </a:moveTo>
                    <a:cubicBezTo>
                      <a:pt x="2645" y="1"/>
                      <a:pt x="2636" y="2"/>
                      <a:pt x="2628" y="4"/>
                    </a:cubicBezTo>
                    <a:cubicBezTo>
                      <a:pt x="1685" y="315"/>
                      <a:pt x="586" y="1116"/>
                      <a:pt x="57" y="1952"/>
                    </a:cubicBezTo>
                    <a:cubicBezTo>
                      <a:pt x="1" y="2041"/>
                      <a:pt x="87" y="2167"/>
                      <a:pt x="181" y="2167"/>
                    </a:cubicBezTo>
                    <a:cubicBezTo>
                      <a:pt x="204" y="2167"/>
                      <a:pt x="228" y="2159"/>
                      <a:pt x="250" y="2141"/>
                    </a:cubicBezTo>
                    <a:cubicBezTo>
                      <a:pt x="655" y="1801"/>
                      <a:pt x="1000" y="1394"/>
                      <a:pt x="1422" y="1063"/>
                    </a:cubicBezTo>
                    <a:cubicBezTo>
                      <a:pt x="1841" y="739"/>
                      <a:pt x="2296" y="480"/>
                      <a:pt x="2727" y="177"/>
                    </a:cubicBezTo>
                    <a:cubicBezTo>
                      <a:pt x="2802" y="120"/>
                      <a:pt x="2734" y="1"/>
                      <a:pt x="26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00;p41"/>
              <p:cNvSpPr/>
              <p:nvPr/>
            </p:nvSpPr>
            <p:spPr>
              <a:xfrm>
                <a:off x="5450950" y="3061613"/>
                <a:ext cx="441975" cy="1135800"/>
              </a:xfrm>
              <a:custGeom>
                <a:avLst/>
                <a:gdLst/>
                <a:ahLst/>
                <a:cxnLst/>
                <a:rect l="l" t="t" r="r" b="b"/>
                <a:pathLst>
                  <a:path w="17679" h="45432" extrusionOk="0">
                    <a:moveTo>
                      <a:pt x="5777" y="1601"/>
                    </a:moveTo>
                    <a:cubicBezTo>
                      <a:pt x="8796" y="1601"/>
                      <a:pt x="12527" y="10354"/>
                      <a:pt x="14245" y="21638"/>
                    </a:cubicBezTo>
                    <a:cubicBezTo>
                      <a:pt x="16021" y="33302"/>
                      <a:pt x="14976" y="43248"/>
                      <a:pt x="11907" y="43860"/>
                    </a:cubicBezTo>
                    <a:cubicBezTo>
                      <a:pt x="11808" y="43879"/>
                      <a:pt x="11708" y="43889"/>
                      <a:pt x="11607" y="43889"/>
                    </a:cubicBezTo>
                    <a:cubicBezTo>
                      <a:pt x="8589" y="43889"/>
                      <a:pt x="4857" y="35136"/>
                      <a:pt x="3139" y="23853"/>
                    </a:cubicBezTo>
                    <a:cubicBezTo>
                      <a:pt x="1363" y="12192"/>
                      <a:pt x="2412" y="2242"/>
                      <a:pt x="5477" y="1631"/>
                    </a:cubicBezTo>
                    <a:cubicBezTo>
                      <a:pt x="5576" y="1611"/>
                      <a:pt x="5676" y="1601"/>
                      <a:pt x="5777" y="1601"/>
                    </a:cubicBezTo>
                    <a:close/>
                    <a:moveTo>
                      <a:pt x="5865" y="0"/>
                    </a:moveTo>
                    <a:cubicBezTo>
                      <a:pt x="5719" y="0"/>
                      <a:pt x="5575" y="14"/>
                      <a:pt x="5431" y="43"/>
                    </a:cubicBezTo>
                    <a:cubicBezTo>
                      <a:pt x="1588" y="798"/>
                      <a:pt x="1" y="11564"/>
                      <a:pt x="1884" y="24086"/>
                    </a:cubicBezTo>
                    <a:cubicBezTo>
                      <a:pt x="3700" y="36140"/>
                      <a:pt x="8066" y="45432"/>
                      <a:pt x="11818" y="45432"/>
                    </a:cubicBezTo>
                    <a:cubicBezTo>
                      <a:pt x="11964" y="45432"/>
                      <a:pt x="12108" y="45418"/>
                      <a:pt x="12252" y="45389"/>
                    </a:cubicBezTo>
                    <a:cubicBezTo>
                      <a:pt x="16091" y="44634"/>
                      <a:pt x="17679" y="33868"/>
                      <a:pt x="15796" y="21346"/>
                    </a:cubicBezTo>
                    <a:cubicBezTo>
                      <a:pt x="13984" y="9292"/>
                      <a:pt x="9613" y="0"/>
                      <a:pt x="5865" y="0"/>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01;p41"/>
              <p:cNvSpPr/>
              <p:nvPr/>
            </p:nvSpPr>
            <p:spPr>
              <a:xfrm>
                <a:off x="5502850" y="3283338"/>
                <a:ext cx="296850" cy="875500"/>
              </a:xfrm>
              <a:custGeom>
                <a:avLst/>
                <a:gdLst/>
                <a:ahLst/>
                <a:cxnLst/>
                <a:rect l="l" t="t" r="r" b="b"/>
                <a:pathLst>
                  <a:path w="11874" h="35020" extrusionOk="0">
                    <a:moveTo>
                      <a:pt x="390" y="1"/>
                    </a:moveTo>
                    <a:lnTo>
                      <a:pt x="390" y="1"/>
                    </a:lnTo>
                    <a:cubicBezTo>
                      <a:pt x="1" y="3991"/>
                      <a:pt x="194" y="9282"/>
                      <a:pt x="1063" y="14984"/>
                    </a:cubicBezTo>
                    <a:cubicBezTo>
                      <a:pt x="2781" y="26266"/>
                      <a:pt x="6513" y="35019"/>
                      <a:pt x="9532" y="35019"/>
                    </a:cubicBezTo>
                    <a:lnTo>
                      <a:pt x="9536" y="35019"/>
                    </a:lnTo>
                    <a:cubicBezTo>
                      <a:pt x="9638" y="35019"/>
                      <a:pt x="9733" y="35011"/>
                      <a:pt x="9831" y="34991"/>
                    </a:cubicBezTo>
                    <a:lnTo>
                      <a:pt x="9848" y="34991"/>
                    </a:lnTo>
                    <a:cubicBezTo>
                      <a:pt x="9848" y="34987"/>
                      <a:pt x="9852" y="34987"/>
                      <a:pt x="9852" y="34987"/>
                    </a:cubicBezTo>
                    <a:cubicBezTo>
                      <a:pt x="10681" y="34810"/>
                      <a:pt x="11357" y="33948"/>
                      <a:pt x="11874" y="32554"/>
                    </a:cubicBezTo>
                    <a:lnTo>
                      <a:pt x="11874" y="32554"/>
                    </a:lnTo>
                    <a:cubicBezTo>
                      <a:pt x="11764" y="32608"/>
                      <a:pt x="11652" y="32649"/>
                      <a:pt x="11533" y="32669"/>
                    </a:cubicBezTo>
                    <a:cubicBezTo>
                      <a:pt x="11435" y="32689"/>
                      <a:pt x="11333" y="32702"/>
                      <a:pt x="11234" y="32702"/>
                    </a:cubicBezTo>
                    <a:cubicBezTo>
                      <a:pt x="8216" y="32702"/>
                      <a:pt x="4483" y="23957"/>
                      <a:pt x="2765" y="12686"/>
                    </a:cubicBezTo>
                    <a:cubicBezTo>
                      <a:pt x="2318" y="9750"/>
                      <a:pt x="2051" y="6924"/>
                      <a:pt x="1949" y="4328"/>
                    </a:cubicBezTo>
                    <a:cubicBezTo>
                      <a:pt x="1637" y="3044"/>
                      <a:pt x="1350" y="1941"/>
                      <a:pt x="1116" y="1214"/>
                    </a:cubicBezTo>
                    <a:cubicBezTo>
                      <a:pt x="968" y="747"/>
                      <a:pt x="718" y="349"/>
                      <a:pt x="39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02;p41"/>
              <p:cNvSpPr/>
              <p:nvPr/>
            </p:nvSpPr>
            <p:spPr>
              <a:xfrm>
                <a:off x="5741250" y="4157988"/>
                <a:ext cx="7925" cy="850"/>
              </a:xfrm>
              <a:custGeom>
                <a:avLst/>
                <a:gdLst/>
                <a:ahLst/>
                <a:cxnLst/>
                <a:rect l="l" t="t" r="r" b="b"/>
                <a:pathLst>
                  <a:path w="317" h="34" extrusionOk="0">
                    <a:moveTo>
                      <a:pt x="295" y="5"/>
                    </a:moveTo>
                    <a:cubicBezTo>
                      <a:pt x="197" y="25"/>
                      <a:pt x="102" y="33"/>
                      <a:pt x="0" y="33"/>
                    </a:cubicBezTo>
                    <a:cubicBezTo>
                      <a:pt x="102" y="33"/>
                      <a:pt x="197" y="25"/>
                      <a:pt x="295" y="5"/>
                    </a:cubicBezTo>
                    <a:close/>
                    <a:moveTo>
                      <a:pt x="304" y="5"/>
                    </a:moveTo>
                    <a:lnTo>
                      <a:pt x="299" y="5"/>
                    </a:lnTo>
                    <a:lnTo>
                      <a:pt x="304" y="5"/>
                    </a:lnTo>
                    <a:close/>
                    <a:moveTo>
                      <a:pt x="308" y="5"/>
                    </a:moveTo>
                    <a:lnTo>
                      <a:pt x="304" y="5"/>
                    </a:lnTo>
                    <a:lnTo>
                      <a:pt x="308" y="5"/>
                    </a:lnTo>
                    <a:close/>
                    <a:moveTo>
                      <a:pt x="312" y="5"/>
                    </a:moveTo>
                    <a:lnTo>
                      <a:pt x="312" y="5"/>
                    </a:lnTo>
                    <a:lnTo>
                      <a:pt x="312" y="5"/>
                    </a:lnTo>
                    <a:close/>
                    <a:moveTo>
                      <a:pt x="316" y="1"/>
                    </a:moveTo>
                    <a:lnTo>
                      <a:pt x="316" y="1"/>
                    </a:lnTo>
                    <a:close/>
                  </a:path>
                </a:pathLst>
              </a:custGeom>
              <a:solidFill>
                <a:srgbClr val="A1B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03;p41"/>
              <p:cNvSpPr/>
              <p:nvPr/>
            </p:nvSpPr>
            <p:spPr>
              <a:xfrm>
                <a:off x="5626950" y="3754113"/>
                <a:ext cx="359175" cy="227825"/>
              </a:xfrm>
              <a:custGeom>
                <a:avLst/>
                <a:gdLst/>
                <a:ahLst/>
                <a:cxnLst/>
                <a:rect l="l" t="t" r="r" b="b"/>
                <a:pathLst>
                  <a:path w="14367" h="9113" extrusionOk="0">
                    <a:moveTo>
                      <a:pt x="4139" y="1"/>
                    </a:moveTo>
                    <a:cubicBezTo>
                      <a:pt x="3932" y="1"/>
                      <a:pt x="3738" y="20"/>
                      <a:pt x="3559" y="61"/>
                    </a:cubicBezTo>
                    <a:cubicBezTo>
                      <a:pt x="3559" y="61"/>
                      <a:pt x="631" y="1054"/>
                      <a:pt x="315" y="2719"/>
                    </a:cubicBezTo>
                    <a:cubicBezTo>
                      <a:pt x="0" y="4376"/>
                      <a:pt x="7808" y="9113"/>
                      <a:pt x="9790" y="9113"/>
                    </a:cubicBezTo>
                    <a:cubicBezTo>
                      <a:pt x="9799" y="9113"/>
                      <a:pt x="9809" y="9113"/>
                      <a:pt x="9818" y="9113"/>
                    </a:cubicBezTo>
                    <a:cubicBezTo>
                      <a:pt x="11754" y="9068"/>
                      <a:pt x="14096" y="7719"/>
                      <a:pt x="14232" y="5918"/>
                    </a:cubicBezTo>
                    <a:cubicBezTo>
                      <a:pt x="14367" y="4113"/>
                      <a:pt x="12295" y="3305"/>
                      <a:pt x="10762" y="2538"/>
                    </a:cubicBezTo>
                    <a:cubicBezTo>
                      <a:pt x="9373" y="1846"/>
                      <a:pt x="6167" y="1"/>
                      <a:pt x="4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04;p41"/>
              <p:cNvSpPr/>
              <p:nvPr/>
            </p:nvSpPr>
            <p:spPr>
              <a:xfrm>
                <a:off x="5651425" y="3807663"/>
                <a:ext cx="322625" cy="130300"/>
              </a:xfrm>
              <a:custGeom>
                <a:avLst/>
                <a:gdLst/>
                <a:ahLst/>
                <a:cxnLst/>
                <a:rect l="l" t="t" r="r" b="b"/>
                <a:pathLst>
                  <a:path w="12905" h="5212" extrusionOk="0">
                    <a:moveTo>
                      <a:pt x="194" y="1"/>
                    </a:moveTo>
                    <a:cubicBezTo>
                      <a:pt x="143" y="1"/>
                      <a:pt x="92" y="25"/>
                      <a:pt x="58" y="68"/>
                    </a:cubicBezTo>
                    <a:cubicBezTo>
                      <a:pt x="0" y="146"/>
                      <a:pt x="17" y="252"/>
                      <a:pt x="91" y="307"/>
                    </a:cubicBezTo>
                    <a:cubicBezTo>
                      <a:pt x="361" y="511"/>
                      <a:pt x="6629" y="5212"/>
                      <a:pt x="9052" y="5212"/>
                    </a:cubicBezTo>
                    <a:cubicBezTo>
                      <a:pt x="9109" y="5212"/>
                      <a:pt x="9164" y="5212"/>
                      <a:pt x="9217" y="5204"/>
                    </a:cubicBezTo>
                    <a:cubicBezTo>
                      <a:pt x="11513" y="4973"/>
                      <a:pt x="12793" y="3362"/>
                      <a:pt x="12846" y="3292"/>
                    </a:cubicBezTo>
                    <a:cubicBezTo>
                      <a:pt x="12904" y="3218"/>
                      <a:pt x="12891" y="3112"/>
                      <a:pt x="12814" y="3054"/>
                    </a:cubicBezTo>
                    <a:cubicBezTo>
                      <a:pt x="12782" y="3030"/>
                      <a:pt x="12745" y="3018"/>
                      <a:pt x="12709" y="3018"/>
                    </a:cubicBezTo>
                    <a:cubicBezTo>
                      <a:pt x="12658" y="3018"/>
                      <a:pt x="12609" y="3040"/>
                      <a:pt x="12575" y="3082"/>
                    </a:cubicBezTo>
                    <a:cubicBezTo>
                      <a:pt x="12564" y="3099"/>
                      <a:pt x="11329" y="4653"/>
                      <a:pt x="9183" y="4867"/>
                    </a:cubicBezTo>
                    <a:cubicBezTo>
                      <a:pt x="9141" y="4871"/>
                      <a:pt x="9098" y="4873"/>
                      <a:pt x="9053" y="4873"/>
                    </a:cubicBezTo>
                    <a:cubicBezTo>
                      <a:pt x="6767" y="4873"/>
                      <a:pt x="360" y="88"/>
                      <a:pt x="295" y="36"/>
                    </a:cubicBezTo>
                    <a:cubicBezTo>
                      <a:pt x="265" y="12"/>
                      <a:pt x="230"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05;p41"/>
              <p:cNvSpPr/>
              <p:nvPr/>
            </p:nvSpPr>
            <p:spPr>
              <a:xfrm>
                <a:off x="5825325" y="3456213"/>
                <a:ext cx="172575" cy="112575"/>
              </a:xfrm>
              <a:custGeom>
                <a:avLst/>
                <a:gdLst/>
                <a:ahLst/>
                <a:cxnLst/>
                <a:rect l="l" t="t" r="r" b="b"/>
                <a:pathLst>
                  <a:path w="6903" h="4503" extrusionOk="0">
                    <a:moveTo>
                      <a:pt x="4865" y="1"/>
                    </a:moveTo>
                    <a:cubicBezTo>
                      <a:pt x="4865" y="1"/>
                      <a:pt x="2642" y="722"/>
                      <a:pt x="1322" y="722"/>
                    </a:cubicBezTo>
                    <a:cubicBezTo>
                      <a:pt x="1" y="722"/>
                      <a:pt x="120" y="2712"/>
                      <a:pt x="661" y="3704"/>
                    </a:cubicBezTo>
                    <a:cubicBezTo>
                      <a:pt x="1040" y="4398"/>
                      <a:pt x="2034" y="4503"/>
                      <a:pt x="3111" y="4503"/>
                    </a:cubicBezTo>
                    <a:cubicBezTo>
                      <a:pt x="3574" y="4503"/>
                      <a:pt x="4053" y="4484"/>
                      <a:pt x="4504" y="4484"/>
                    </a:cubicBezTo>
                    <a:cubicBezTo>
                      <a:pt x="6005" y="4484"/>
                      <a:pt x="6547" y="3348"/>
                      <a:pt x="6723" y="2142"/>
                    </a:cubicBezTo>
                    <a:cubicBezTo>
                      <a:pt x="6903" y="936"/>
                      <a:pt x="4865" y="1"/>
                      <a:pt x="4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06;p41"/>
              <p:cNvSpPr/>
              <p:nvPr/>
            </p:nvSpPr>
            <p:spPr>
              <a:xfrm>
                <a:off x="5820825" y="3497063"/>
                <a:ext cx="168375" cy="33425"/>
              </a:xfrm>
              <a:custGeom>
                <a:avLst/>
                <a:gdLst/>
                <a:ahLst/>
                <a:cxnLst/>
                <a:rect l="l" t="t" r="r" b="b"/>
                <a:pathLst>
                  <a:path w="6735" h="1337" extrusionOk="0">
                    <a:moveTo>
                      <a:pt x="6544" y="0"/>
                    </a:moveTo>
                    <a:cubicBezTo>
                      <a:pt x="6495" y="0"/>
                      <a:pt x="6447" y="21"/>
                      <a:pt x="6415" y="61"/>
                    </a:cubicBezTo>
                    <a:cubicBezTo>
                      <a:pt x="6405" y="73"/>
                      <a:pt x="5591" y="997"/>
                      <a:pt x="2787" y="997"/>
                    </a:cubicBezTo>
                    <a:cubicBezTo>
                      <a:pt x="2065" y="997"/>
                      <a:pt x="1211" y="936"/>
                      <a:pt x="205" y="782"/>
                    </a:cubicBezTo>
                    <a:cubicBezTo>
                      <a:pt x="195" y="781"/>
                      <a:pt x="186" y="780"/>
                      <a:pt x="176" y="780"/>
                    </a:cubicBezTo>
                    <a:cubicBezTo>
                      <a:pt x="94" y="780"/>
                      <a:pt x="27" y="841"/>
                      <a:pt x="12" y="922"/>
                    </a:cubicBezTo>
                    <a:cubicBezTo>
                      <a:pt x="1" y="1017"/>
                      <a:pt x="62" y="1102"/>
                      <a:pt x="156" y="1119"/>
                    </a:cubicBezTo>
                    <a:cubicBezTo>
                      <a:pt x="1186" y="1275"/>
                      <a:pt x="2063" y="1337"/>
                      <a:pt x="2806" y="1337"/>
                    </a:cubicBezTo>
                    <a:cubicBezTo>
                      <a:pt x="5775" y="1337"/>
                      <a:pt x="6632" y="328"/>
                      <a:pt x="6677" y="273"/>
                    </a:cubicBezTo>
                    <a:cubicBezTo>
                      <a:pt x="6735" y="205"/>
                      <a:pt x="6723" y="97"/>
                      <a:pt x="6653" y="40"/>
                    </a:cubicBezTo>
                    <a:cubicBezTo>
                      <a:pt x="6621" y="13"/>
                      <a:pt x="6582" y="0"/>
                      <a:pt x="6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07;p41"/>
              <p:cNvSpPr/>
              <p:nvPr/>
            </p:nvSpPr>
            <p:spPr>
              <a:xfrm>
                <a:off x="5109725" y="1918238"/>
                <a:ext cx="759300" cy="686875"/>
              </a:xfrm>
              <a:custGeom>
                <a:avLst/>
                <a:gdLst/>
                <a:ahLst/>
                <a:cxnLst/>
                <a:rect l="l" t="t" r="r" b="b"/>
                <a:pathLst>
                  <a:path w="30372" h="27475" extrusionOk="0">
                    <a:moveTo>
                      <a:pt x="18712" y="1"/>
                    </a:moveTo>
                    <a:cubicBezTo>
                      <a:pt x="17109" y="1"/>
                      <a:pt x="3679" y="2392"/>
                      <a:pt x="3679" y="2392"/>
                    </a:cubicBezTo>
                    <a:cubicBezTo>
                      <a:pt x="3679" y="2392"/>
                      <a:pt x="0" y="18729"/>
                      <a:pt x="1292" y="20184"/>
                    </a:cubicBezTo>
                    <a:cubicBezTo>
                      <a:pt x="2559" y="21607"/>
                      <a:pt x="10894" y="27474"/>
                      <a:pt x="12251" y="27474"/>
                    </a:cubicBezTo>
                    <a:cubicBezTo>
                      <a:pt x="12282" y="27474"/>
                      <a:pt x="12310" y="27471"/>
                      <a:pt x="12333" y="27465"/>
                    </a:cubicBezTo>
                    <a:cubicBezTo>
                      <a:pt x="13388" y="27182"/>
                      <a:pt x="22726" y="25000"/>
                      <a:pt x="23616" y="24475"/>
                    </a:cubicBezTo>
                    <a:cubicBezTo>
                      <a:pt x="24507" y="23946"/>
                      <a:pt x="30048" y="14607"/>
                      <a:pt x="30208" y="13918"/>
                    </a:cubicBezTo>
                    <a:cubicBezTo>
                      <a:pt x="30372" y="13229"/>
                      <a:pt x="19856" y="128"/>
                      <a:pt x="18806" y="5"/>
                    </a:cubicBezTo>
                    <a:cubicBezTo>
                      <a:pt x="18781" y="2"/>
                      <a:pt x="18750" y="1"/>
                      <a:pt x="18712"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08;p41"/>
              <p:cNvSpPr/>
              <p:nvPr/>
            </p:nvSpPr>
            <p:spPr>
              <a:xfrm>
                <a:off x="5409725" y="2262788"/>
                <a:ext cx="459700" cy="341200"/>
              </a:xfrm>
              <a:custGeom>
                <a:avLst/>
                <a:gdLst/>
                <a:ahLst/>
                <a:cxnLst/>
                <a:rect l="l" t="t" r="r" b="b"/>
                <a:pathLst>
                  <a:path w="18388" h="13648" extrusionOk="0">
                    <a:moveTo>
                      <a:pt x="18239" y="1"/>
                    </a:moveTo>
                    <a:cubicBezTo>
                      <a:pt x="18222" y="1"/>
                      <a:pt x="18199" y="2"/>
                      <a:pt x="18171" y="4"/>
                    </a:cubicBezTo>
                    <a:lnTo>
                      <a:pt x="2844" y="3434"/>
                    </a:lnTo>
                    <a:lnTo>
                      <a:pt x="1" y="13613"/>
                    </a:lnTo>
                    <a:cubicBezTo>
                      <a:pt x="88" y="13635"/>
                      <a:pt x="164" y="13648"/>
                      <a:pt x="226" y="13648"/>
                    </a:cubicBezTo>
                    <a:cubicBezTo>
                      <a:pt x="258" y="13648"/>
                      <a:pt x="285" y="13644"/>
                      <a:pt x="309" y="13637"/>
                    </a:cubicBezTo>
                    <a:cubicBezTo>
                      <a:pt x="1363" y="13355"/>
                      <a:pt x="10702" y="11173"/>
                      <a:pt x="11592" y="10644"/>
                    </a:cubicBezTo>
                    <a:cubicBezTo>
                      <a:pt x="12482" y="10118"/>
                      <a:pt x="18023" y="780"/>
                      <a:pt x="18183" y="91"/>
                    </a:cubicBezTo>
                    <a:cubicBezTo>
                      <a:pt x="18186" y="72"/>
                      <a:pt x="18388" y="1"/>
                      <a:pt x="18239" y="1"/>
                    </a:cubicBezTo>
                    <a:close/>
                  </a:path>
                </a:pathLst>
              </a:custGeom>
              <a:solidFill>
                <a:srgbClr val="EA96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09;p41"/>
              <p:cNvSpPr/>
              <p:nvPr/>
            </p:nvSpPr>
            <p:spPr>
              <a:xfrm>
                <a:off x="5202300" y="1876788"/>
                <a:ext cx="691475" cy="487600"/>
              </a:xfrm>
              <a:custGeom>
                <a:avLst/>
                <a:gdLst/>
                <a:ahLst/>
                <a:cxnLst/>
                <a:rect l="l" t="t" r="r" b="b"/>
                <a:pathLst>
                  <a:path w="27659" h="19504" extrusionOk="0">
                    <a:moveTo>
                      <a:pt x="23598" y="1"/>
                    </a:moveTo>
                    <a:cubicBezTo>
                      <a:pt x="23579" y="1"/>
                      <a:pt x="23559" y="1"/>
                      <a:pt x="23540" y="2"/>
                    </a:cubicBezTo>
                    <a:cubicBezTo>
                      <a:pt x="20021" y="162"/>
                      <a:pt x="407" y="2632"/>
                      <a:pt x="206" y="4005"/>
                    </a:cubicBezTo>
                    <a:cubicBezTo>
                      <a:pt x="1" y="5379"/>
                      <a:pt x="9952" y="19251"/>
                      <a:pt x="11366" y="19493"/>
                    </a:cubicBezTo>
                    <a:cubicBezTo>
                      <a:pt x="11407" y="19500"/>
                      <a:pt x="11458" y="19503"/>
                      <a:pt x="11518" y="19503"/>
                    </a:cubicBezTo>
                    <a:cubicBezTo>
                      <a:pt x="13562" y="19503"/>
                      <a:pt x="26529" y="15654"/>
                      <a:pt x="26529" y="15654"/>
                    </a:cubicBezTo>
                    <a:cubicBezTo>
                      <a:pt x="27659" y="14487"/>
                      <a:pt x="27065" y="1"/>
                      <a:pt x="23598"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10;p41"/>
              <p:cNvSpPr/>
              <p:nvPr/>
            </p:nvSpPr>
            <p:spPr>
              <a:xfrm>
                <a:off x="5872600" y="2252913"/>
                <a:ext cx="202625" cy="372700"/>
              </a:xfrm>
              <a:custGeom>
                <a:avLst/>
                <a:gdLst/>
                <a:ahLst/>
                <a:cxnLst/>
                <a:rect l="l" t="t" r="r" b="b"/>
                <a:pathLst>
                  <a:path w="8105" h="14908" extrusionOk="0">
                    <a:moveTo>
                      <a:pt x="2322" y="1"/>
                    </a:moveTo>
                    <a:cubicBezTo>
                      <a:pt x="456" y="1"/>
                      <a:pt x="693" y="2826"/>
                      <a:pt x="370" y="4370"/>
                    </a:cubicBezTo>
                    <a:cubicBezTo>
                      <a:pt x="1" y="6150"/>
                      <a:pt x="1260" y="14159"/>
                      <a:pt x="1260" y="14159"/>
                    </a:cubicBezTo>
                    <a:cubicBezTo>
                      <a:pt x="1260" y="14159"/>
                      <a:pt x="1985" y="14908"/>
                      <a:pt x="3390" y="14908"/>
                    </a:cubicBezTo>
                    <a:cubicBezTo>
                      <a:pt x="4526" y="14908"/>
                      <a:pt x="6106" y="14418"/>
                      <a:pt x="8105" y="12646"/>
                    </a:cubicBezTo>
                    <a:cubicBezTo>
                      <a:pt x="8105" y="12646"/>
                      <a:pt x="6304" y="1330"/>
                      <a:pt x="3339" y="215"/>
                    </a:cubicBezTo>
                    <a:cubicBezTo>
                      <a:pt x="2944" y="67"/>
                      <a:pt x="2608" y="1"/>
                      <a:pt x="2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11;p41"/>
              <p:cNvSpPr/>
              <p:nvPr/>
            </p:nvSpPr>
            <p:spPr>
              <a:xfrm>
                <a:off x="5919550" y="2253013"/>
                <a:ext cx="155675" cy="335575"/>
              </a:xfrm>
              <a:custGeom>
                <a:avLst/>
                <a:gdLst/>
                <a:ahLst/>
                <a:cxnLst/>
                <a:rect l="l" t="t" r="r" b="b"/>
                <a:pathLst>
                  <a:path w="6227" h="13423" extrusionOk="0">
                    <a:moveTo>
                      <a:pt x="449" y="0"/>
                    </a:moveTo>
                    <a:cubicBezTo>
                      <a:pt x="284" y="0"/>
                      <a:pt x="135" y="22"/>
                      <a:pt x="1" y="63"/>
                    </a:cubicBezTo>
                    <a:cubicBezTo>
                      <a:pt x="1013" y="827"/>
                      <a:pt x="250" y="7327"/>
                      <a:pt x="2696" y="7327"/>
                    </a:cubicBezTo>
                    <a:cubicBezTo>
                      <a:pt x="2707" y="7327"/>
                      <a:pt x="2718" y="7327"/>
                      <a:pt x="2728" y="7327"/>
                    </a:cubicBezTo>
                    <a:cubicBezTo>
                      <a:pt x="2734" y="7327"/>
                      <a:pt x="2740" y="7327"/>
                      <a:pt x="2745" y="7327"/>
                    </a:cubicBezTo>
                    <a:cubicBezTo>
                      <a:pt x="3951" y="7327"/>
                      <a:pt x="4904" y="10380"/>
                      <a:pt x="5267" y="13422"/>
                    </a:cubicBezTo>
                    <a:cubicBezTo>
                      <a:pt x="5575" y="13192"/>
                      <a:pt x="5895" y="12938"/>
                      <a:pt x="6227" y="12642"/>
                    </a:cubicBezTo>
                    <a:cubicBezTo>
                      <a:pt x="6227" y="12642"/>
                      <a:pt x="4426" y="1326"/>
                      <a:pt x="1461" y="211"/>
                    </a:cubicBezTo>
                    <a:cubicBezTo>
                      <a:pt x="1067" y="65"/>
                      <a:pt x="733" y="0"/>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12;p41"/>
              <p:cNvSpPr/>
              <p:nvPr/>
            </p:nvSpPr>
            <p:spPr>
              <a:xfrm>
                <a:off x="5800400" y="3208288"/>
                <a:ext cx="193000" cy="290125"/>
              </a:xfrm>
              <a:custGeom>
                <a:avLst/>
                <a:gdLst/>
                <a:ahLst/>
                <a:cxnLst/>
                <a:rect l="l" t="t" r="r" b="b"/>
                <a:pathLst>
                  <a:path w="7720" h="11605" extrusionOk="0">
                    <a:moveTo>
                      <a:pt x="3339" y="0"/>
                    </a:moveTo>
                    <a:cubicBezTo>
                      <a:pt x="1683" y="61"/>
                      <a:pt x="1" y="415"/>
                      <a:pt x="55" y="1977"/>
                    </a:cubicBezTo>
                    <a:cubicBezTo>
                      <a:pt x="108" y="3540"/>
                      <a:pt x="1211" y="11529"/>
                      <a:pt x="3614" y="11599"/>
                    </a:cubicBezTo>
                    <a:cubicBezTo>
                      <a:pt x="3740" y="11603"/>
                      <a:pt x="3862" y="11605"/>
                      <a:pt x="3980" y="11605"/>
                    </a:cubicBezTo>
                    <a:cubicBezTo>
                      <a:pt x="6119" y="11605"/>
                      <a:pt x="7052" y="11002"/>
                      <a:pt x="7285" y="9696"/>
                    </a:cubicBezTo>
                    <a:cubicBezTo>
                      <a:pt x="7531" y="8314"/>
                      <a:pt x="6875" y="6751"/>
                      <a:pt x="7298" y="6272"/>
                    </a:cubicBezTo>
                    <a:cubicBezTo>
                      <a:pt x="7720" y="5795"/>
                      <a:pt x="3339" y="0"/>
                      <a:pt x="3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13;p41"/>
              <p:cNvSpPr/>
              <p:nvPr/>
            </p:nvSpPr>
            <p:spPr>
              <a:xfrm>
                <a:off x="5821650" y="3208146"/>
                <a:ext cx="78350" cy="281375"/>
              </a:xfrm>
              <a:custGeom>
                <a:avLst/>
                <a:gdLst/>
                <a:ahLst/>
                <a:cxnLst/>
                <a:rect l="l" t="t" r="r" b="b"/>
                <a:pathLst>
                  <a:path w="3134" h="11255" extrusionOk="0">
                    <a:moveTo>
                      <a:pt x="2408" y="1"/>
                    </a:moveTo>
                    <a:cubicBezTo>
                      <a:pt x="1291" y="50"/>
                      <a:pt x="496" y="234"/>
                      <a:pt x="0" y="567"/>
                    </a:cubicBezTo>
                    <a:cubicBezTo>
                      <a:pt x="595" y="2244"/>
                      <a:pt x="1070" y="4122"/>
                      <a:pt x="1452" y="6017"/>
                    </a:cubicBezTo>
                    <a:cubicBezTo>
                      <a:pt x="1452" y="5328"/>
                      <a:pt x="1596" y="4754"/>
                      <a:pt x="1952" y="4426"/>
                    </a:cubicBezTo>
                    <a:cubicBezTo>
                      <a:pt x="2289" y="4118"/>
                      <a:pt x="2699" y="3851"/>
                      <a:pt x="3133" y="3622"/>
                    </a:cubicBezTo>
                    <a:cubicBezTo>
                      <a:pt x="2440" y="2195"/>
                      <a:pt x="2428" y="628"/>
                      <a:pt x="2448" y="54"/>
                    </a:cubicBezTo>
                    <a:cubicBezTo>
                      <a:pt x="2436" y="37"/>
                      <a:pt x="2424" y="21"/>
                      <a:pt x="2408" y="1"/>
                    </a:cubicBezTo>
                    <a:close/>
                    <a:moveTo>
                      <a:pt x="2010" y="9188"/>
                    </a:moveTo>
                    <a:lnTo>
                      <a:pt x="2010" y="9188"/>
                    </a:lnTo>
                    <a:cubicBezTo>
                      <a:pt x="2109" y="9840"/>
                      <a:pt x="2198" y="10484"/>
                      <a:pt x="2276" y="11107"/>
                    </a:cubicBezTo>
                    <a:cubicBezTo>
                      <a:pt x="2412" y="11190"/>
                      <a:pt x="2555" y="11239"/>
                      <a:pt x="2699" y="11255"/>
                    </a:cubicBezTo>
                    <a:cubicBezTo>
                      <a:pt x="2497" y="10722"/>
                      <a:pt x="2239" y="9984"/>
                      <a:pt x="2010" y="918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14;p41"/>
              <p:cNvSpPr/>
              <p:nvPr/>
            </p:nvSpPr>
            <p:spPr>
              <a:xfrm>
                <a:off x="5897400" y="3353713"/>
                <a:ext cx="102750" cy="52900"/>
              </a:xfrm>
              <a:custGeom>
                <a:avLst/>
                <a:gdLst/>
                <a:ahLst/>
                <a:cxnLst/>
                <a:rect l="l" t="t" r="r" b="b"/>
                <a:pathLst>
                  <a:path w="4110" h="2116" extrusionOk="0">
                    <a:moveTo>
                      <a:pt x="701" y="0"/>
                    </a:moveTo>
                    <a:cubicBezTo>
                      <a:pt x="320" y="0"/>
                      <a:pt x="0" y="422"/>
                      <a:pt x="63" y="848"/>
                    </a:cubicBezTo>
                    <a:cubicBezTo>
                      <a:pt x="49" y="819"/>
                      <a:pt x="40" y="804"/>
                      <a:pt x="38" y="804"/>
                    </a:cubicBezTo>
                    <a:lnTo>
                      <a:pt x="38" y="804"/>
                    </a:lnTo>
                    <a:cubicBezTo>
                      <a:pt x="34" y="804"/>
                      <a:pt x="45" y="843"/>
                      <a:pt x="71" y="922"/>
                    </a:cubicBezTo>
                    <a:cubicBezTo>
                      <a:pt x="95" y="1025"/>
                      <a:pt x="141" y="1115"/>
                      <a:pt x="211" y="1197"/>
                    </a:cubicBezTo>
                    <a:cubicBezTo>
                      <a:pt x="272" y="1283"/>
                      <a:pt x="341" y="1369"/>
                      <a:pt x="423" y="1439"/>
                    </a:cubicBezTo>
                    <a:cubicBezTo>
                      <a:pt x="645" y="1619"/>
                      <a:pt x="915" y="1706"/>
                      <a:pt x="1186" y="1780"/>
                    </a:cubicBezTo>
                    <a:cubicBezTo>
                      <a:pt x="1814" y="1952"/>
                      <a:pt x="2466" y="2050"/>
                      <a:pt x="3118" y="2111"/>
                    </a:cubicBezTo>
                    <a:cubicBezTo>
                      <a:pt x="3148" y="2114"/>
                      <a:pt x="3177" y="2115"/>
                      <a:pt x="3204" y="2115"/>
                    </a:cubicBezTo>
                    <a:cubicBezTo>
                      <a:pt x="4109" y="2115"/>
                      <a:pt x="4072" y="727"/>
                      <a:pt x="3213" y="639"/>
                    </a:cubicBezTo>
                    <a:cubicBezTo>
                      <a:pt x="2839" y="602"/>
                      <a:pt x="2462" y="549"/>
                      <a:pt x="2093" y="479"/>
                    </a:cubicBezTo>
                    <a:cubicBezTo>
                      <a:pt x="1839" y="430"/>
                      <a:pt x="1330" y="397"/>
                      <a:pt x="1150" y="213"/>
                    </a:cubicBezTo>
                    <a:cubicBezTo>
                      <a:pt x="1003" y="63"/>
                      <a:pt x="848" y="0"/>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15;p41"/>
              <p:cNvSpPr/>
              <p:nvPr/>
            </p:nvSpPr>
            <p:spPr>
              <a:xfrm>
                <a:off x="5909825" y="3410788"/>
                <a:ext cx="92200" cy="34250"/>
              </a:xfrm>
              <a:custGeom>
                <a:avLst/>
                <a:gdLst/>
                <a:ahLst/>
                <a:cxnLst/>
                <a:rect l="l" t="t" r="r" b="b"/>
                <a:pathLst>
                  <a:path w="3688" h="1370" extrusionOk="0">
                    <a:moveTo>
                      <a:pt x="742" y="0"/>
                    </a:moveTo>
                    <a:cubicBezTo>
                      <a:pt x="0" y="0"/>
                      <a:pt x="192" y="1289"/>
                      <a:pt x="870" y="1333"/>
                    </a:cubicBezTo>
                    <a:cubicBezTo>
                      <a:pt x="1227" y="1358"/>
                      <a:pt x="1582" y="1369"/>
                      <a:pt x="1938" y="1369"/>
                    </a:cubicBezTo>
                    <a:cubicBezTo>
                      <a:pt x="2239" y="1369"/>
                      <a:pt x="2540" y="1361"/>
                      <a:pt x="2843" y="1346"/>
                    </a:cubicBezTo>
                    <a:cubicBezTo>
                      <a:pt x="3687" y="1305"/>
                      <a:pt x="3363" y="38"/>
                      <a:pt x="2620" y="38"/>
                    </a:cubicBezTo>
                    <a:cubicBezTo>
                      <a:pt x="2616" y="38"/>
                      <a:pt x="2612" y="38"/>
                      <a:pt x="2609" y="38"/>
                    </a:cubicBezTo>
                    <a:cubicBezTo>
                      <a:pt x="2518" y="39"/>
                      <a:pt x="2427" y="40"/>
                      <a:pt x="2337" y="40"/>
                    </a:cubicBezTo>
                    <a:cubicBezTo>
                      <a:pt x="1813" y="40"/>
                      <a:pt x="1291" y="22"/>
                      <a:pt x="767" y="1"/>
                    </a:cubicBezTo>
                    <a:cubicBezTo>
                      <a:pt x="759" y="0"/>
                      <a:pt x="750" y="0"/>
                      <a:pt x="7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16;p41"/>
              <p:cNvSpPr/>
              <p:nvPr/>
            </p:nvSpPr>
            <p:spPr>
              <a:xfrm>
                <a:off x="5621375" y="3674613"/>
                <a:ext cx="368150" cy="227500"/>
              </a:xfrm>
              <a:custGeom>
                <a:avLst/>
                <a:gdLst/>
                <a:ahLst/>
                <a:cxnLst/>
                <a:rect l="l" t="t" r="r" b="b"/>
                <a:pathLst>
                  <a:path w="14726" h="9100" extrusionOk="0">
                    <a:moveTo>
                      <a:pt x="10086" y="1"/>
                    </a:moveTo>
                    <a:lnTo>
                      <a:pt x="763" y="1125"/>
                    </a:lnTo>
                    <a:cubicBezTo>
                      <a:pt x="763" y="1125"/>
                      <a:pt x="0" y="3331"/>
                      <a:pt x="403" y="4008"/>
                    </a:cubicBezTo>
                    <a:cubicBezTo>
                      <a:pt x="808" y="4685"/>
                      <a:pt x="7293" y="9053"/>
                      <a:pt x="10267" y="9098"/>
                    </a:cubicBezTo>
                    <a:cubicBezTo>
                      <a:pt x="10301" y="9099"/>
                      <a:pt x="10334" y="9099"/>
                      <a:pt x="10367" y="9099"/>
                    </a:cubicBezTo>
                    <a:cubicBezTo>
                      <a:pt x="13269" y="9099"/>
                      <a:pt x="14725" y="7194"/>
                      <a:pt x="14725" y="5989"/>
                    </a:cubicBezTo>
                    <a:cubicBezTo>
                      <a:pt x="14725" y="4775"/>
                      <a:pt x="10086" y="1"/>
                      <a:pt x="10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17;p41"/>
              <p:cNvSpPr/>
              <p:nvPr/>
            </p:nvSpPr>
            <p:spPr>
              <a:xfrm>
                <a:off x="5661292" y="3692988"/>
                <a:ext cx="328375" cy="204800"/>
              </a:xfrm>
              <a:custGeom>
                <a:avLst/>
                <a:gdLst/>
                <a:ahLst/>
                <a:cxnLst/>
                <a:rect l="l" t="t" r="r" b="b"/>
                <a:pathLst>
                  <a:path w="13135" h="8192" extrusionOk="0">
                    <a:moveTo>
                      <a:pt x="9135" y="0"/>
                    </a:moveTo>
                    <a:cubicBezTo>
                      <a:pt x="8585" y="484"/>
                      <a:pt x="7347" y="1185"/>
                      <a:pt x="4718" y="1337"/>
                    </a:cubicBezTo>
                    <a:cubicBezTo>
                      <a:pt x="4459" y="1354"/>
                      <a:pt x="4213" y="1362"/>
                      <a:pt x="3971" y="1362"/>
                    </a:cubicBezTo>
                    <a:cubicBezTo>
                      <a:pt x="2285" y="1362"/>
                      <a:pt x="949" y="1017"/>
                      <a:pt x="1" y="652"/>
                    </a:cubicBezTo>
                    <a:lnTo>
                      <a:pt x="1" y="652"/>
                    </a:lnTo>
                    <a:cubicBezTo>
                      <a:pt x="661" y="1185"/>
                      <a:pt x="1666" y="1805"/>
                      <a:pt x="2991" y="2083"/>
                    </a:cubicBezTo>
                    <a:cubicBezTo>
                      <a:pt x="5551" y="2621"/>
                      <a:pt x="8815" y="2412"/>
                      <a:pt x="10340" y="3777"/>
                    </a:cubicBezTo>
                    <a:cubicBezTo>
                      <a:pt x="11546" y="4852"/>
                      <a:pt x="10849" y="7264"/>
                      <a:pt x="9061" y="8191"/>
                    </a:cubicBezTo>
                    <a:cubicBezTo>
                      <a:pt x="10357" y="8174"/>
                      <a:pt x="11501" y="7735"/>
                      <a:pt x="12285" y="6965"/>
                    </a:cubicBezTo>
                    <a:cubicBezTo>
                      <a:pt x="12818" y="6439"/>
                      <a:pt x="13134" y="5799"/>
                      <a:pt x="13134" y="5254"/>
                    </a:cubicBezTo>
                    <a:cubicBezTo>
                      <a:pt x="13134" y="4500"/>
                      <a:pt x="10923" y="1899"/>
                      <a:pt x="9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18;p41"/>
              <p:cNvSpPr/>
              <p:nvPr/>
            </p:nvSpPr>
            <p:spPr>
              <a:xfrm>
                <a:off x="5793875" y="3696788"/>
                <a:ext cx="132925" cy="71825"/>
              </a:xfrm>
              <a:custGeom>
                <a:avLst/>
                <a:gdLst/>
                <a:ahLst/>
                <a:cxnLst/>
                <a:rect l="l" t="t" r="r" b="b"/>
                <a:pathLst>
                  <a:path w="5317" h="2873" extrusionOk="0">
                    <a:moveTo>
                      <a:pt x="4264" y="1"/>
                    </a:moveTo>
                    <a:cubicBezTo>
                      <a:pt x="4187" y="1"/>
                      <a:pt x="4106" y="15"/>
                      <a:pt x="4023" y="45"/>
                    </a:cubicBezTo>
                    <a:cubicBezTo>
                      <a:pt x="2904" y="460"/>
                      <a:pt x="1640" y="910"/>
                      <a:pt x="627" y="1542"/>
                    </a:cubicBezTo>
                    <a:cubicBezTo>
                      <a:pt x="1" y="1935"/>
                      <a:pt x="556" y="2873"/>
                      <a:pt x="1178" y="2873"/>
                    </a:cubicBezTo>
                    <a:cubicBezTo>
                      <a:pt x="1232" y="2873"/>
                      <a:pt x="1286" y="2866"/>
                      <a:pt x="1340" y="2851"/>
                    </a:cubicBezTo>
                    <a:cubicBezTo>
                      <a:pt x="2444" y="2546"/>
                      <a:pt x="3589" y="1965"/>
                      <a:pt x="4609" y="1448"/>
                    </a:cubicBezTo>
                    <a:cubicBezTo>
                      <a:pt x="5317" y="1086"/>
                      <a:pt x="4942" y="1"/>
                      <a:pt x="4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19;p41"/>
              <p:cNvSpPr/>
              <p:nvPr/>
            </p:nvSpPr>
            <p:spPr>
              <a:xfrm>
                <a:off x="5842700" y="3723688"/>
                <a:ext cx="115775" cy="77400"/>
              </a:xfrm>
              <a:custGeom>
                <a:avLst/>
                <a:gdLst/>
                <a:ahLst/>
                <a:cxnLst/>
                <a:rect l="l" t="t" r="r" b="b"/>
                <a:pathLst>
                  <a:path w="4631" h="3096" extrusionOk="0">
                    <a:moveTo>
                      <a:pt x="3540" y="0"/>
                    </a:moveTo>
                    <a:cubicBezTo>
                      <a:pt x="3421" y="0"/>
                      <a:pt x="3297" y="37"/>
                      <a:pt x="3177" y="122"/>
                    </a:cubicBezTo>
                    <a:cubicBezTo>
                      <a:pt x="2287" y="749"/>
                      <a:pt x="1123" y="1032"/>
                      <a:pt x="405" y="1885"/>
                    </a:cubicBezTo>
                    <a:cubicBezTo>
                      <a:pt x="1" y="2364"/>
                      <a:pt x="519" y="3096"/>
                      <a:pt x="1065" y="3096"/>
                    </a:cubicBezTo>
                    <a:cubicBezTo>
                      <a:pt x="1179" y="3096"/>
                      <a:pt x="1294" y="3064"/>
                      <a:pt x="1401" y="2992"/>
                    </a:cubicBezTo>
                    <a:cubicBezTo>
                      <a:pt x="2267" y="2418"/>
                      <a:pt x="3260" y="2004"/>
                      <a:pt x="4067" y="1356"/>
                    </a:cubicBezTo>
                    <a:cubicBezTo>
                      <a:pt x="4631" y="906"/>
                      <a:pt x="4134" y="0"/>
                      <a:pt x="3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20;p41"/>
              <p:cNvSpPr/>
              <p:nvPr/>
            </p:nvSpPr>
            <p:spPr>
              <a:xfrm>
                <a:off x="5021650" y="2672113"/>
                <a:ext cx="1370750" cy="1054875"/>
              </a:xfrm>
              <a:custGeom>
                <a:avLst/>
                <a:gdLst/>
                <a:ahLst/>
                <a:cxnLst/>
                <a:rect l="l" t="t" r="r" b="b"/>
                <a:pathLst>
                  <a:path w="54830" h="42195" extrusionOk="0">
                    <a:moveTo>
                      <a:pt x="31451" y="0"/>
                    </a:moveTo>
                    <a:lnTo>
                      <a:pt x="5746" y="870"/>
                    </a:lnTo>
                    <a:cubicBezTo>
                      <a:pt x="5746" y="870"/>
                      <a:pt x="0" y="11087"/>
                      <a:pt x="6628" y="16870"/>
                    </a:cubicBezTo>
                    <a:cubicBezTo>
                      <a:pt x="13256" y="22653"/>
                      <a:pt x="19281" y="22292"/>
                      <a:pt x="20364" y="25663"/>
                    </a:cubicBezTo>
                    <a:cubicBezTo>
                      <a:pt x="21451" y="29039"/>
                      <a:pt x="23739" y="40605"/>
                      <a:pt x="23739" y="40605"/>
                    </a:cubicBezTo>
                    <a:cubicBezTo>
                      <a:pt x="23739" y="40605"/>
                      <a:pt x="25750" y="42194"/>
                      <a:pt x="29376" y="42194"/>
                    </a:cubicBezTo>
                    <a:cubicBezTo>
                      <a:pt x="29619" y="42194"/>
                      <a:pt x="29869" y="42187"/>
                      <a:pt x="30126" y="42172"/>
                    </a:cubicBezTo>
                    <a:cubicBezTo>
                      <a:pt x="34223" y="41934"/>
                      <a:pt x="34945" y="40368"/>
                      <a:pt x="34945" y="40368"/>
                    </a:cubicBezTo>
                    <a:cubicBezTo>
                      <a:pt x="34945" y="40368"/>
                      <a:pt x="34338" y="23416"/>
                      <a:pt x="29719" y="17781"/>
                    </a:cubicBezTo>
                    <a:cubicBezTo>
                      <a:pt x="25914" y="13137"/>
                      <a:pt x="23493" y="10292"/>
                      <a:pt x="26750" y="9327"/>
                    </a:cubicBezTo>
                    <a:cubicBezTo>
                      <a:pt x="28324" y="8860"/>
                      <a:pt x="31537" y="8417"/>
                      <a:pt x="34672" y="8417"/>
                    </a:cubicBezTo>
                    <a:cubicBezTo>
                      <a:pt x="38015" y="8417"/>
                      <a:pt x="41270" y="8921"/>
                      <a:pt x="42356" y="10439"/>
                    </a:cubicBezTo>
                    <a:cubicBezTo>
                      <a:pt x="44464" y="13376"/>
                      <a:pt x="34465" y="21447"/>
                      <a:pt x="34465" y="21447"/>
                    </a:cubicBezTo>
                    <a:cubicBezTo>
                      <a:pt x="34465" y="21447"/>
                      <a:pt x="33862" y="27592"/>
                      <a:pt x="39403" y="27956"/>
                    </a:cubicBezTo>
                    <a:cubicBezTo>
                      <a:pt x="39403" y="27956"/>
                      <a:pt x="51937" y="19040"/>
                      <a:pt x="53381" y="10242"/>
                    </a:cubicBezTo>
                    <a:cubicBezTo>
                      <a:pt x="54829" y="1444"/>
                      <a:pt x="31451" y="0"/>
                      <a:pt x="314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21;p41"/>
              <p:cNvSpPr/>
              <p:nvPr/>
            </p:nvSpPr>
            <p:spPr>
              <a:xfrm>
                <a:off x="5225175" y="2672113"/>
                <a:ext cx="611150" cy="125200"/>
              </a:xfrm>
              <a:custGeom>
                <a:avLst/>
                <a:gdLst/>
                <a:ahLst/>
                <a:cxnLst/>
                <a:rect l="l" t="t" r="r" b="b"/>
                <a:pathLst>
                  <a:path w="24446" h="5008" extrusionOk="0">
                    <a:moveTo>
                      <a:pt x="23310" y="0"/>
                    </a:moveTo>
                    <a:lnTo>
                      <a:pt x="11965" y="386"/>
                    </a:lnTo>
                    <a:lnTo>
                      <a:pt x="0" y="1715"/>
                    </a:lnTo>
                    <a:cubicBezTo>
                      <a:pt x="0" y="1715"/>
                      <a:pt x="12125" y="5008"/>
                      <a:pt x="17576" y="5008"/>
                    </a:cubicBezTo>
                    <a:cubicBezTo>
                      <a:pt x="18377" y="5008"/>
                      <a:pt x="19033" y="4937"/>
                      <a:pt x="19486" y="4774"/>
                    </a:cubicBezTo>
                    <a:cubicBezTo>
                      <a:pt x="21882" y="3918"/>
                      <a:pt x="23621" y="1542"/>
                      <a:pt x="24446" y="91"/>
                    </a:cubicBezTo>
                    <a:cubicBezTo>
                      <a:pt x="23728" y="25"/>
                      <a:pt x="23310" y="0"/>
                      <a:pt x="23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22;p41"/>
              <p:cNvSpPr/>
              <p:nvPr/>
            </p:nvSpPr>
            <p:spPr>
              <a:xfrm>
                <a:off x="5714875" y="2819988"/>
                <a:ext cx="569500" cy="500800"/>
              </a:xfrm>
              <a:custGeom>
                <a:avLst/>
                <a:gdLst/>
                <a:ahLst/>
                <a:cxnLst/>
                <a:rect l="l" t="t" r="r" b="b"/>
                <a:pathLst>
                  <a:path w="22780" h="20032" extrusionOk="0">
                    <a:moveTo>
                      <a:pt x="7127" y="0"/>
                    </a:moveTo>
                    <a:cubicBezTo>
                      <a:pt x="4782" y="0"/>
                      <a:pt x="2452" y="249"/>
                      <a:pt x="453" y="742"/>
                    </a:cubicBezTo>
                    <a:cubicBezTo>
                      <a:pt x="1" y="852"/>
                      <a:pt x="2618" y="2670"/>
                      <a:pt x="2274" y="2797"/>
                    </a:cubicBezTo>
                    <a:cubicBezTo>
                      <a:pt x="3695" y="2619"/>
                      <a:pt x="5330" y="2501"/>
                      <a:pt x="6944" y="2501"/>
                    </a:cubicBezTo>
                    <a:cubicBezTo>
                      <a:pt x="10286" y="2501"/>
                      <a:pt x="13540" y="3005"/>
                      <a:pt x="14627" y="4524"/>
                    </a:cubicBezTo>
                    <a:cubicBezTo>
                      <a:pt x="16735" y="7461"/>
                      <a:pt x="6736" y="15532"/>
                      <a:pt x="6736" y="15532"/>
                    </a:cubicBezTo>
                    <a:cubicBezTo>
                      <a:pt x="6736" y="15532"/>
                      <a:pt x="6482" y="18116"/>
                      <a:pt x="7815" y="20032"/>
                    </a:cubicBezTo>
                    <a:cubicBezTo>
                      <a:pt x="10202" y="18141"/>
                      <a:pt x="17293" y="12178"/>
                      <a:pt x="19540" y="8301"/>
                    </a:cubicBezTo>
                    <a:cubicBezTo>
                      <a:pt x="22780" y="2711"/>
                      <a:pt x="14868" y="0"/>
                      <a:pt x="712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23;p41"/>
              <p:cNvSpPr/>
              <p:nvPr/>
            </p:nvSpPr>
            <p:spPr>
              <a:xfrm>
                <a:off x="5416400" y="2916113"/>
                <a:ext cx="478900" cy="810625"/>
              </a:xfrm>
              <a:custGeom>
                <a:avLst/>
                <a:gdLst/>
                <a:ahLst/>
                <a:cxnLst/>
                <a:rect l="l" t="t" r="r" b="b"/>
                <a:pathLst>
                  <a:path w="19156" h="32425" extrusionOk="0">
                    <a:moveTo>
                      <a:pt x="9677" y="1"/>
                    </a:moveTo>
                    <a:cubicBezTo>
                      <a:pt x="5567" y="1"/>
                      <a:pt x="0" y="4158"/>
                      <a:pt x="5645" y="6930"/>
                    </a:cubicBezTo>
                    <a:cubicBezTo>
                      <a:pt x="12010" y="10059"/>
                      <a:pt x="14885" y="19263"/>
                      <a:pt x="14668" y="25082"/>
                    </a:cubicBezTo>
                    <a:cubicBezTo>
                      <a:pt x="14504" y="29402"/>
                      <a:pt x="14307" y="31391"/>
                      <a:pt x="13929" y="32425"/>
                    </a:cubicBezTo>
                    <a:cubicBezTo>
                      <a:pt x="14065" y="32420"/>
                      <a:pt x="14196" y="32420"/>
                      <a:pt x="14336" y="32412"/>
                    </a:cubicBezTo>
                    <a:cubicBezTo>
                      <a:pt x="18433" y="32174"/>
                      <a:pt x="19155" y="30608"/>
                      <a:pt x="19155" y="30608"/>
                    </a:cubicBezTo>
                    <a:cubicBezTo>
                      <a:pt x="19155" y="30608"/>
                      <a:pt x="18548" y="13656"/>
                      <a:pt x="13929" y="8021"/>
                    </a:cubicBezTo>
                    <a:cubicBezTo>
                      <a:pt x="10595" y="3952"/>
                      <a:pt x="8327" y="1265"/>
                      <a:pt x="10005" y="10"/>
                    </a:cubicBezTo>
                    <a:cubicBezTo>
                      <a:pt x="9897" y="4"/>
                      <a:pt x="9787" y="1"/>
                      <a:pt x="967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24;p41"/>
              <p:cNvSpPr/>
              <p:nvPr/>
            </p:nvSpPr>
            <p:spPr>
              <a:xfrm>
                <a:off x="5131450" y="2763288"/>
                <a:ext cx="140975" cy="97175"/>
              </a:xfrm>
              <a:custGeom>
                <a:avLst/>
                <a:gdLst/>
                <a:ahLst/>
                <a:cxnLst/>
                <a:rect l="l" t="t" r="r" b="b"/>
                <a:pathLst>
                  <a:path w="5639" h="3887" extrusionOk="0">
                    <a:moveTo>
                      <a:pt x="5214" y="0"/>
                    </a:moveTo>
                    <a:cubicBezTo>
                      <a:pt x="5150" y="0"/>
                      <a:pt x="5084" y="19"/>
                      <a:pt x="5021" y="61"/>
                    </a:cubicBezTo>
                    <a:lnTo>
                      <a:pt x="263" y="3232"/>
                    </a:lnTo>
                    <a:cubicBezTo>
                      <a:pt x="1" y="3404"/>
                      <a:pt x="82" y="3814"/>
                      <a:pt x="394" y="3864"/>
                    </a:cubicBezTo>
                    <a:cubicBezTo>
                      <a:pt x="490" y="3878"/>
                      <a:pt x="601" y="3886"/>
                      <a:pt x="731" y="3886"/>
                    </a:cubicBezTo>
                    <a:cubicBezTo>
                      <a:pt x="1126" y="3886"/>
                      <a:pt x="1690" y="3809"/>
                      <a:pt x="2499" y="3584"/>
                    </a:cubicBezTo>
                    <a:cubicBezTo>
                      <a:pt x="4152" y="3120"/>
                      <a:pt x="5083" y="1542"/>
                      <a:pt x="5534" y="483"/>
                    </a:cubicBezTo>
                    <a:cubicBezTo>
                      <a:pt x="5639" y="237"/>
                      <a:pt x="5442" y="0"/>
                      <a:pt x="5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25;p41"/>
              <p:cNvSpPr/>
              <p:nvPr/>
            </p:nvSpPr>
            <p:spPr>
              <a:xfrm>
                <a:off x="5165300" y="2243163"/>
                <a:ext cx="852625" cy="515275"/>
              </a:xfrm>
              <a:custGeom>
                <a:avLst/>
                <a:gdLst/>
                <a:ahLst/>
                <a:cxnLst/>
                <a:rect l="l" t="t" r="r" b="b"/>
                <a:pathLst>
                  <a:path w="34105" h="20611" extrusionOk="0">
                    <a:moveTo>
                      <a:pt x="28278" y="1"/>
                    </a:moveTo>
                    <a:cubicBezTo>
                      <a:pt x="26934" y="1"/>
                      <a:pt x="25301" y="236"/>
                      <a:pt x="23350" y="740"/>
                    </a:cubicBezTo>
                    <a:cubicBezTo>
                      <a:pt x="20310" y="1523"/>
                      <a:pt x="14794" y="2521"/>
                      <a:pt x="9094" y="6441"/>
                    </a:cubicBezTo>
                    <a:cubicBezTo>
                      <a:pt x="3388" y="10362"/>
                      <a:pt x="0" y="18028"/>
                      <a:pt x="0" y="18028"/>
                    </a:cubicBezTo>
                    <a:cubicBezTo>
                      <a:pt x="0" y="18028"/>
                      <a:pt x="6649" y="20610"/>
                      <a:pt x="14620" y="20610"/>
                    </a:cubicBezTo>
                    <a:cubicBezTo>
                      <a:pt x="16014" y="20610"/>
                      <a:pt x="17449" y="20531"/>
                      <a:pt x="18896" y="20345"/>
                    </a:cubicBezTo>
                    <a:cubicBezTo>
                      <a:pt x="28609" y="19098"/>
                      <a:pt x="32251" y="10986"/>
                      <a:pt x="33137" y="7056"/>
                    </a:cubicBezTo>
                    <a:cubicBezTo>
                      <a:pt x="34105" y="2778"/>
                      <a:pt x="32889" y="1"/>
                      <a:pt x="28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26;p41"/>
              <p:cNvSpPr/>
              <p:nvPr/>
            </p:nvSpPr>
            <p:spPr>
              <a:xfrm>
                <a:off x="5539150" y="2297563"/>
                <a:ext cx="159775" cy="450850"/>
              </a:xfrm>
              <a:custGeom>
                <a:avLst/>
                <a:gdLst/>
                <a:ahLst/>
                <a:cxnLst/>
                <a:rect l="l" t="t" r="r" b="b"/>
                <a:pathLst>
                  <a:path w="6391" h="18034" extrusionOk="0">
                    <a:moveTo>
                      <a:pt x="2999" y="0"/>
                    </a:moveTo>
                    <a:cubicBezTo>
                      <a:pt x="2522" y="152"/>
                      <a:pt x="2034" y="315"/>
                      <a:pt x="1530" y="496"/>
                    </a:cubicBezTo>
                    <a:cubicBezTo>
                      <a:pt x="1547" y="733"/>
                      <a:pt x="1670" y="972"/>
                      <a:pt x="1953" y="1136"/>
                    </a:cubicBezTo>
                    <a:cubicBezTo>
                      <a:pt x="5070" y="2961"/>
                      <a:pt x="5012" y="6923"/>
                      <a:pt x="4377" y="10065"/>
                    </a:cubicBezTo>
                    <a:cubicBezTo>
                      <a:pt x="3774" y="13043"/>
                      <a:pt x="2424" y="15347"/>
                      <a:pt x="247" y="17427"/>
                    </a:cubicBezTo>
                    <a:cubicBezTo>
                      <a:pt x="66" y="17603"/>
                      <a:pt x="1" y="17821"/>
                      <a:pt x="25" y="18034"/>
                    </a:cubicBezTo>
                    <a:cubicBezTo>
                      <a:pt x="763" y="17882"/>
                      <a:pt x="1608" y="17726"/>
                      <a:pt x="2564" y="17526"/>
                    </a:cubicBezTo>
                    <a:cubicBezTo>
                      <a:pt x="4667" y="15409"/>
                      <a:pt x="5750" y="12259"/>
                      <a:pt x="6140" y="9384"/>
                    </a:cubicBezTo>
                    <a:cubicBezTo>
                      <a:pt x="6390" y="7555"/>
                      <a:pt x="6378" y="5581"/>
                      <a:pt x="5837" y="3839"/>
                    </a:cubicBezTo>
                    <a:cubicBezTo>
                      <a:pt x="5214" y="3498"/>
                      <a:pt x="4832" y="3109"/>
                      <a:pt x="4832" y="3109"/>
                    </a:cubicBezTo>
                    <a:lnTo>
                      <a:pt x="4565" y="1394"/>
                    </a:lnTo>
                    <a:cubicBezTo>
                      <a:pt x="4139" y="865"/>
                      <a:pt x="3622" y="394"/>
                      <a:pt x="29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27;p41"/>
              <p:cNvSpPr/>
              <p:nvPr/>
            </p:nvSpPr>
            <p:spPr>
              <a:xfrm>
                <a:off x="5800925" y="2466113"/>
                <a:ext cx="119075" cy="106200"/>
              </a:xfrm>
              <a:custGeom>
                <a:avLst/>
                <a:gdLst/>
                <a:ahLst/>
                <a:cxnLst/>
                <a:rect l="l" t="t" r="r" b="b"/>
                <a:pathLst>
                  <a:path w="4763" h="4248" extrusionOk="0">
                    <a:moveTo>
                      <a:pt x="4323" y="1"/>
                    </a:moveTo>
                    <a:cubicBezTo>
                      <a:pt x="3188" y="603"/>
                      <a:pt x="1924" y="919"/>
                      <a:pt x="636" y="931"/>
                    </a:cubicBezTo>
                    <a:lnTo>
                      <a:pt x="431" y="931"/>
                    </a:lnTo>
                    <a:cubicBezTo>
                      <a:pt x="1" y="3380"/>
                      <a:pt x="613" y="4247"/>
                      <a:pt x="1793" y="4247"/>
                    </a:cubicBezTo>
                    <a:cubicBezTo>
                      <a:pt x="2122" y="4247"/>
                      <a:pt x="2494" y="4180"/>
                      <a:pt x="2900" y="4061"/>
                    </a:cubicBezTo>
                    <a:cubicBezTo>
                      <a:pt x="4762" y="3511"/>
                      <a:pt x="4324" y="1"/>
                      <a:pt x="4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28;p41"/>
              <p:cNvSpPr/>
              <p:nvPr/>
            </p:nvSpPr>
            <p:spPr>
              <a:xfrm>
                <a:off x="5800400" y="2461838"/>
                <a:ext cx="123675" cy="114725"/>
              </a:xfrm>
              <a:custGeom>
                <a:avLst/>
                <a:gdLst/>
                <a:ahLst/>
                <a:cxnLst/>
                <a:rect l="l" t="t" r="r" b="b"/>
                <a:pathLst>
                  <a:path w="4947" h="4589" extrusionOk="0">
                    <a:moveTo>
                      <a:pt x="4344" y="1"/>
                    </a:moveTo>
                    <a:cubicBezTo>
                      <a:pt x="4318" y="1"/>
                      <a:pt x="4291" y="7"/>
                      <a:pt x="4267" y="19"/>
                    </a:cubicBezTo>
                    <a:cubicBezTo>
                      <a:pt x="3159" y="606"/>
                      <a:pt x="1908" y="922"/>
                      <a:pt x="657" y="930"/>
                    </a:cubicBezTo>
                    <a:lnTo>
                      <a:pt x="448" y="935"/>
                    </a:lnTo>
                    <a:cubicBezTo>
                      <a:pt x="366" y="935"/>
                      <a:pt x="296" y="992"/>
                      <a:pt x="284" y="1074"/>
                    </a:cubicBezTo>
                    <a:cubicBezTo>
                      <a:pt x="1" y="2677"/>
                      <a:pt x="144" y="3707"/>
                      <a:pt x="719" y="4224"/>
                    </a:cubicBezTo>
                    <a:cubicBezTo>
                      <a:pt x="994" y="4466"/>
                      <a:pt x="1354" y="4589"/>
                      <a:pt x="1810" y="4589"/>
                    </a:cubicBezTo>
                    <a:cubicBezTo>
                      <a:pt x="2141" y="4589"/>
                      <a:pt x="2527" y="4523"/>
                      <a:pt x="2966" y="4392"/>
                    </a:cubicBezTo>
                    <a:cubicBezTo>
                      <a:pt x="4947" y="3809"/>
                      <a:pt x="4533" y="299"/>
                      <a:pt x="4513" y="151"/>
                    </a:cubicBezTo>
                    <a:cubicBezTo>
                      <a:pt x="4509" y="93"/>
                      <a:pt x="4475" y="44"/>
                      <a:pt x="4422" y="19"/>
                    </a:cubicBezTo>
                    <a:cubicBezTo>
                      <a:pt x="4398" y="7"/>
                      <a:pt x="4371" y="1"/>
                      <a:pt x="4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29;p41"/>
              <p:cNvSpPr/>
              <p:nvPr/>
            </p:nvSpPr>
            <p:spPr>
              <a:xfrm>
                <a:off x="5993700" y="2419238"/>
                <a:ext cx="125" cy="350"/>
              </a:xfrm>
              <a:custGeom>
                <a:avLst/>
                <a:gdLst/>
                <a:ahLst/>
                <a:cxnLst/>
                <a:rect l="l" t="t" r="r" b="b"/>
                <a:pathLst>
                  <a:path w="5" h="14" extrusionOk="0">
                    <a:moveTo>
                      <a:pt x="5" y="1"/>
                    </a:moveTo>
                    <a:cubicBezTo>
                      <a:pt x="5" y="6"/>
                      <a:pt x="5" y="10"/>
                      <a:pt x="1" y="13"/>
                    </a:cubicBezTo>
                    <a:cubicBezTo>
                      <a:pt x="5" y="10"/>
                      <a:pt x="5" y="6"/>
                      <a:pt x="5" y="1"/>
                    </a:cubicBezTo>
                    <a:close/>
                  </a:path>
                </a:pathLst>
              </a:custGeom>
              <a:solidFill>
                <a:srgbClr val="A73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30;p41"/>
              <p:cNvSpPr/>
              <p:nvPr/>
            </p:nvSpPr>
            <p:spPr>
              <a:xfrm>
                <a:off x="5500400" y="2243188"/>
                <a:ext cx="517425" cy="515300"/>
              </a:xfrm>
              <a:custGeom>
                <a:avLst/>
                <a:gdLst/>
                <a:ahLst/>
                <a:cxnLst/>
                <a:rect l="l" t="t" r="r" b="b"/>
                <a:pathLst>
                  <a:path w="20697" h="20612" extrusionOk="0">
                    <a:moveTo>
                      <a:pt x="14872" y="1"/>
                    </a:moveTo>
                    <a:cubicBezTo>
                      <a:pt x="14412" y="1"/>
                      <a:pt x="13925" y="29"/>
                      <a:pt x="13403" y="83"/>
                    </a:cubicBezTo>
                    <a:lnTo>
                      <a:pt x="13359" y="698"/>
                    </a:lnTo>
                    <a:cubicBezTo>
                      <a:pt x="14343" y="1301"/>
                      <a:pt x="14728" y="2404"/>
                      <a:pt x="14995" y="3167"/>
                    </a:cubicBezTo>
                    <a:cubicBezTo>
                      <a:pt x="15421" y="4390"/>
                      <a:pt x="15680" y="6694"/>
                      <a:pt x="15352" y="9180"/>
                    </a:cubicBezTo>
                    <a:cubicBezTo>
                      <a:pt x="15663" y="9061"/>
                      <a:pt x="15971" y="8922"/>
                      <a:pt x="16267" y="8765"/>
                    </a:cubicBezTo>
                    <a:cubicBezTo>
                      <a:pt x="16291" y="8754"/>
                      <a:pt x="16320" y="8746"/>
                      <a:pt x="16344" y="8746"/>
                    </a:cubicBezTo>
                    <a:cubicBezTo>
                      <a:pt x="16373" y="8746"/>
                      <a:pt x="16398" y="8754"/>
                      <a:pt x="16422" y="8765"/>
                    </a:cubicBezTo>
                    <a:cubicBezTo>
                      <a:pt x="16475" y="8790"/>
                      <a:pt x="16509" y="8839"/>
                      <a:pt x="16513" y="8897"/>
                    </a:cubicBezTo>
                    <a:cubicBezTo>
                      <a:pt x="16533" y="9045"/>
                      <a:pt x="16947" y="12555"/>
                      <a:pt x="14966" y="13138"/>
                    </a:cubicBezTo>
                    <a:cubicBezTo>
                      <a:pt x="14688" y="13224"/>
                      <a:pt x="14425" y="13278"/>
                      <a:pt x="14187" y="13306"/>
                    </a:cubicBezTo>
                    <a:cubicBezTo>
                      <a:pt x="13149" y="15553"/>
                      <a:pt x="11390" y="17522"/>
                      <a:pt x="8568" y="18486"/>
                    </a:cubicBezTo>
                    <a:cubicBezTo>
                      <a:pt x="6891" y="19057"/>
                      <a:pt x="5405" y="19426"/>
                      <a:pt x="4114" y="19701"/>
                    </a:cubicBezTo>
                    <a:cubicBezTo>
                      <a:pt x="3806" y="20008"/>
                      <a:pt x="3474" y="20295"/>
                      <a:pt x="3122" y="20558"/>
                    </a:cubicBezTo>
                    <a:cubicBezTo>
                      <a:pt x="2654" y="20583"/>
                      <a:pt x="2186" y="20598"/>
                      <a:pt x="1723" y="20607"/>
                    </a:cubicBezTo>
                    <a:cubicBezTo>
                      <a:pt x="1640" y="20488"/>
                      <a:pt x="1591" y="20348"/>
                      <a:pt x="1575" y="20209"/>
                    </a:cubicBezTo>
                    <a:cubicBezTo>
                      <a:pt x="981" y="20328"/>
                      <a:pt x="455" y="20447"/>
                      <a:pt x="0" y="20590"/>
                    </a:cubicBezTo>
                    <a:cubicBezTo>
                      <a:pt x="406" y="20602"/>
                      <a:pt x="812" y="20611"/>
                      <a:pt x="1227" y="20611"/>
                    </a:cubicBezTo>
                    <a:cubicBezTo>
                      <a:pt x="2617" y="20611"/>
                      <a:pt x="4048" y="20528"/>
                      <a:pt x="5492" y="20344"/>
                    </a:cubicBezTo>
                    <a:cubicBezTo>
                      <a:pt x="15205" y="19097"/>
                      <a:pt x="18847" y="10985"/>
                      <a:pt x="19733" y="7055"/>
                    </a:cubicBezTo>
                    <a:cubicBezTo>
                      <a:pt x="19737" y="7052"/>
                      <a:pt x="19737" y="7048"/>
                      <a:pt x="19737" y="7043"/>
                    </a:cubicBezTo>
                    <a:cubicBezTo>
                      <a:pt x="20696" y="2774"/>
                      <a:pt x="19478" y="1"/>
                      <a:pt x="14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31;p41"/>
              <p:cNvSpPr/>
              <p:nvPr/>
            </p:nvSpPr>
            <p:spPr>
              <a:xfrm>
                <a:off x="5539775" y="2735688"/>
                <a:ext cx="63475" cy="22700"/>
              </a:xfrm>
              <a:custGeom>
                <a:avLst/>
                <a:gdLst/>
                <a:ahLst/>
                <a:cxnLst/>
                <a:rect l="l" t="t" r="r" b="b"/>
                <a:pathLst>
                  <a:path w="2539" h="908" extrusionOk="0">
                    <a:moveTo>
                      <a:pt x="2539" y="1"/>
                    </a:moveTo>
                    <a:lnTo>
                      <a:pt x="2539" y="1"/>
                    </a:lnTo>
                    <a:cubicBezTo>
                      <a:pt x="1583" y="201"/>
                      <a:pt x="738" y="357"/>
                      <a:pt x="0" y="509"/>
                    </a:cubicBezTo>
                    <a:cubicBezTo>
                      <a:pt x="16" y="648"/>
                      <a:pt x="65" y="788"/>
                      <a:pt x="148" y="907"/>
                    </a:cubicBezTo>
                    <a:cubicBezTo>
                      <a:pt x="611" y="898"/>
                      <a:pt x="1079" y="883"/>
                      <a:pt x="1547" y="858"/>
                    </a:cubicBezTo>
                    <a:cubicBezTo>
                      <a:pt x="1899" y="595"/>
                      <a:pt x="2231" y="308"/>
                      <a:pt x="2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32;p41"/>
              <p:cNvSpPr/>
              <p:nvPr/>
            </p:nvSpPr>
            <p:spPr>
              <a:xfrm>
                <a:off x="5855050" y="2461813"/>
                <a:ext cx="69025" cy="114050"/>
              </a:xfrm>
              <a:custGeom>
                <a:avLst/>
                <a:gdLst/>
                <a:ahLst/>
                <a:cxnLst/>
                <a:rect l="l" t="t" r="r" b="b"/>
                <a:pathLst>
                  <a:path w="2761" h="4562" extrusionOk="0">
                    <a:moveTo>
                      <a:pt x="2158" y="1"/>
                    </a:moveTo>
                    <a:cubicBezTo>
                      <a:pt x="2134" y="1"/>
                      <a:pt x="2105" y="9"/>
                      <a:pt x="2081" y="20"/>
                    </a:cubicBezTo>
                    <a:cubicBezTo>
                      <a:pt x="1785" y="177"/>
                      <a:pt x="1477" y="316"/>
                      <a:pt x="1166" y="435"/>
                    </a:cubicBezTo>
                    <a:cubicBezTo>
                      <a:pt x="1150" y="558"/>
                      <a:pt x="1129" y="685"/>
                      <a:pt x="1108" y="813"/>
                    </a:cubicBezTo>
                    <a:cubicBezTo>
                      <a:pt x="1416" y="705"/>
                      <a:pt x="1719" y="582"/>
                      <a:pt x="2015" y="435"/>
                    </a:cubicBezTo>
                    <a:lnTo>
                      <a:pt x="2015" y="435"/>
                    </a:lnTo>
                    <a:cubicBezTo>
                      <a:pt x="2068" y="1222"/>
                      <a:pt x="2121" y="3647"/>
                      <a:pt x="686" y="4069"/>
                    </a:cubicBezTo>
                    <a:cubicBezTo>
                      <a:pt x="502" y="4122"/>
                      <a:pt x="330" y="4163"/>
                      <a:pt x="165" y="4196"/>
                    </a:cubicBezTo>
                    <a:cubicBezTo>
                      <a:pt x="112" y="4319"/>
                      <a:pt x="59" y="4442"/>
                      <a:pt x="1" y="4561"/>
                    </a:cubicBezTo>
                    <a:cubicBezTo>
                      <a:pt x="239" y="4533"/>
                      <a:pt x="502" y="4479"/>
                      <a:pt x="780" y="4393"/>
                    </a:cubicBezTo>
                    <a:cubicBezTo>
                      <a:pt x="2761" y="3810"/>
                      <a:pt x="2347" y="300"/>
                      <a:pt x="2327" y="152"/>
                    </a:cubicBezTo>
                    <a:cubicBezTo>
                      <a:pt x="2323" y="94"/>
                      <a:pt x="2289" y="45"/>
                      <a:pt x="2236" y="20"/>
                    </a:cubicBezTo>
                    <a:cubicBezTo>
                      <a:pt x="2212" y="9"/>
                      <a:pt x="2187" y="1"/>
                      <a:pt x="2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33;p41"/>
              <p:cNvSpPr/>
              <p:nvPr/>
            </p:nvSpPr>
            <p:spPr>
              <a:xfrm>
                <a:off x="5859175" y="2472663"/>
                <a:ext cx="48925" cy="94050"/>
              </a:xfrm>
              <a:custGeom>
                <a:avLst/>
                <a:gdLst/>
                <a:ahLst/>
                <a:cxnLst/>
                <a:rect l="l" t="t" r="r" b="b"/>
                <a:pathLst>
                  <a:path w="1957" h="3762" extrusionOk="0">
                    <a:moveTo>
                      <a:pt x="1850" y="1"/>
                    </a:moveTo>
                    <a:lnTo>
                      <a:pt x="1850" y="1"/>
                    </a:lnTo>
                    <a:cubicBezTo>
                      <a:pt x="1554" y="148"/>
                      <a:pt x="1251" y="271"/>
                      <a:pt x="943" y="379"/>
                    </a:cubicBezTo>
                    <a:cubicBezTo>
                      <a:pt x="767" y="1506"/>
                      <a:pt x="468" y="2662"/>
                      <a:pt x="0" y="3762"/>
                    </a:cubicBezTo>
                    <a:cubicBezTo>
                      <a:pt x="165" y="3729"/>
                      <a:pt x="337" y="3688"/>
                      <a:pt x="521" y="3635"/>
                    </a:cubicBezTo>
                    <a:cubicBezTo>
                      <a:pt x="1956" y="3213"/>
                      <a:pt x="1903" y="788"/>
                      <a:pt x="18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34;p41"/>
              <p:cNvSpPr/>
              <p:nvPr/>
            </p:nvSpPr>
            <p:spPr>
              <a:xfrm>
                <a:off x="4986875" y="1329863"/>
                <a:ext cx="1702875" cy="966600"/>
              </a:xfrm>
              <a:custGeom>
                <a:avLst/>
                <a:gdLst/>
                <a:ahLst/>
                <a:cxnLst/>
                <a:rect l="l" t="t" r="r" b="b"/>
                <a:pathLst>
                  <a:path w="68115" h="38664" extrusionOk="0">
                    <a:moveTo>
                      <a:pt x="22519" y="1"/>
                    </a:moveTo>
                    <a:cubicBezTo>
                      <a:pt x="17627" y="1"/>
                      <a:pt x="14871" y="3420"/>
                      <a:pt x="14478" y="5801"/>
                    </a:cubicBezTo>
                    <a:cubicBezTo>
                      <a:pt x="14364" y="6495"/>
                      <a:pt x="13929" y="7089"/>
                      <a:pt x="13335" y="7458"/>
                    </a:cubicBezTo>
                    <a:cubicBezTo>
                      <a:pt x="10476" y="9230"/>
                      <a:pt x="3097" y="14242"/>
                      <a:pt x="1695" y="19549"/>
                    </a:cubicBezTo>
                    <a:cubicBezTo>
                      <a:pt x="0" y="25961"/>
                      <a:pt x="7451" y="38663"/>
                      <a:pt x="14490" y="38663"/>
                    </a:cubicBezTo>
                    <a:cubicBezTo>
                      <a:pt x="14710" y="38663"/>
                      <a:pt x="14929" y="38651"/>
                      <a:pt x="15148" y="38625"/>
                    </a:cubicBezTo>
                    <a:cubicBezTo>
                      <a:pt x="22226" y="37805"/>
                      <a:pt x="33106" y="32237"/>
                      <a:pt x="39041" y="32237"/>
                    </a:cubicBezTo>
                    <a:cubicBezTo>
                      <a:pt x="39158" y="32237"/>
                      <a:pt x="39274" y="32239"/>
                      <a:pt x="39388" y="32244"/>
                    </a:cubicBezTo>
                    <a:cubicBezTo>
                      <a:pt x="43559" y="32406"/>
                      <a:pt x="49917" y="36763"/>
                      <a:pt x="55798" y="36763"/>
                    </a:cubicBezTo>
                    <a:cubicBezTo>
                      <a:pt x="57647" y="36763"/>
                      <a:pt x="59449" y="36332"/>
                      <a:pt x="61121" y="35205"/>
                    </a:cubicBezTo>
                    <a:cubicBezTo>
                      <a:pt x="68114" y="30493"/>
                      <a:pt x="60743" y="16965"/>
                      <a:pt x="57093" y="15218"/>
                    </a:cubicBezTo>
                    <a:cubicBezTo>
                      <a:pt x="56630" y="14996"/>
                      <a:pt x="56130" y="14899"/>
                      <a:pt x="55611" y="14899"/>
                    </a:cubicBezTo>
                    <a:cubicBezTo>
                      <a:pt x="52037" y="14899"/>
                      <a:pt x="47521" y="19476"/>
                      <a:pt x="47521" y="19476"/>
                    </a:cubicBezTo>
                    <a:cubicBezTo>
                      <a:pt x="47521" y="19476"/>
                      <a:pt x="45088" y="4050"/>
                      <a:pt x="38173" y="3135"/>
                    </a:cubicBezTo>
                    <a:cubicBezTo>
                      <a:pt x="37597" y="3059"/>
                      <a:pt x="37060" y="3025"/>
                      <a:pt x="36558" y="3025"/>
                    </a:cubicBezTo>
                    <a:cubicBezTo>
                      <a:pt x="33226" y="3025"/>
                      <a:pt x="31462" y="4553"/>
                      <a:pt x="30586" y="5772"/>
                    </a:cubicBezTo>
                    <a:cubicBezTo>
                      <a:pt x="30457" y="5947"/>
                      <a:pt x="30268" y="6030"/>
                      <a:pt x="30082" y="6030"/>
                    </a:cubicBezTo>
                    <a:cubicBezTo>
                      <a:pt x="29824" y="6030"/>
                      <a:pt x="29570" y="5871"/>
                      <a:pt x="29486" y="5579"/>
                    </a:cubicBezTo>
                    <a:cubicBezTo>
                      <a:pt x="28908" y="3533"/>
                      <a:pt x="27341" y="280"/>
                      <a:pt x="23203" y="23"/>
                    </a:cubicBezTo>
                    <a:cubicBezTo>
                      <a:pt x="22970" y="8"/>
                      <a:pt x="22742" y="1"/>
                      <a:pt x="22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35;p41"/>
              <p:cNvSpPr/>
              <p:nvPr/>
            </p:nvSpPr>
            <p:spPr>
              <a:xfrm>
                <a:off x="6175600" y="1702338"/>
                <a:ext cx="327325" cy="246175"/>
              </a:xfrm>
              <a:custGeom>
                <a:avLst/>
                <a:gdLst/>
                <a:ahLst/>
                <a:cxnLst/>
                <a:rect l="l" t="t" r="r" b="b"/>
                <a:pathLst>
                  <a:path w="13093" h="9847" extrusionOk="0">
                    <a:moveTo>
                      <a:pt x="8061" y="0"/>
                    </a:moveTo>
                    <a:cubicBezTo>
                      <a:pt x="4645" y="0"/>
                      <a:pt x="367" y="4185"/>
                      <a:pt x="0" y="4548"/>
                    </a:cubicBezTo>
                    <a:lnTo>
                      <a:pt x="299" y="9847"/>
                    </a:lnTo>
                    <a:cubicBezTo>
                      <a:pt x="299" y="9847"/>
                      <a:pt x="4770" y="2949"/>
                      <a:pt x="9751" y="2949"/>
                    </a:cubicBezTo>
                    <a:cubicBezTo>
                      <a:pt x="10854" y="2949"/>
                      <a:pt x="11982" y="3287"/>
                      <a:pt x="13092" y="4113"/>
                    </a:cubicBezTo>
                    <a:cubicBezTo>
                      <a:pt x="11882" y="2227"/>
                      <a:pt x="10570" y="811"/>
                      <a:pt x="9544" y="319"/>
                    </a:cubicBezTo>
                    <a:cubicBezTo>
                      <a:pt x="9081" y="97"/>
                      <a:pt x="8581" y="0"/>
                      <a:pt x="8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36;p41"/>
              <p:cNvSpPr/>
              <p:nvPr/>
            </p:nvSpPr>
            <p:spPr>
              <a:xfrm>
                <a:off x="5956675" y="1815613"/>
                <a:ext cx="264075" cy="349150"/>
              </a:xfrm>
              <a:custGeom>
                <a:avLst/>
                <a:gdLst/>
                <a:ahLst/>
                <a:cxnLst/>
                <a:rect l="l" t="t" r="r" b="b"/>
                <a:pathLst>
                  <a:path w="10563" h="13966" extrusionOk="0">
                    <a:moveTo>
                      <a:pt x="8745" y="0"/>
                    </a:moveTo>
                    <a:cubicBezTo>
                      <a:pt x="8745" y="1"/>
                      <a:pt x="8511" y="10862"/>
                      <a:pt x="0" y="13064"/>
                    </a:cubicBezTo>
                    <a:lnTo>
                      <a:pt x="1297" y="13662"/>
                    </a:lnTo>
                    <a:cubicBezTo>
                      <a:pt x="1754" y="13873"/>
                      <a:pt x="2210" y="13965"/>
                      <a:pt x="2662" y="13965"/>
                    </a:cubicBezTo>
                    <a:cubicBezTo>
                      <a:pt x="3844" y="13965"/>
                      <a:pt x="4999" y="13337"/>
                      <a:pt x="6067" y="12572"/>
                    </a:cubicBezTo>
                    <a:cubicBezTo>
                      <a:pt x="9705" y="9963"/>
                      <a:pt x="10562" y="4631"/>
                      <a:pt x="8745" y="0"/>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37;p41"/>
              <p:cNvSpPr/>
              <p:nvPr/>
            </p:nvSpPr>
            <p:spPr>
              <a:xfrm>
                <a:off x="5364050" y="1345663"/>
                <a:ext cx="170625" cy="140125"/>
              </a:xfrm>
              <a:custGeom>
                <a:avLst/>
                <a:gdLst/>
                <a:ahLst/>
                <a:cxnLst/>
                <a:rect l="l" t="t" r="r" b="b"/>
                <a:pathLst>
                  <a:path w="6825" h="5605" extrusionOk="0">
                    <a:moveTo>
                      <a:pt x="6617" y="0"/>
                    </a:moveTo>
                    <a:cubicBezTo>
                      <a:pt x="6614" y="0"/>
                      <a:pt x="6610" y="1"/>
                      <a:pt x="6607" y="1"/>
                    </a:cubicBezTo>
                    <a:cubicBezTo>
                      <a:pt x="5093" y="108"/>
                      <a:pt x="3743" y="641"/>
                      <a:pt x="2550" y="1585"/>
                    </a:cubicBezTo>
                    <a:cubicBezTo>
                      <a:pt x="1409" y="2479"/>
                      <a:pt x="237" y="3889"/>
                      <a:pt x="16" y="5362"/>
                    </a:cubicBezTo>
                    <a:cubicBezTo>
                      <a:pt x="1" y="5470"/>
                      <a:pt x="114" y="5604"/>
                      <a:pt x="215" y="5604"/>
                    </a:cubicBezTo>
                    <a:cubicBezTo>
                      <a:pt x="256" y="5604"/>
                      <a:pt x="295" y="5583"/>
                      <a:pt x="323" y="5530"/>
                    </a:cubicBezTo>
                    <a:cubicBezTo>
                      <a:pt x="963" y="4312"/>
                      <a:pt x="1483" y="3192"/>
                      <a:pt x="2526" y="2245"/>
                    </a:cubicBezTo>
                    <a:cubicBezTo>
                      <a:pt x="3673" y="1207"/>
                      <a:pt x="5134" y="518"/>
                      <a:pt x="6660" y="264"/>
                    </a:cubicBezTo>
                    <a:cubicBezTo>
                      <a:pt x="6824" y="236"/>
                      <a:pt x="6762" y="0"/>
                      <a:pt x="6617"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38;p41"/>
              <p:cNvSpPr/>
              <p:nvPr/>
            </p:nvSpPr>
            <p:spPr>
              <a:xfrm>
                <a:off x="5024925" y="1718463"/>
                <a:ext cx="83075" cy="267300"/>
              </a:xfrm>
              <a:custGeom>
                <a:avLst/>
                <a:gdLst/>
                <a:ahLst/>
                <a:cxnLst/>
                <a:rect l="l" t="t" r="r" b="b"/>
                <a:pathLst>
                  <a:path w="3323" h="10692" extrusionOk="0">
                    <a:moveTo>
                      <a:pt x="3129" y="0"/>
                    </a:moveTo>
                    <a:cubicBezTo>
                      <a:pt x="3107" y="0"/>
                      <a:pt x="3086" y="8"/>
                      <a:pt x="3069" y="27"/>
                    </a:cubicBezTo>
                    <a:cubicBezTo>
                      <a:pt x="451" y="2714"/>
                      <a:pt x="0" y="7089"/>
                      <a:pt x="1251" y="10544"/>
                    </a:cubicBezTo>
                    <a:cubicBezTo>
                      <a:pt x="1282" y="10630"/>
                      <a:pt x="1389" y="10691"/>
                      <a:pt x="1475" y="10691"/>
                    </a:cubicBezTo>
                    <a:cubicBezTo>
                      <a:pt x="1548" y="10691"/>
                      <a:pt x="1607" y="10648"/>
                      <a:pt x="1596" y="10540"/>
                    </a:cubicBezTo>
                    <a:cubicBezTo>
                      <a:pt x="1395" y="8620"/>
                      <a:pt x="956" y="6819"/>
                      <a:pt x="1218" y="4863"/>
                    </a:cubicBezTo>
                    <a:cubicBezTo>
                      <a:pt x="1452" y="3161"/>
                      <a:pt x="2088" y="1491"/>
                      <a:pt x="3253" y="208"/>
                    </a:cubicBezTo>
                    <a:cubicBezTo>
                      <a:pt x="3322" y="132"/>
                      <a:pt x="3219" y="0"/>
                      <a:pt x="3129"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39;p41"/>
              <p:cNvSpPr/>
              <p:nvPr/>
            </p:nvSpPr>
            <p:spPr>
              <a:xfrm>
                <a:off x="5394425" y="1570113"/>
                <a:ext cx="157475" cy="176800"/>
              </a:xfrm>
              <a:custGeom>
                <a:avLst/>
                <a:gdLst/>
                <a:ahLst/>
                <a:cxnLst/>
                <a:rect l="l" t="t" r="r" b="b"/>
                <a:pathLst>
                  <a:path w="6299" h="7072" extrusionOk="0">
                    <a:moveTo>
                      <a:pt x="133" y="0"/>
                    </a:moveTo>
                    <a:cubicBezTo>
                      <a:pt x="63" y="0"/>
                      <a:pt x="0" y="90"/>
                      <a:pt x="56" y="177"/>
                    </a:cubicBezTo>
                    <a:cubicBezTo>
                      <a:pt x="1618" y="2696"/>
                      <a:pt x="3378" y="5646"/>
                      <a:pt x="6101" y="7056"/>
                    </a:cubicBezTo>
                    <a:cubicBezTo>
                      <a:pt x="6121" y="7067"/>
                      <a:pt x="6140" y="7071"/>
                      <a:pt x="6157" y="7071"/>
                    </a:cubicBezTo>
                    <a:cubicBezTo>
                      <a:pt x="6261" y="7071"/>
                      <a:pt x="6298" y="6904"/>
                      <a:pt x="6204" y="6831"/>
                    </a:cubicBezTo>
                    <a:cubicBezTo>
                      <a:pt x="4944" y="5879"/>
                      <a:pt x="3804" y="4911"/>
                      <a:pt x="2803" y="3681"/>
                    </a:cubicBezTo>
                    <a:cubicBezTo>
                      <a:pt x="1864" y="2532"/>
                      <a:pt x="1036" y="1290"/>
                      <a:pt x="215" y="50"/>
                    </a:cubicBezTo>
                    <a:cubicBezTo>
                      <a:pt x="192" y="15"/>
                      <a:pt x="162" y="0"/>
                      <a:pt x="133"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40;p41"/>
              <p:cNvSpPr/>
              <p:nvPr/>
            </p:nvSpPr>
            <p:spPr>
              <a:xfrm>
                <a:off x="5770300" y="1427613"/>
                <a:ext cx="89925" cy="74725"/>
              </a:xfrm>
              <a:custGeom>
                <a:avLst/>
                <a:gdLst/>
                <a:ahLst/>
                <a:cxnLst/>
                <a:rect l="l" t="t" r="r" b="b"/>
                <a:pathLst>
                  <a:path w="3597" h="2989" extrusionOk="0">
                    <a:moveTo>
                      <a:pt x="3390" y="0"/>
                    </a:moveTo>
                    <a:cubicBezTo>
                      <a:pt x="3386" y="0"/>
                      <a:pt x="3383" y="0"/>
                      <a:pt x="3379" y="1"/>
                    </a:cubicBezTo>
                    <a:cubicBezTo>
                      <a:pt x="2022" y="107"/>
                      <a:pt x="237" y="1362"/>
                      <a:pt x="15" y="2786"/>
                    </a:cubicBezTo>
                    <a:cubicBezTo>
                      <a:pt x="1" y="2883"/>
                      <a:pt x="86" y="2988"/>
                      <a:pt x="172" y="2988"/>
                    </a:cubicBezTo>
                    <a:cubicBezTo>
                      <a:pt x="206" y="2988"/>
                      <a:pt x="241" y="2972"/>
                      <a:pt x="269" y="2933"/>
                    </a:cubicBezTo>
                    <a:cubicBezTo>
                      <a:pt x="704" y="2334"/>
                      <a:pt x="1000" y="1719"/>
                      <a:pt x="1574" y="1222"/>
                    </a:cubicBezTo>
                    <a:cubicBezTo>
                      <a:pt x="2140" y="734"/>
                      <a:pt x="2776" y="497"/>
                      <a:pt x="3461" y="247"/>
                    </a:cubicBezTo>
                    <a:cubicBezTo>
                      <a:pt x="3596" y="199"/>
                      <a:pt x="3508" y="0"/>
                      <a:pt x="3390"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41;p41"/>
              <p:cNvSpPr/>
              <p:nvPr/>
            </p:nvSpPr>
            <p:spPr>
              <a:xfrm>
                <a:off x="5609575" y="1341588"/>
                <a:ext cx="120000" cy="150250"/>
              </a:xfrm>
              <a:custGeom>
                <a:avLst/>
                <a:gdLst/>
                <a:ahLst/>
                <a:cxnLst/>
                <a:rect l="l" t="t" r="r" b="b"/>
                <a:pathLst>
                  <a:path w="4800" h="6010" extrusionOk="0">
                    <a:moveTo>
                      <a:pt x="1" y="0"/>
                    </a:moveTo>
                    <a:cubicBezTo>
                      <a:pt x="485" y="455"/>
                      <a:pt x="973" y="1013"/>
                      <a:pt x="1424" y="1714"/>
                    </a:cubicBezTo>
                    <a:cubicBezTo>
                      <a:pt x="3040" y="4216"/>
                      <a:pt x="3482" y="6009"/>
                      <a:pt x="4167" y="6009"/>
                    </a:cubicBezTo>
                    <a:cubicBezTo>
                      <a:pt x="4351" y="6009"/>
                      <a:pt x="4553" y="5879"/>
                      <a:pt x="4800" y="5599"/>
                    </a:cubicBezTo>
                    <a:cubicBezTo>
                      <a:pt x="4652" y="5525"/>
                      <a:pt x="4529" y="5398"/>
                      <a:pt x="4480" y="5214"/>
                    </a:cubicBezTo>
                    <a:cubicBezTo>
                      <a:pt x="3991" y="3495"/>
                      <a:pt x="2806" y="94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42;p41"/>
              <p:cNvSpPr/>
              <p:nvPr/>
            </p:nvSpPr>
            <p:spPr>
              <a:xfrm>
                <a:off x="5898125" y="1410088"/>
                <a:ext cx="273175" cy="488925"/>
              </a:xfrm>
              <a:custGeom>
                <a:avLst/>
                <a:gdLst/>
                <a:ahLst/>
                <a:cxnLst/>
                <a:rect l="l" t="t" r="r" b="b"/>
                <a:pathLst>
                  <a:path w="10927" h="19557" extrusionOk="0">
                    <a:moveTo>
                      <a:pt x="496" y="1"/>
                    </a:moveTo>
                    <a:cubicBezTo>
                      <a:pt x="333" y="1"/>
                      <a:pt x="168" y="7"/>
                      <a:pt x="0" y="21"/>
                    </a:cubicBezTo>
                    <a:cubicBezTo>
                      <a:pt x="1342" y="1120"/>
                      <a:pt x="4447" y="1600"/>
                      <a:pt x="6870" y="7642"/>
                    </a:cubicBezTo>
                    <a:cubicBezTo>
                      <a:pt x="8913" y="12740"/>
                      <a:pt x="10488" y="19556"/>
                      <a:pt x="10488" y="19556"/>
                    </a:cubicBezTo>
                    <a:lnTo>
                      <a:pt x="10927" y="16115"/>
                    </a:lnTo>
                    <a:cubicBezTo>
                      <a:pt x="10602" y="14272"/>
                      <a:pt x="8060"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43;p41"/>
              <p:cNvSpPr/>
              <p:nvPr/>
            </p:nvSpPr>
            <p:spPr>
              <a:xfrm>
                <a:off x="5043800" y="1570363"/>
                <a:ext cx="327725" cy="571050"/>
              </a:xfrm>
              <a:custGeom>
                <a:avLst/>
                <a:gdLst/>
                <a:ahLst/>
                <a:cxnLst/>
                <a:rect l="l" t="t" r="r" b="b"/>
                <a:pathLst>
                  <a:path w="13109" h="22842" extrusionOk="0">
                    <a:moveTo>
                      <a:pt x="13108" y="0"/>
                    </a:moveTo>
                    <a:cubicBezTo>
                      <a:pt x="13108" y="0"/>
                      <a:pt x="3757" y="3564"/>
                      <a:pt x="1878" y="10073"/>
                    </a:cubicBezTo>
                    <a:cubicBezTo>
                      <a:pt x="0" y="16582"/>
                      <a:pt x="4385" y="22841"/>
                      <a:pt x="4385" y="22841"/>
                    </a:cubicBezTo>
                    <a:lnTo>
                      <a:pt x="13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44;p41"/>
              <p:cNvSpPr/>
              <p:nvPr/>
            </p:nvSpPr>
            <p:spPr>
              <a:xfrm>
                <a:off x="5905825" y="1784663"/>
                <a:ext cx="239250" cy="257075"/>
              </a:xfrm>
              <a:custGeom>
                <a:avLst/>
                <a:gdLst/>
                <a:ahLst/>
                <a:cxnLst/>
                <a:rect l="l" t="t" r="r" b="b"/>
                <a:pathLst>
                  <a:path w="9570" h="10283" extrusionOk="0">
                    <a:moveTo>
                      <a:pt x="4292" y="1"/>
                    </a:moveTo>
                    <a:cubicBezTo>
                      <a:pt x="1192" y="1"/>
                      <a:pt x="1" y="3019"/>
                      <a:pt x="1" y="3019"/>
                    </a:cubicBezTo>
                    <a:lnTo>
                      <a:pt x="1235" y="10283"/>
                    </a:lnTo>
                    <a:cubicBezTo>
                      <a:pt x="1235" y="10283"/>
                      <a:pt x="1236" y="10283"/>
                      <a:pt x="1239" y="10283"/>
                    </a:cubicBezTo>
                    <a:cubicBezTo>
                      <a:pt x="1385" y="10283"/>
                      <a:pt x="5245" y="10259"/>
                      <a:pt x="7522" y="7764"/>
                    </a:cubicBezTo>
                    <a:cubicBezTo>
                      <a:pt x="9569" y="5529"/>
                      <a:pt x="8302" y="390"/>
                      <a:pt x="4815" y="28"/>
                    </a:cubicBezTo>
                    <a:cubicBezTo>
                      <a:pt x="4635" y="10"/>
                      <a:pt x="4461" y="1"/>
                      <a:pt x="42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45;p41"/>
              <p:cNvSpPr/>
              <p:nvPr/>
            </p:nvSpPr>
            <p:spPr>
              <a:xfrm>
                <a:off x="5947350" y="1819813"/>
                <a:ext cx="258225" cy="344325"/>
              </a:xfrm>
              <a:custGeom>
                <a:avLst/>
                <a:gdLst/>
                <a:ahLst/>
                <a:cxnLst/>
                <a:rect l="l" t="t" r="r" b="b"/>
                <a:pathLst>
                  <a:path w="10329" h="13773" extrusionOk="0">
                    <a:moveTo>
                      <a:pt x="9036" y="1"/>
                    </a:moveTo>
                    <a:cubicBezTo>
                      <a:pt x="9036" y="2"/>
                      <a:pt x="8523" y="10714"/>
                      <a:pt x="0" y="12871"/>
                    </a:cubicBezTo>
                    <a:lnTo>
                      <a:pt x="1297" y="13478"/>
                    </a:lnTo>
                    <a:cubicBezTo>
                      <a:pt x="1733" y="13683"/>
                      <a:pt x="2167" y="13773"/>
                      <a:pt x="2594" y="13773"/>
                    </a:cubicBezTo>
                    <a:cubicBezTo>
                      <a:pt x="3778" y="13773"/>
                      <a:pt x="4916" y="13084"/>
                      <a:pt x="5944" y="12231"/>
                    </a:cubicBezTo>
                    <a:cubicBezTo>
                      <a:pt x="9278" y="9463"/>
                      <a:pt x="10328" y="4779"/>
                      <a:pt x="9036"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46;p41"/>
              <p:cNvSpPr/>
              <p:nvPr/>
            </p:nvSpPr>
            <p:spPr>
              <a:xfrm>
                <a:off x="5942925" y="1815588"/>
                <a:ext cx="268275" cy="352800"/>
              </a:xfrm>
              <a:custGeom>
                <a:avLst/>
                <a:gdLst/>
                <a:ahLst/>
                <a:cxnLst/>
                <a:rect l="l" t="t" r="r" b="b"/>
                <a:pathLst>
                  <a:path w="10731" h="14112" extrusionOk="0">
                    <a:moveTo>
                      <a:pt x="9279" y="1171"/>
                    </a:moveTo>
                    <a:cubicBezTo>
                      <a:pt x="10210" y="5674"/>
                      <a:pt x="9021" y="9775"/>
                      <a:pt x="6013" y="12269"/>
                    </a:cubicBezTo>
                    <a:cubicBezTo>
                      <a:pt x="4800" y="13278"/>
                      <a:pt x="3744" y="13770"/>
                      <a:pt x="2772" y="13770"/>
                    </a:cubicBezTo>
                    <a:cubicBezTo>
                      <a:pt x="2348" y="13770"/>
                      <a:pt x="1941" y="13677"/>
                      <a:pt x="1543" y="13491"/>
                    </a:cubicBezTo>
                    <a:lnTo>
                      <a:pt x="665" y="13081"/>
                    </a:lnTo>
                    <a:cubicBezTo>
                      <a:pt x="7289" y="11109"/>
                      <a:pt x="8905" y="3840"/>
                      <a:pt x="9279" y="1171"/>
                    </a:cubicBezTo>
                    <a:close/>
                    <a:moveTo>
                      <a:pt x="9214" y="0"/>
                    </a:moveTo>
                    <a:cubicBezTo>
                      <a:pt x="9208" y="0"/>
                      <a:pt x="9203" y="1"/>
                      <a:pt x="9197" y="1"/>
                    </a:cubicBezTo>
                    <a:cubicBezTo>
                      <a:pt x="9114" y="10"/>
                      <a:pt x="9049" y="75"/>
                      <a:pt x="9045" y="162"/>
                    </a:cubicBezTo>
                    <a:cubicBezTo>
                      <a:pt x="9040" y="268"/>
                      <a:pt x="8442" y="10772"/>
                      <a:pt x="137" y="12876"/>
                    </a:cubicBezTo>
                    <a:cubicBezTo>
                      <a:pt x="67" y="12892"/>
                      <a:pt x="18" y="12954"/>
                      <a:pt x="9" y="13023"/>
                    </a:cubicBezTo>
                    <a:cubicBezTo>
                      <a:pt x="1" y="13093"/>
                      <a:pt x="42" y="13163"/>
                      <a:pt x="107" y="13192"/>
                    </a:cubicBezTo>
                    <a:lnTo>
                      <a:pt x="1400" y="13799"/>
                    </a:lnTo>
                    <a:cubicBezTo>
                      <a:pt x="1871" y="14021"/>
                      <a:pt x="2331" y="14111"/>
                      <a:pt x="2778" y="14111"/>
                    </a:cubicBezTo>
                    <a:cubicBezTo>
                      <a:pt x="4131" y="14111"/>
                      <a:pt x="5349" y="13262"/>
                      <a:pt x="6227" y="12531"/>
                    </a:cubicBezTo>
                    <a:cubicBezTo>
                      <a:pt x="9553" y="9771"/>
                      <a:pt x="10730" y="5133"/>
                      <a:pt x="9377" y="124"/>
                    </a:cubicBezTo>
                    <a:cubicBezTo>
                      <a:pt x="9358" y="48"/>
                      <a:pt x="9289" y="0"/>
                      <a:pt x="9214"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47;p41"/>
              <p:cNvSpPr/>
              <p:nvPr/>
            </p:nvSpPr>
            <p:spPr>
              <a:xfrm>
                <a:off x="6085050" y="1819188"/>
                <a:ext cx="113950" cy="261600"/>
              </a:xfrm>
              <a:custGeom>
                <a:avLst/>
                <a:gdLst/>
                <a:ahLst/>
                <a:cxnLst/>
                <a:rect l="l" t="t" r="r" b="b"/>
                <a:pathLst>
                  <a:path w="4558" h="10464" extrusionOk="0">
                    <a:moveTo>
                      <a:pt x="3491" y="1"/>
                    </a:moveTo>
                    <a:cubicBezTo>
                      <a:pt x="3491" y="2"/>
                      <a:pt x="3257" y="5497"/>
                      <a:pt x="1" y="9426"/>
                    </a:cubicBezTo>
                    <a:lnTo>
                      <a:pt x="2109" y="10464"/>
                    </a:lnTo>
                    <a:cubicBezTo>
                      <a:pt x="4086" y="7675"/>
                      <a:pt x="4557" y="3865"/>
                      <a:pt x="3491"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48;p41"/>
              <p:cNvSpPr/>
              <p:nvPr/>
            </p:nvSpPr>
            <p:spPr>
              <a:xfrm>
                <a:off x="6080650" y="1814963"/>
                <a:ext cx="122975" cy="270150"/>
              </a:xfrm>
              <a:custGeom>
                <a:avLst/>
                <a:gdLst/>
                <a:ahLst/>
                <a:cxnLst/>
                <a:rect l="l" t="t" r="r" b="b"/>
                <a:pathLst>
                  <a:path w="4919" h="10806" extrusionOk="0">
                    <a:moveTo>
                      <a:pt x="3737" y="1179"/>
                    </a:moveTo>
                    <a:lnTo>
                      <a:pt x="3737" y="1179"/>
                    </a:lnTo>
                    <a:cubicBezTo>
                      <a:pt x="4459" y="4628"/>
                      <a:pt x="3925" y="7946"/>
                      <a:pt x="2227" y="10420"/>
                    </a:cubicBezTo>
                    <a:lnTo>
                      <a:pt x="443" y="9538"/>
                    </a:lnTo>
                    <a:cubicBezTo>
                      <a:pt x="2761" y="6638"/>
                      <a:pt x="3507" y="2930"/>
                      <a:pt x="3737" y="1179"/>
                    </a:cubicBezTo>
                    <a:close/>
                    <a:moveTo>
                      <a:pt x="3666" y="1"/>
                    </a:moveTo>
                    <a:cubicBezTo>
                      <a:pt x="3661" y="1"/>
                      <a:pt x="3656" y="1"/>
                      <a:pt x="3650" y="2"/>
                    </a:cubicBezTo>
                    <a:cubicBezTo>
                      <a:pt x="3565" y="11"/>
                      <a:pt x="3503" y="79"/>
                      <a:pt x="3499" y="166"/>
                    </a:cubicBezTo>
                    <a:cubicBezTo>
                      <a:pt x="3495" y="219"/>
                      <a:pt x="3228" y="5646"/>
                      <a:pt x="46" y="9485"/>
                    </a:cubicBezTo>
                    <a:cubicBezTo>
                      <a:pt x="12" y="9525"/>
                      <a:pt x="0" y="9579"/>
                      <a:pt x="8" y="9628"/>
                    </a:cubicBezTo>
                    <a:cubicBezTo>
                      <a:pt x="21" y="9682"/>
                      <a:pt x="54" y="9722"/>
                      <a:pt x="99" y="9747"/>
                    </a:cubicBezTo>
                    <a:lnTo>
                      <a:pt x="2207" y="10789"/>
                    </a:lnTo>
                    <a:cubicBezTo>
                      <a:pt x="2232" y="10797"/>
                      <a:pt x="2257" y="10805"/>
                      <a:pt x="2285" y="10805"/>
                    </a:cubicBezTo>
                    <a:cubicBezTo>
                      <a:pt x="2338" y="10805"/>
                      <a:pt x="2387" y="10780"/>
                      <a:pt x="2420" y="10731"/>
                    </a:cubicBezTo>
                    <a:cubicBezTo>
                      <a:pt x="4405" y="7939"/>
                      <a:pt x="4918" y="4071"/>
                      <a:pt x="3832" y="125"/>
                    </a:cubicBezTo>
                    <a:cubicBezTo>
                      <a:pt x="3812" y="52"/>
                      <a:pt x="3739" y="1"/>
                      <a:pt x="3666"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49;p41"/>
              <p:cNvSpPr/>
              <p:nvPr/>
            </p:nvSpPr>
            <p:spPr>
              <a:xfrm>
                <a:off x="5548175" y="1415663"/>
                <a:ext cx="205825" cy="83525"/>
              </a:xfrm>
              <a:custGeom>
                <a:avLst/>
                <a:gdLst/>
                <a:ahLst/>
                <a:cxnLst/>
                <a:rect l="l" t="t" r="r" b="b"/>
                <a:pathLst>
                  <a:path w="8233" h="3341" extrusionOk="0">
                    <a:moveTo>
                      <a:pt x="4951" y="1"/>
                    </a:moveTo>
                    <a:cubicBezTo>
                      <a:pt x="4883" y="1"/>
                      <a:pt x="4820" y="88"/>
                      <a:pt x="4872" y="175"/>
                    </a:cubicBezTo>
                    <a:cubicBezTo>
                      <a:pt x="4967" y="331"/>
                      <a:pt x="5041" y="503"/>
                      <a:pt x="5094" y="684"/>
                    </a:cubicBezTo>
                    <a:cubicBezTo>
                      <a:pt x="5086" y="704"/>
                      <a:pt x="5086" y="729"/>
                      <a:pt x="5090" y="753"/>
                    </a:cubicBezTo>
                    <a:cubicBezTo>
                      <a:pt x="5135" y="954"/>
                      <a:pt x="5168" y="1180"/>
                      <a:pt x="5168" y="1401"/>
                    </a:cubicBezTo>
                    <a:cubicBezTo>
                      <a:pt x="5131" y="1754"/>
                      <a:pt x="4971" y="2078"/>
                      <a:pt x="4643" y="2304"/>
                    </a:cubicBezTo>
                    <a:cubicBezTo>
                      <a:pt x="3847" y="2165"/>
                      <a:pt x="3029" y="2103"/>
                      <a:pt x="2222" y="2103"/>
                    </a:cubicBezTo>
                    <a:cubicBezTo>
                      <a:pt x="1521" y="2103"/>
                      <a:pt x="828" y="2150"/>
                      <a:pt x="164" y="2234"/>
                    </a:cubicBezTo>
                    <a:cubicBezTo>
                      <a:pt x="0" y="2254"/>
                      <a:pt x="66" y="2492"/>
                      <a:pt x="206" y="2492"/>
                    </a:cubicBezTo>
                    <a:cubicBezTo>
                      <a:pt x="210" y="2492"/>
                      <a:pt x="214" y="2492"/>
                      <a:pt x="217" y="2492"/>
                    </a:cubicBezTo>
                    <a:cubicBezTo>
                      <a:pt x="680" y="2460"/>
                      <a:pt x="1144" y="2443"/>
                      <a:pt x="1609" y="2443"/>
                    </a:cubicBezTo>
                    <a:cubicBezTo>
                      <a:pt x="2284" y="2443"/>
                      <a:pt x="2959" y="2479"/>
                      <a:pt x="3630" y="2562"/>
                    </a:cubicBezTo>
                    <a:cubicBezTo>
                      <a:pt x="4779" y="2702"/>
                      <a:pt x="5857" y="3046"/>
                      <a:pt x="6973" y="3309"/>
                    </a:cubicBezTo>
                    <a:cubicBezTo>
                      <a:pt x="7003" y="3317"/>
                      <a:pt x="7055" y="3325"/>
                      <a:pt x="7095" y="3325"/>
                    </a:cubicBezTo>
                    <a:cubicBezTo>
                      <a:pt x="7116" y="3325"/>
                      <a:pt x="7133" y="3322"/>
                      <a:pt x="7141" y="3317"/>
                    </a:cubicBezTo>
                    <a:cubicBezTo>
                      <a:pt x="7245" y="3332"/>
                      <a:pt x="7345" y="3341"/>
                      <a:pt x="7443" y="3341"/>
                    </a:cubicBezTo>
                    <a:cubicBezTo>
                      <a:pt x="7680" y="3341"/>
                      <a:pt x="7901" y="3290"/>
                      <a:pt x="8113" y="3165"/>
                    </a:cubicBezTo>
                    <a:cubicBezTo>
                      <a:pt x="8232" y="3099"/>
                      <a:pt x="8101" y="2948"/>
                      <a:pt x="8011" y="2944"/>
                    </a:cubicBezTo>
                    <a:cubicBezTo>
                      <a:pt x="7965" y="2944"/>
                      <a:pt x="7920" y="2948"/>
                      <a:pt x="7875" y="2952"/>
                    </a:cubicBezTo>
                    <a:cubicBezTo>
                      <a:pt x="7863" y="2910"/>
                      <a:pt x="7838" y="2870"/>
                      <a:pt x="7789" y="2861"/>
                    </a:cubicBezTo>
                    <a:cubicBezTo>
                      <a:pt x="7395" y="2779"/>
                      <a:pt x="7100" y="2709"/>
                      <a:pt x="6759" y="2644"/>
                    </a:cubicBezTo>
                    <a:cubicBezTo>
                      <a:pt x="6750" y="2642"/>
                      <a:pt x="6740" y="2641"/>
                      <a:pt x="6732" y="2641"/>
                    </a:cubicBezTo>
                    <a:cubicBezTo>
                      <a:pt x="6634" y="2641"/>
                      <a:pt x="6599" y="2762"/>
                      <a:pt x="6649" y="2841"/>
                    </a:cubicBezTo>
                    <a:cubicBezTo>
                      <a:pt x="6485" y="2775"/>
                      <a:pt x="6313" y="2726"/>
                      <a:pt x="6144" y="2669"/>
                    </a:cubicBezTo>
                    <a:cubicBezTo>
                      <a:pt x="6173" y="2648"/>
                      <a:pt x="6201" y="2620"/>
                      <a:pt x="6197" y="2575"/>
                    </a:cubicBezTo>
                    <a:cubicBezTo>
                      <a:pt x="6189" y="2185"/>
                      <a:pt x="6083" y="1861"/>
                      <a:pt x="5866" y="1537"/>
                    </a:cubicBezTo>
                    <a:cubicBezTo>
                      <a:pt x="5866" y="1537"/>
                      <a:pt x="5866" y="1532"/>
                      <a:pt x="5862" y="1532"/>
                    </a:cubicBezTo>
                    <a:cubicBezTo>
                      <a:pt x="5853" y="1520"/>
                      <a:pt x="5849" y="1512"/>
                      <a:pt x="5841" y="1500"/>
                    </a:cubicBezTo>
                    <a:cubicBezTo>
                      <a:pt x="5812" y="1459"/>
                      <a:pt x="5772" y="1442"/>
                      <a:pt x="5735" y="1442"/>
                    </a:cubicBezTo>
                    <a:cubicBezTo>
                      <a:pt x="5723" y="1442"/>
                      <a:pt x="5712" y="1443"/>
                      <a:pt x="5701" y="1446"/>
                    </a:cubicBezTo>
                    <a:cubicBezTo>
                      <a:pt x="5673" y="1331"/>
                      <a:pt x="5623" y="1221"/>
                      <a:pt x="5546" y="1119"/>
                    </a:cubicBezTo>
                    <a:cubicBezTo>
                      <a:pt x="5496" y="958"/>
                      <a:pt x="5423" y="803"/>
                      <a:pt x="5320" y="659"/>
                    </a:cubicBezTo>
                    <a:cubicBezTo>
                      <a:pt x="5311" y="646"/>
                      <a:pt x="5304" y="642"/>
                      <a:pt x="5291" y="634"/>
                    </a:cubicBezTo>
                    <a:cubicBezTo>
                      <a:pt x="5230" y="434"/>
                      <a:pt x="5143" y="241"/>
                      <a:pt x="5029" y="52"/>
                    </a:cubicBezTo>
                    <a:cubicBezTo>
                      <a:pt x="5007" y="16"/>
                      <a:pt x="4979" y="1"/>
                      <a:pt x="4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50;p41"/>
              <p:cNvSpPr/>
              <p:nvPr/>
            </p:nvSpPr>
            <p:spPr>
              <a:xfrm>
                <a:off x="5950650" y="1551388"/>
                <a:ext cx="169775" cy="121775"/>
              </a:xfrm>
              <a:custGeom>
                <a:avLst/>
                <a:gdLst/>
                <a:ahLst/>
                <a:cxnLst/>
                <a:rect l="l" t="t" r="r" b="b"/>
                <a:pathLst>
                  <a:path w="6791" h="4871" extrusionOk="0">
                    <a:moveTo>
                      <a:pt x="532" y="0"/>
                    </a:moveTo>
                    <a:cubicBezTo>
                      <a:pt x="429" y="0"/>
                      <a:pt x="328" y="8"/>
                      <a:pt x="229" y="25"/>
                    </a:cubicBezTo>
                    <a:cubicBezTo>
                      <a:pt x="205" y="29"/>
                      <a:pt x="188" y="41"/>
                      <a:pt x="180" y="53"/>
                    </a:cubicBezTo>
                    <a:cubicBezTo>
                      <a:pt x="160" y="49"/>
                      <a:pt x="139" y="45"/>
                      <a:pt x="123" y="41"/>
                    </a:cubicBezTo>
                    <a:cubicBezTo>
                      <a:pt x="115" y="39"/>
                      <a:pt x="108" y="38"/>
                      <a:pt x="101" y="38"/>
                    </a:cubicBezTo>
                    <a:cubicBezTo>
                      <a:pt x="1" y="38"/>
                      <a:pt x="11" y="195"/>
                      <a:pt x="106" y="222"/>
                    </a:cubicBezTo>
                    <a:cubicBezTo>
                      <a:pt x="1009" y="480"/>
                      <a:pt x="1899" y="812"/>
                      <a:pt x="2747" y="1218"/>
                    </a:cubicBezTo>
                    <a:cubicBezTo>
                      <a:pt x="3486" y="1743"/>
                      <a:pt x="4245" y="2231"/>
                      <a:pt x="4934" y="2830"/>
                    </a:cubicBezTo>
                    <a:cubicBezTo>
                      <a:pt x="5340" y="3187"/>
                      <a:pt x="5623" y="3510"/>
                      <a:pt x="5840" y="4023"/>
                    </a:cubicBezTo>
                    <a:cubicBezTo>
                      <a:pt x="5971" y="4335"/>
                      <a:pt x="6033" y="4581"/>
                      <a:pt x="6287" y="4815"/>
                    </a:cubicBezTo>
                    <a:cubicBezTo>
                      <a:pt x="6329" y="4853"/>
                      <a:pt x="6379" y="4870"/>
                      <a:pt x="6424" y="4870"/>
                    </a:cubicBezTo>
                    <a:cubicBezTo>
                      <a:pt x="6526" y="4870"/>
                      <a:pt x="6608" y="4784"/>
                      <a:pt x="6546" y="4651"/>
                    </a:cubicBezTo>
                    <a:cubicBezTo>
                      <a:pt x="6365" y="4273"/>
                      <a:pt x="6270" y="3851"/>
                      <a:pt x="6070" y="3486"/>
                    </a:cubicBezTo>
                    <a:cubicBezTo>
                      <a:pt x="6070" y="3466"/>
                      <a:pt x="6062" y="3442"/>
                      <a:pt x="6049" y="3421"/>
                    </a:cubicBezTo>
                    <a:cubicBezTo>
                      <a:pt x="6029" y="3392"/>
                      <a:pt x="6009" y="3359"/>
                      <a:pt x="5988" y="3326"/>
                    </a:cubicBezTo>
                    <a:lnTo>
                      <a:pt x="5988" y="3326"/>
                    </a:lnTo>
                    <a:cubicBezTo>
                      <a:pt x="6156" y="3457"/>
                      <a:pt x="6325" y="3593"/>
                      <a:pt x="6488" y="3724"/>
                    </a:cubicBezTo>
                    <a:cubicBezTo>
                      <a:pt x="6518" y="3748"/>
                      <a:pt x="6551" y="3758"/>
                      <a:pt x="6583" y="3758"/>
                    </a:cubicBezTo>
                    <a:cubicBezTo>
                      <a:pt x="6694" y="3758"/>
                      <a:pt x="6791" y="3635"/>
                      <a:pt x="6718" y="3523"/>
                    </a:cubicBezTo>
                    <a:cubicBezTo>
                      <a:pt x="6488" y="3158"/>
                      <a:pt x="6164" y="2793"/>
                      <a:pt x="5787" y="2518"/>
                    </a:cubicBezTo>
                    <a:cubicBezTo>
                      <a:pt x="5857" y="2465"/>
                      <a:pt x="5852" y="2329"/>
                      <a:pt x="5766" y="2255"/>
                    </a:cubicBezTo>
                    <a:cubicBezTo>
                      <a:pt x="5570" y="2083"/>
                      <a:pt x="5340" y="1948"/>
                      <a:pt x="5098" y="1825"/>
                    </a:cubicBezTo>
                    <a:cubicBezTo>
                      <a:pt x="5212" y="1751"/>
                      <a:pt x="5217" y="1547"/>
                      <a:pt x="5069" y="1448"/>
                    </a:cubicBezTo>
                    <a:cubicBezTo>
                      <a:pt x="4298" y="943"/>
                      <a:pt x="3408" y="730"/>
                      <a:pt x="2526" y="483"/>
                    </a:cubicBezTo>
                    <a:cubicBezTo>
                      <a:pt x="1926" y="317"/>
                      <a:pt x="1194"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51;p41"/>
              <p:cNvSpPr/>
              <p:nvPr/>
            </p:nvSpPr>
            <p:spPr>
              <a:xfrm>
                <a:off x="5975775" y="1505863"/>
                <a:ext cx="87675" cy="62100"/>
              </a:xfrm>
              <a:custGeom>
                <a:avLst/>
                <a:gdLst/>
                <a:ahLst/>
                <a:cxnLst/>
                <a:rect l="l" t="t" r="r" b="b"/>
                <a:pathLst>
                  <a:path w="3507" h="2484" extrusionOk="0">
                    <a:moveTo>
                      <a:pt x="108" y="1"/>
                    </a:moveTo>
                    <a:cubicBezTo>
                      <a:pt x="32" y="1"/>
                      <a:pt x="0" y="125"/>
                      <a:pt x="69" y="180"/>
                    </a:cubicBezTo>
                    <a:cubicBezTo>
                      <a:pt x="1082" y="981"/>
                      <a:pt x="2170" y="1862"/>
                      <a:pt x="3309" y="2465"/>
                    </a:cubicBezTo>
                    <a:cubicBezTo>
                      <a:pt x="3334" y="2478"/>
                      <a:pt x="3356" y="2484"/>
                      <a:pt x="3375" y="2484"/>
                    </a:cubicBezTo>
                    <a:cubicBezTo>
                      <a:pt x="3482" y="2484"/>
                      <a:pt x="3507" y="2307"/>
                      <a:pt x="3416" y="2227"/>
                    </a:cubicBezTo>
                    <a:cubicBezTo>
                      <a:pt x="2456" y="1378"/>
                      <a:pt x="1250" y="676"/>
                      <a:pt x="156" y="16"/>
                    </a:cubicBezTo>
                    <a:cubicBezTo>
                      <a:pt x="138" y="5"/>
                      <a:pt x="122"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52;p41"/>
              <p:cNvSpPr/>
              <p:nvPr/>
            </p:nvSpPr>
            <p:spPr>
              <a:xfrm>
                <a:off x="6130100" y="2123738"/>
                <a:ext cx="408275" cy="79750"/>
              </a:xfrm>
              <a:custGeom>
                <a:avLst/>
                <a:gdLst/>
                <a:ahLst/>
                <a:cxnLst/>
                <a:rect l="l" t="t" r="r" b="b"/>
                <a:pathLst>
                  <a:path w="16331" h="3190" extrusionOk="0">
                    <a:moveTo>
                      <a:pt x="15941" y="0"/>
                    </a:moveTo>
                    <a:cubicBezTo>
                      <a:pt x="15886" y="0"/>
                      <a:pt x="15834" y="21"/>
                      <a:pt x="15794" y="70"/>
                    </a:cubicBezTo>
                    <a:cubicBezTo>
                      <a:pt x="14092" y="2162"/>
                      <a:pt x="11500" y="2666"/>
                      <a:pt x="8920" y="2675"/>
                    </a:cubicBezTo>
                    <a:cubicBezTo>
                      <a:pt x="8902" y="2675"/>
                      <a:pt x="8883" y="2675"/>
                      <a:pt x="8864" y="2675"/>
                    </a:cubicBezTo>
                    <a:cubicBezTo>
                      <a:pt x="5913" y="2675"/>
                      <a:pt x="2952" y="2056"/>
                      <a:pt x="233" y="919"/>
                    </a:cubicBezTo>
                    <a:cubicBezTo>
                      <a:pt x="208" y="908"/>
                      <a:pt x="186" y="903"/>
                      <a:pt x="165" y="903"/>
                    </a:cubicBezTo>
                    <a:cubicBezTo>
                      <a:pt x="23" y="903"/>
                      <a:pt x="0" y="1139"/>
                      <a:pt x="156" y="1210"/>
                    </a:cubicBezTo>
                    <a:cubicBezTo>
                      <a:pt x="2932" y="2497"/>
                      <a:pt x="5915" y="3190"/>
                      <a:pt x="8969" y="3190"/>
                    </a:cubicBezTo>
                    <a:cubicBezTo>
                      <a:pt x="9226" y="3190"/>
                      <a:pt x="9483" y="3185"/>
                      <a:pt x="9740" y="3175"/>
                    </a:cubicBezTo>
                    <a:cubicBezTo>
                      <a:pt x="12099" y="3084"/>
                      <a:pt x="14838" y="2490"/>
                      <a:pt x="16220" y="386"/>
                    </a:cubicBezTo>
                    <a:cubicBezTo>
                      <a:pt x="16330" y="220"/>
                      <a:pt x="16121" y="0"/>
                      <a:pt x="15941"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53;p41"/>
              <p:cNvSpPr/>
              <p:nvPr/>
            </p:nvSpPr>
            <p:spPr>
              <a:xfrm>
                <a:off x="5099975" y="1570363"/>
                <a:ext cx="1002575" cy="835325"/>
              </a:xfrm>
              <a:custGeom>
                <a:avLst/>
                <a:gdLst/>
                <a:ahLst/>
                <a:cxnLst/>
                <a:rect l="l" t="t" r="r" b="b"/>
                <a:pathLst>
                  <a:path w="40103" h="33413" extrusionOk="0">
                    <a:moveTo>
                      <a:pt x="10861" y="0"/>
                    </a:moveTo>
                    <a:cubicBezTo>
                      <a:pt x="10861" y="0"/>
                      <a:pt x="1530" y="7128"/>
                      <a:pt x="751" y="12570"/>
                    </a:cubicBezTo>
                    <a:cubicBezTo>
                      <a:pt x="0" y="17849"/>
                      <a:pt x="1921" y="29325"/>
                      <a:pt x="9470" y="29325"/>
                    </a:cubicBezTo>
                    <a:cubicBezTo>
                      <a:pt x="9712" y="29325"/>
                      <a:pt x="9960" y="29313"/>
                      <a:pt x="10213" y="29289"/>
                    </a:cubicBezTo>
                    <a:cubicBezTo>
                      <a:pt x="18380" y="28513"/>
                      <a:pt x="21747" y="27996"/>
                      <a:pt x="21747" y="27996"/>
                    </a:cubicBezTo>
                    <a:lnTo>
                      <a:pt x="22399" y="32197"/>
                    </a:lnTo>
                    <a:cubicBezTo>
                      <a:pt x="22399" y="32197"/>
                      <a:pt x="23580" y="33413"/>
                      <a:pt x="25191" y="33413"/>
                    </a:cubicBezTo>
                    <a:cubicBezTo>
                      <a:pt x="25495" y="33413"/>
                      <a:pt x="25814" y="33370"/>
                      <a:pt x="26143" y="33267"/>
                    </a:cubicBezTo>
                    <a:cubicBezTo>
                      <a:pt x="28214" y="32619"/>
                      <a:pt x="29134" y="30847"/>
                      <a:pt x="29134" y="30847"/>
                    </a:cubicBezTo>
                    <a:lnTo>
                      <a:pt x="29655" y="23846"/>
                    </a:lnTo>
                    <a:cubicBezTo>
                      <a:pt x="29655" y="23846"/>
                      <a:pt x="31336" y="19441"/>
                      <a:pt x="33929" y="18793"/>
                    </a:cubicBezTo>
                    <a:cubicBezTo>
                      <a:pt x="36520" y="18145"/>
                      <a:pt x="39892" y="16721"/>
                      <a:pt x="40019" y="13350"/>
                    </a:cubicBezTo>
                    <a:cubicBezTo>
                      <a:pt x="40102" y="11206"/>
                      <a:pt x="38298" y="8801"/>
                      <a:pt x="35973" y="8801"/>
                    </a:cubicBezTo>
                    <a:cubicBezTo>
                      <a:pt x="34642" y="8801"/>
                      <a:pt x="33141" y="9589"/>
                      <a:pt x="31726" y="11665"/>
                    </a:cubicBezTo>
                    <a:cubicBezTo>
                      <a:pt x="31726" y="11665"/>
                      <a:pt x="31041" y="11761"/>
                      <a:pt x="29899" y="11761"/>
                    </a:cubicBezTo>
                    <a:cubicBezTo>
                      <a:pt x="25902" y="11761"/>
                      <a:pt x="16304" y="10585"/>
                      <a:pt x="1086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54;p41"/>
              <p:cNvSpPr/>
              <p:nvPr/>
            </p:nvSpPr>
            <p:spPr>
              <a:xfrm>
                <a:off x="5598600" y="1957913"/>
                <a:ext cx="210850" cy="156950"/>
              </a:xfrm>
              <a:custGeom>
                <a:avLst/>
                <a:gdLst/>
                <a:ahLst/>
                <a:cxnLst/>
                <a:rect l="l" t="t" r="r" b="b"/>
                <a:pathLst>
                  <a:path w="8434" h="6278" extrusionOk="0">
                    <a:moveTo>
                      <a:pt x="5118" y="1"/>
                    </a:moveTo>
                    <a:cubicBezTo>
                      <a:pt x="4404" y="1"/>
                      <a:pt x="3632" y="183"/>
                      <a:pt x="2893" y="563"/>
                    </a:cubicBezTo>
                    <a:cubicBezTo>
                      <a:pt x="965" y="1552"/>
                      <a:pt x="1" y="3508"/>
                      <a:pt x="731" y="4932"/>
                    </a:cubicBezTo>
                    <a:cubicBezTo>
                      <a:pt x="1181" y="5808"/>
                      <a:pt x="2170" y="6277"/>
                      <a:pt x="3315" y="6277"/>
                    </a:cubicBezTo>
                    <a:cubicBezTo>
                      <a:pt x="4028" y="6277"/>
                      <a:pt x="4802" y="6095"/>
                      <a:pt x="5543" y="5715"/>
                    </a:cubicBezTo>
                    <a:cubicBezTo>
                      <a:pt x="7466" y="4727"/>
                      <a:pt x="8434" y="2770"/>
                      <a:pt x="7703" y="1346"/>
                    </a:cubicBezTo>
                    <a:cubicBezTo>
                      <a:pt x="7252" y="470"/>
                      <a:pt x="6261" y="1"/>
                      <a:pt x="5118" y="1"/>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55;p41"/>
              <p:cNvSpPr/>
              <p:nvPr/>
            </p:nvSpPr>
            <p:spPr>
              <a:xfrm>
                <a:off x="5159750" y="2111338"/>
                <a:ext cx="194625" cy="164700"/>
              </a:xfrm>
              <a:custGeom>
                <a:avLst/>
                <a:gdLst/>
                <a:ahLst/>
                <a:cxnLst/>
                <a:rect l="l" t="t" r="r" b="b"/>
                <a:pathLst>
                  <a:path w="7785" h="6588" extrusionOk="0">
                    <a:moveTo>
                      <a:pt x="3858" y="1"/>
                    </a:moveTo>
                    <a:cubicBezTo>
                      <a:pt x="3567" y="1"/>
                      <a:pt x="3270" y="28"/>
                      <a:pt x="2970" y="86"/>
                    </a:cubicBezTo>
                    <a:cubicBezTo>
                      <a:pt x="1592" y="357"/>
                      <a:pt x="501" y="1198"/>
                      <a:pt x="1" y="2240"/>
                    </a:cubicBezTo>
                    <a:cubicBezTo>
                      <a:pt x="813" y="4044"/>
                      <a:pt x="1933" y="5607"/>
                      <a:pt x="3409" y="6588"/>
                    </a:cubicBezTo>
                    <a:cubicBezTo>
                      <a:pt x="3671" y="6583"/>
                      <a:pt x="3942" y="6554"/>
                      <a:pt x="4213" y="6505"/>
                    </a:cubicBezTo>
                    <a:cubicBezTo>
                      <a:pt x="6342" y="6091"/>
                      <a:pt x="7785" y="4324"/>
                      <a:pt x="7440" y="2552"/>
                    </a:cubicBezTo>
                    <a:cubicBezTo>
                      <a:pt x="7144" y="1030"/>
                      <a:pt x="5629" y="1"/>
                      <a:pt x="3858" y="1"/>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56;p41"/>
              <p:cNvSpPr/>
              <p:nvPr/>
            </p:nvSpPr>
            <p:spPr>
              <a:xfrm>
                <a:off x="5214300" y="1854788"/>
                <a:ext cx="678300" cy="403700"/>
              </a:xfrm>
              <a:custGeom>
                <a:avLst/>
                <a:gdLst/>
                <a:ahLst/>
                <a:cxnLst/>
                <a:rect l="l" t="t" r="r" b="b"/>
                <a:pathLst>
                  <a:path w="27132" h="16148" extrusionOk="0">
                    <a:moveTo>
                      <a:pt x="27132" y="0"/>
                    </a:moveTo>
                    <a:lnTo>
                      <a:pt x="20758" y="189"/>
                    </a:lnTo>
                    <a:cubicBezTo>
                      <a:pt x="20758" y="189"/>
                      <a:pt x="21103" y="2448"/>
                      <a:pt x="21230" y="3080"/>
                    </a:cubicBezTo>
                    <a:cubicBezTo>
                      <a:pt x="21358" y="3708"/>
                      <a:pt x="21481" y="8544"/>
                      <a:pt x="16989" y="9861"/>
                    </a:cubicBezTo>
                    <a:cubicBezTo>
                      <a:pt x="16621" y="9969"/>
                      <a:pt x="16262" y="10019"/>
                      <a:pt x="15913" y="10019"/>
                    </a:cubicBezTo>
                    <a:cubicBezTo>
                      <a:pt x="12013" y="10019"/>
                      <a:pt x="9393" y="3802"/>
                      <a:pt x="9393" y="3802"/>
                    </a:cubicBezTo>
                    <a:lnTo>
                      <a:pt x="4431" y="6062"/>
                    </a:lnTo>
                    <a:cubicBezTo>
                      <a:pt x="4431" y="6062"/>
                      <a:pt x="5936" y="11181"/>
                      <a:pt x="4304" y="13912"/>
                    </a:cubicBezTo>
                    <a:cubicBezTo>
                      <a:pt x="3363" y="15486"/>
                      <a:pt x="2078" y="15820"/>
                      <a:pt x="1158" y="15820"/>
                    </a:cubicBezTo>
                    <a:cubicBezTo>
                      <a:pt x="481" y="15820"/>
                      <a:pt x="1" y="15639"/>
                      <a:pt x="1" y="15639"/>
                    </a:cubicBezTo>
                    <a:lnTo>
                      <a:pt x="1" y="15639"/>
                    </a:lnTo>
                    <a:lnTo>
                      <a:pt x="1178" y="16148"/>
                    </a:lnTo>
                    <a:cubicBezTo>
                      <a:pt x="7138" y="15767"/>
                      <a:pt x="5964" y="8843"/>
                      <a:pt x="5517" y="6899"/>
                    </a:cubicBezTo>
                    <a:cubicBezTo>
                      <a:pt x="5447" y="6600"/>
                      <a:pt x="5599" y="6300"/>
                      <a:pt x="5879" y="6173"/>
                    </a:cubicBezTo>
                    <a:lnTo>
                      <a:pt x="9245" y="4672"/>
                    </a:lnTo>
                    <a:cubicBezTo>
                      <a:pt x="9245" y="4672"/>
                      <a:pt x="10655" y="10376"/>
                      <a:pt x="15796" y="10376"/>
                    </a:cubicBezTo>
                    <a:cubicBezTo>
                      <a:pt x="16276" y="10376"/>
                      <a:pt x="16790" y="10326"/>
                      <a:pt x="17338" y="10217"/>
                    </a:cubicBezTo>
                    <a:cubicBezTo>
                      <a:pt x="22411" y="9204"/>
                      <a:pt x="22325" y="4398"/>
                      <a:pt x="22066" y="2437"/>
                    </a:cubicBezTo>
                    <a:cubicBezTo>
                      <a:pt x="22005" y="1961"/>
                      <a:pt x="22321" y="1518"/>
                      <a:pt x="22793" y="1415"/>
                    </a:cubicBezTo>
                    <a:lnTo>
                      <a:pt x="27083" y="480"/>
                    </a:lnTo>
                    <a:lnTo>
                      <a:pt x="27132"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57;p41"/>
              <p:cNvSpPr/>
              <p:nvPr/>
            </p:nvSpPr>
            <p:spPr>
              <a:xfrm>
                <a:off x="5108913" y="1570700"/>
                <a:ext cx="259525" cy="494375"/>
              </a:xfrm>
              <a:custGeom>
                <a:avLst/>
                <a:gdLst/>
                <a:ahLst/>
                <a:cxnLst/>
                <a:rect l="l" t="t" r="r" b="b"/>
                <a:pathLst>
                  <a:path w="10381" h="19775" extrusionOk="0">
                    <a:moveTo>
                      <a:pt x="10381" y="0"/>
                    </a:moveTo>
                    <a:cubicBezTo>
                      <a:pt x="7559" y="2506"/>
                      <a:pt x="845" y="7744"/>
                      <a:pt x="242" y="12452"/>
                    </a:cubicBezTo>
                    <a:cubicBezTo>
                      <a:pt x="1" y="14364"/>
                      <a:pt x="50" y="17079"/>
                      <a:pt x="620" y="19774"/>
                    </a:cubicBezTo>
                    <a:cubicBezTo>
                      <a:pt x="385" y="11559"/>
                      <a:pt x="2511" y="7806"/>
                      <a:pt x="1038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58;p41"/>
              <p:cNvSpPr/>
              <p:nvPr/>
            </p:nvSpPr>
            <p:spPr>
              <a:xfrm>
                <a:off x="5369450" y="1570363"/>
                <a:ext cx="518050" cy="309450"/>
              </a:xfrm>
              <a:custGeom>
                <a:avLst/>
                <a:gdLst/>
                <a:ahLst/>
                <a:cxnLst/>
                <a:rect l="l" t="t" r="r" b="b"/>
                <a:pathLst>
                  <a:path w="20722" h="12378" extrusionOk="0">
                    <a:moveTo>
                      <a:pt x="82" y="0"/>
                    </a:moveTo>
                    <a:cubicBezTo>
                      <a:pt x="82" y="0"/>
                      <a:pt x="50" y="25"/>
                      <a:pt x="0" y="65"/>
                    </a:cubicBezTo>
                    <a:cubicBezTo>
                      <a:pt x="485" y="2727"/>
                      <a:pt x="2842" y="9174"/>
                      <a:pt x="11603" y="11480"/>
                    </a:cubicBezTo>
                    <a:cubicBezTo>
                      <a:pt x="14067" y="12128"/>
                      <a:pt x="15645" y="12378"/>
                      <a:pt x="16920" y="12378"/>
                    </a:cubicBezTo>
                    <a:cubicBezTo>
                      <a:pt x="18298" y="12378"/>
                      <a:pt x="19321" y="12086"/>
                      <a:pt x="20721" y="11689"/>
                    </a:cubicBezTo>
                    <a:lnTo>
                      <a:pt x="20721" y="11689"/>
                    </a:lnTo>
                    <a:cubicBezTo>
                      <a:pt x="20432" y="11718"/>
                      <a:pt x="19875" y="11760"/>
                      <a:pt x="19117" y="11760"/>
                    </a:cubicBezTo>
                    <a:cubicBezTo>
                      <a:pt x="15118" y="11760"/>
                      <a:pt x="5523" y="10582"/>
                      <a:pt x="82"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59;p41"/>
              <p:cNvSpPr/>
              <p:nvPr/>
            </p:nvSpPr>
            <p:spPr>
              <a:xfrm>
                <a:off x="5954625" y="1863538"/>
                <a:ext cx="90775" cy="86025"/>
              </a:xfrm>
              <a:custGeom>
                <a:avLst/>
                <a:gdLst/>
                <a:ahLst/>
                <a:cxnLst/>
                <a:rect l="l" t="t" r="r" b="b"/>
                <a:pathLst>
                  <a:path w="3631" h="3441" extrusionOk="0">
                    <a:moveTo>
                      <a:pt x="1682" y="1"/>
                    </a:moveTo>
                    <a:cubicBezTo>
                      <a:pt x="1653" y="1"/>
                      <a:pt x="1623" y="1"/>
                      <a:pt x="1592" y="3"/>
                    </a:cubicBezTo>
                    <a:cubicBezTo>
                      <a:pt x="254" y="65"/>
                      <a:pt x="1" y="2997"/>
                      <a:pt x="1" y="2997"/>
                    </a:cubicBezTo>
                    <a:cubicBezTo>
                      <a:pt x="1" y="2997"/>
                      <a:pt x="756" y="2190"/>
                      <a:pt x="1416" y="2190"/>
                    </a:cubicBezTo>
                    <a:cubicBezTo>
                      <a:pt x="1499" y="2190"/>
                      <a:pt x="1579" y="2202"/>
                      <a:pt x="1657" y="2230"/>
                    </a:cubicBezTo>
                    <a:cubicBezTo>
                      <a:pt x="2359" y="2484"/>
                      <a:pt x="1657" y="3440"/>
                      <a:pt x="1657" y="3440"/>
                    </a:cubicBezTo>
                    <a:cubicBezTo>
                      <a:pt x="1657" y="3440"/>
                      <a:pt x="2486" y="2423"/>
                      <a:pt x="2105" y="2041"/>
                    </a:cubicBezTo>
                    <a:cubicBezTo>
                      <a:pt x="1942" y="1877"/>
                      <a:pt x="1686" y="1829"/>
                      <a:pt x="1445" y="1829"/>
                    </a:cubicBezTo>
                    <a:cubicBezTo>
                      <a:pt x="1123" y="1829"/>
                      <a:pt x="829" y="1914"/>
                      <a:pt x="829" y="1914"/>
                    </a:cubicBezTo>
                    <a:cubicBezTo>
                      <a:pt x="829" y="1914"/>
                      <a:pt x="1096" y="646"/>
                      <a:pt x="2113" y="646"/>
                    </a:cubicBezTo>
                    <a:cubicBezTo>
                      <a:pt x="2500" y="646"/>
                      <a:pt x="2998" y="831"/>
                      <a:pt x="3631" y="1341"/>
                    </a:cubicBezTo>
                    <a:cubicBezTo>
                      <a:pt x="3631" y="1341"/>
                      <a:pt x="2964" y="1"/>
                      <a:pt x="168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60;p41"/>
              <p:cNvSpPr/>
              <p:nvPr/>
            </p:nvSpPr>
            <p:spPr>
              <a:xfrm>
                <a:off x="5211625" y="2008788"/>
                <a:ext cx="43600" cy="84100"/>
              </a:xfrm>
              <a:custGeom>
                <a:avLst/>
                <a:gdLst/>
                <a:ahLst/>
                <a:cxnLst/>
                <a:rect l="l" t="t" r="r" b="b"/>
                <a:pathLst>
                  <a:path w="1744" h="3364" extrusionOk="0">
                    <a:moveTo>
                      <a:pt x="661" y="1"/>
                    </a:moveTo>
                    <a:cubicBezTo>
                      <a:pt x="645" y="1"/>
                      <a:pt x="628" y="2"/>
                      <a:pt x="612" y="4"/>
                    </a:cubicBezTo>
                    <a:cubicBezTo>
                      <a:pt x="210" y="66"/>
                      <a:pt x="1" y="871"/>
                      <a:pt x="144" y="1797"/>
                    </a:cubicBezTo>
                    <a:cubicBezTo>
                      <a:pt x="282" y="2686"/>
                      <a:pt x="695" y="3364"/>
                      <a:pt x="1083" y="3364"/>
                    </a:cubicBezTo>
                    <a:cubicBezTo>
                      <a:pt x="1100" y="3364"/>
                      <a:pt x="1116" y="3363"/>
                      <a:pt x="1133" y="3360"/>
                    </a:cubicBezTo>
                    <a:cubicBezTo>
                      <a:pt x="1535" y="3298"/>
                      <a:pt x="1744" y="2499"/>
                      <a:pt x="1600" y="1572"/>
                    </a:cubicBezTo>
                    <a:cubicBezTo>
                      <a:pt x="1463" y="682"/>
                      <a:pt x="1050" y="1"/>
                      <a:pt x="661"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61;p41"/>
              <p:cNvSpPr/>
              <p:nvPr/>
            </p:nvSpPr>
            <p:spPr>
              <a:xfrm>
                <a:off x="5209300" y="2004563"/>
                <a:ext cx="48400" cy="92650"/>
              </a:xfrm>
              <a:custGeom>
                <a:avLst/>
                <a:gdLst/>
                <a:ahLst/>
                <a:cxnLst/>
                <a:rect l="l" t="t" r="r" b="b"/>
                <a:pathLst>
                  <a:path w="1936" h="3706" extrusionOk="0">
                    <a:moveTo>
                      <a:pt x="754" y="338"/>
                    </a:moveTo>
                    <a:cubicBezTo>
                      <a:pt x="873" y="338"/>
                      <a:pt x="1017" y="461"/>
                      <a:pt x="1152" y="674"/>
                    </a:cubicBezTo>
                    <a:cubicBezTo>
                      <a:pt x="1329" y="953"/>
                      <a:pt x="1460" y="1339"/>
                      <a:pt x="1526" y="1765"/>
                    </a:cubicBezTo>
                    <a:cubicBezTo>
                      <a:pt x="1591" y="2191"/>
                      <a:pt x="1583" y="2598"/>
                      <a:pt x="1501" y="2914"/>
                    </a:cubicBezTo>
                    <a:cubicBezTo>
                      <a:pt x="1431" y="3176"/>
                      <a:pt x="1320" y="3344"/>
                      <a:pt x="1201" y="3361"/>
                    </a:cubicBezTo>
                    <a:cubicBezTo>
                      <a:pt x="1193" y="3362"/>
                      <a:pt x="1186" y="3363"/>
                      <a:pt x="1178" y="3363"/>
                    </a:cubicBezTo>
                    <a:cubicBezTo>
                      <a:pt x="941" y="3363"/>
                      <a:pt x="549" y="2842"/>
                      <a:pt x="406" y="1937"/>
                    </a:cubicBezTo>
                    <a:cubicBezTo>
                      <a:pt x="340" y="1511"/>
                      <a:pt x="349" y="1105"/>
                      <a:pt x="430" y="789"/>
                    </a:cubicBezTo>
                    <a:cubicBezTo>
                      <a:pt x="500" y="527"/>
                      <a:pt x="610" y="359"/>
                      <a:pt x="730" y="342"/>
                    </a:cubicBezTo>
                    <a:cubicBezTo>
                      <a:pt x="738" y="342"/>
                      <a:pt x="746" y="338"/>
                      <a:pt x="754" y="338"/>
                    </a:cubicBezTo>
                    <a:close/>
                    <a:moveTo>
                      <a:pt x="758" y="0"/>
                    </a:moveTo>
                    <a:cubicBezTo>
                      <a:pt x="732" y="0"/>
                      <a:pt x="706" y="2"/>
                      <a:pt x="680" y="6"/>
                    </a:cubicBezTo>
                    <a:cubicBezTo>
                      <a:pt x="414" y="46"/>
                      <a:pt x="209" y="293"/>
                      <a:pt x="103" y="703"/>
                    </a:cubicBezTo>
                    <a:cubicBezTo>
                      <a:pt x="8" y="1064"/>
                      <a:pt x="0" y="1519"/>
                      <a:pt x="69" y="1991"/>
                    </a:cubicBezTo>
                    <a:cubicBezTo>
                      <a:pt x="226" y="2992"/>
                      <a:pt x="693" y="3705"/>
                      <a:pt x="1176" y="3705"/>
                    </a:cubicBezTo>
                    <a:cubicBezTo>
                      <a:pt x="1201" y="3705"/>
                      <a:pt x="1226" y="3701"/>
                      <a:pt x="1255" y="3697"/>
                    </a:cubicBezTo>
                    <a:cubicBezTo>
                      <a:pt x="1517" y="3656"/>
                      <a:pt x="1723" y="3410"/>
                      <a:pt x="1829" y="3000"/>
                    </a:cubicBezTo>
                    <a:cubicBezTo>
                      <a:pt x="1924" y="2643"/>
                      <a:pt x="1935" y="2184"/>
                      <a:pt x="1862" y="1712"/>
                    </a:cubicBezTo>
                    <a:cubicBezTo>
                      <a:pt x="1788" y="1240"/>
                      <a:pt x="1640" y="809"/>
                      <a:pt x="1439" y="493"/>
                    </a:cubicBezTo>
                    <a:cubicBezTo>
                      <a:pt x="1236" y="172"/>
                      <a:pt x="999" y="0"/>
                      <a:pt x="758" y="0"/>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62;p41"/>
              <p:cNvSpPr/>
              <p:nvPr/>
            </p:nvSpPr>
            <p:spPr>
              <a:xfrm>
                <a:off x="5595525" y="1884013"/>
                <a:ext cx="43525" cy="84100"/>
              </a:xfrm>
              <a:custGeom>
                <a:avLst/>
                <a:gdLst/>
                <a:ahLst/>
                <a:cxnLst/>
                <a:rect l="l" t="t" r="r" b="b"/>
                <a:pathLst>
                  <a:path w="1741" h="3364" extrusionOk="0">
                    <a:moveTo>
                      <a:pt x="658" y="1"/>
                    </a:moveTo>
                    <a:cubicBezTo>
                      <a:pt x="641" y="1"/>
                      <a:pt x="625" y="2"/>
                      <a:pt x="608" y="5"/>
                    </a:cubicBezTo>
                    <a:cubicBezTo>
                      <a:pt x="210" y="66"/>
                      <a:pt x="1" y="870"/>
                      <a:pt x="144" y="1796"/>
                    </a:cubicBezTo>
                    <a:cubicBezTo>
                      <a:pt x="282" y="2686"/>
                      <a:pt x="695" y="3363"/>
                      <a:pt x="1083" y="3363"/>
                    </a:cubicBezTo>
                    <a:cubicBezTo>
                      <a:pt x="1100" y="3363"/>
                      <a:pt x="1116" y="3362"/>
                      <a:pt x="1133" y="3359"/>
                    </a:cubicBezTo>
                    <a:cubicBezTo>
                      <a:pt x="1531" y="3297"/>
                      <a:pt x="1740" y="2498"/>
                      <a:pt x="1596" y="1571"/>
                    </a:cubicBezTo>
                    <a:cubicBezTo>
                      <a:pt x="1459" y="683"/>
                      <a:pt x="1046" y="1"/>
                      <a:pt x="658"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63;p41"/>
              <p:cNvSpPr/>
              <p:nvPr/>
            </p:nvSpPr>
            <p:spPr>
              <a:xfrm>
                <a:off x="5593075" y="1879763"/>
                <a:ext cx="48425" cy="92650"/>
              </a:xfrm>
              <a:custGeom>
                <a:avLst/>
                <a:gdLst/>
                <a:ahLst/>
                <a:cxnLst/>
                <a:rect l="l" t="t" r="r" b="b"/>
                <a:pathLst>
                  <a:path w="1937" h="3706" extrusionOk="0">
                    <a:moveTo>
                      <a:pt x="755" y="338"/>
                    </a:moveTo>
                    <a:cubicBezTo>
                      <a:pt x="993" y="338"/>
                      <a:pt x="1387" y="859"/>
                      <a:pt x="1526" y="1765"/>
                    </a:cubicBezTo>
                    <a:cubicBezTo>
                      <a:pt x="1592" y="2193"/>
                      <a:pt x="1584" y="2598"/>
                      <a:pt x="1501" y="2918"/>
                    </a:cubicBezTo>
                    <a:cubicBezTo>
                      <a:pt x="1436" y="3177"/>
                      <a:pt x="1321" y="3344"/>
                      <a:pt x="1202" y="3361"/>
                    </a:cubicBezTo>
                    <a:cubicBezTo>
                      <a:pt x="1194" y="3362"/>
                      <a:pt x="1186" y="3363"/>
                      <a:pt x="1178" y="3363"/>
                    </a:cubicBezTo>
                    <a:cubicBezTo>
                      <a:pt x="938" y="3363"/>
                      <a:pt x="550" y="2842"/>
                      <a:pt x="411" y="1938"/>
                    </a:cubicBezTo>
                    <a:cubicBezTo>
                      <a:pt x="341" y="1511"/>
                      <a:pt x="354" y="1105"/>
                      <a:pt x="435" y="790"/>
                    </a:cubicBezTo>
                    <a:cubicBezTo>
                      <a:pt x="501" y="527"/>
                      <a:pt x="615" y="359"/>
                      <a:pt x="735" y="342"/>
                    </a:cubicBezTo>
                    <a:cubicBezTo>
                      <a:pt x="743" y="342"/>
                      <a:pt x="751" y="338"/>
                      <a:pt x="755" y="338"/>
                    </a:cubicBezTo>
                    <a:close/>
                    <a:moveTo>
                      <a:pt x="756" y="1"/>
                    </a:moveTo>
                    <a:cubicBezTo>
                      <a:pt x="731" y="1"/>
                      <a:pt x="706" y="3"/>
                      <a:pt x="681" y="6"/>
                    </a:cubicBezTo>
                    <a:cubicBezTo>
                      <a:pt x="415" y="47"/>
                      <a:pt x="214" y="293"/>
                      <a:pt x="108" y="703"/>
                    </a:cubicBezTo>
                    <a:cubicBezTo>
                      <a:pt x="13" y="1065"/>
                      <a:pt x="0" y="1519"/>
                      <a:pt x="74" y="1991"/>
                    </a:cubicBezTo>
                    <a:cubicBezTo>
                      <a:pt x="231" y="2992"/>
                      <a:pt x="694" y="3706"/>
                      <a:pt x="1178" y="3706"/>
                    </a:cubicBezTo>
                    <a:cubicBezTo>
                      <a:pt x="1206" y="3706"/>
                      <a:pt x="1231" y="3702"/>
                      <a:pt x="1255" y="3698"/>
                    </a:cubicBezTo>
                    <a:cubicBezTo>
                      <a:pt x="1522" y="3656"/>
                      <a:pt x="1723" y="3410"/>
                      <a:pt x="1830" y="3000"/>
                    </a:cubicBezTo>
                    <a:cubicBezTo>
                      <a:pt x="1925" y="2644"/>
                      <a:pt x="1937" y="2184"/>
                      <a:pt x="1863" y="1712"/>
                    </a:cubicBezTo>
                    <a:cubicBezTo>
                      <a:pt x="1706" y="713"/>
                      <a:pt x="1239" y="1"/>
                      <a:pt x="756"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64;p41"/>
              <p:cNvSpPr/>
              <p:nvPr/>
            </p:nvSpPr>
            <p:spPr>
              <a:xfrm>
                <a:off x="5455675" y="2188863"/>
                <a:ext cx="42900" cy="20225"/>
              </a:xfrm>
              <a:custGeom>
                <a:avLst/>
                <a:gdLst/>
                <a:ahLst/>
                <a:cxnLst/>
                <a:rect l="l" t="t" r="r" b="b"/>
                <a:pathLst>
                  <a:path w="1716" h="809" extrusionOk="0">
                    <a:moveTo>
                      <a:pt x="1715" y="0"/>
                    </a:moveTo>
                    <a:lnTo>
                      <a:pt x="1" y="361"/>
                    </a:lnTo>
                    <a:lnTo>
                      <a:pt x="722" y="808"/>
                    </a:lnTo>
                    <a:lnTo>
                      <a:pt x="1715"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65;p41"/>
              <p:cNvSpPr/>
              <p:nvPr/>
            </p:nvSpPr>
            <p:spPr>
              <a:xfrm>
                <a:off x="5568550" y="1825538"/>
                <a:ext cx="68275" cy="27600"/>
              </a:xfrm>
              <a:custGeom>
                <a:avLst/>
                <a:gdLst/>
                <a:ahLst/>
                <a:cxnLst/>
                <a:rect l="l" t="t" r="r" b="b"/>
                <a:pathLst>
                  <a:path w="2731" h="1104" extrusionOk="0">
                    <a:moveTo>
                      <a:pt x="1226" y="0"/>
                    </a:moveTo>
                    <a:cubicBezTo>
                      <a:pt x="761" y="0"/>
                      <a:pt x="333" y="123"/>
                      <a:pt x="199" y="415"/>
                    </a:cubicBezTo>
                    <a:cubicBezTo>
                      <a:pt x="0" y="846"/>
                      <a:pt x="883" y="1104"/>
                      <a:pt x="1653" y="1104"/>
                    </a:cubicBezTo>
                    <a:cubicBezTo>
                      <a:pt x="2190" y="1104"/>
                      <a:pt x="2673" y="978"/>
                      <a:pt x="2696" y="699"/>
                    </a:cubicBezTo>
                    <a:cubicBezTo>
                      <a:pt x="2731" y="287"/>
                      <a:pt x="1935" y="0"/>
                      <a:pt x="1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66;p41"/>
              <p:cNvSpPr/>
              <p:nvPr/>
            </p:nvSpPr>
            <p:spPr>
              <a:xfrm>
                <a:off x="5567650" y="1821163"/>
                <a:ext cx="73225" cy="36200"/>
              </a:xfrm>
              <a:custGeom>
                <a:avLst/>
                <a:gdLst/>
                <a:ahLst/>
                <a:cxnLst/>
                <a:rect l="l" t="t" r="r" b="b"/>
                <a:pathLst>
                  <a:path w="2929" h="1448" extrusionOk="0">
                    <a:moveTo>
                      <a:pt x="1259" y="344"/>
                    </a:moveTo>
                    <a:cubicBezTo>
                      <a:pt x="1481" y="344"/>
                      <a:pt x="1715" y="373"/>
                      <a:pt x="1928" y="431"/>
                    </a:cubicBezTo>
                    <a:cubicBezTo>
                      <a:pt x="2318" y="533"/>
                      <a:pt x="2576" y="709"/>
                      <a:pt x="2564" y="857"/>
                    </a:cubicBezTo>
                    <a:cubicBezTo>
                      <a:pt x="2560" y="914"/>
                      <a:pt x="2474" y="976"/>
                      <a:pt x="2338" y="1025"/>
                    </a:cubicBezTo>
                    <a:cubicBezTo>
                      <a:pt x="2166" y="1083"/>
                      <a:pt x="1939" y="1109"/>
                      <a:pt x="1701" y="1109"/>
                    </a:cubicBezTo>
                    <a:cubicBezTo>
                      <a:pt x="1173" y="1109"/>
                      <a:pt x="589" y="981"/>
                      <a:pt x="411" y="783"/>
                    </a:cubicBezTo>
                    <a:cubicBezTo>
                      <a:pt x="366" y="734"/>
                      <a:pt x="370" y="702"/>
                      <a:pt x="390" y="660"/>
                    </a:cubicBezTo>
                    <a:cubicBezTo>
                      <a:pt x="489" y="443"/>
                      <a:pt x="854" y="344"/>
                      <a:pt x="1259" y="344"/>
                    </a:cubicBezTo>
                    <a:close/>
                    <a:moveTo>
                      <a:pt x="1253" y="1"/>
                    </a:moveTo>
                    <a:cubicBezTo>
                      <a:pt x="727" y="1"/>
                      <a:pt x="247" y="154"/>
                      <a:pt x="78" y="517"/>
                    </a:cubicBezTo>
                    <a:cubicBezTo>
                      <a:pt x="0" y="689"/>
                      <a:pt x="29" y="865"/>
                      <a:pt x="161" y="1009"/>
                    </a:cubicBezTo>
                    <a:cubicBezTo>
                      <a:pt x="415" y="1296"/>
                      <a:pt x="1087" y="1448"/>
                      <a:pt x="1691" y="1448"/>
                    </a:cubicBezTo>
                    <a:cubicBezTo>
                      <a:pt x="1973" y="1448"/>
                      <a:pt x="2244" y="1415"/>
                      <a:pt x="2450" y="1345"/>
                    </a:cubicBezTo>
                    <a:cubicBezTo>
                      <a:pt x="2802" y="1226"/>
                      <a:pt x="2892" y="1029"/>
                      <a:pt x="2904" y="886"/>
                    </a:cubicBezTo>
                    <a:cubicBezTo>
                      <a:pt x="2929" y="550"/>
                      <a:pt x="2601" y="255"/>
                      <a:pt x="2018" y="102"/>
                    </a:cubicBezTo>
                    <a:cubicBezTo>
                      <a:pt x="1772" y="37"/>
                      <a:pt x="1507" y="1"/>
                      <a:pt x="1253"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67;p41"/>
              <p:cNvSpPr/>
              <p:nvPr/>
            </p:nvSpPr>
            <p:spPr>
              <a:xfrm>
                <a:off x="5159000" y="1915263"/>
                <a:ext cx="86675" cy="48150"/>
              </a:xfrm>
              <a:custGeom>
                <a:avLst/>
                <a:gdLst/>
                <a:ahLst/>
                <a:cxnLst/>
                <a:rect l="l" t="t" r="r" b="b"/>
                <a:pathLst>
                  <a:path w="3467" h="1926" extrusionOk="0">
                    <a:moveTo>
                      <a:pt x="2458" y="0"/>
                    </a:moveTo>
                    <a:cubicBezTo>
                      <a:pt x="1532" y="0"/>
                      <a:pt x="0" y="1141"/>
                      <a:pt x="498" y="1777"/>
                    </a:cubicBezTo>
                    <a:cubicBezTo>
                      <a:pt x="580" y="1880"/>
                      <a:pt x="728" y="1925"/>
                      <a:pt x="915" y="1925"/>
                    </a:cubicBezTo>
                    <a:cubicBezTo>
                      <a:pt x="1782" y="1925"/>
                      <a:pt x="3466" y="945"/>
                      <a:pt x="3000" y="243"/>
                    </a:cubicBezTo>
                    <a:cubicBezTo>
                      <a:pt x="2886" y="73"/>
                      <a:pt x="2691"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68;p41"/>
              <p:cNvSpPr/>
              <p:nvPr/>
            </p:nvSpPr>
            <p:spPr>
              <a:xfrm>
                <a:off x="5163025" y="1911013"/>
                <a:ext cx="81050" cy="56575"/>
              </a:xfrm>
              <a:custGeom>
                <a:avLst/>
                <a:gdLst/>
                <a:ahLst/>
                <a:cxnLst/>
                <a:rect l="l" t="t" r="r" b="b"/>
                <a:pathLst>
                  <a:path w="3242" h="2263" extrusionOk="0">
                    <a:moveTo>
                      <a:pt x="2298" y="339"/>
                    </a:moveTo>
                    <a:cubicBezTo>
                      <a:pt x="2491" y="339"/>
                      <a:pt x="2622" y="396"/>
                      <a:pt x="2696" y="508"/>
                    </a:cubicBezTo>
                    <a:cubicBezTo>
                      <a:pt x="2909" y="828"/>
                      <a:pt x="2393" y="1242"/>
                      <a:pt x="2228" y="1361"/>
                    </a:cubicBezTo>
                    <a:cubicBezTo>
                      <a:pt x="1724" y="1724"/>
                      <a:pt x="1107" y="1929"/>
                      <a:pt x="747" y="1929"/>
                    </a:cubicBezTo>
                    <a:cubicBezTo>
                      <a:pt x="615" y="1929"/>
                      <a:pt x="518" y="1902"/>
                      <a:pt x="473" y="1844"/>
                    </a:cubicBezTo>
                    <a:cubicBezTo>
                      <a:pt x="444" y="1808"/>
                      <a:pt x="362" y="1701"/>
                      <a:pt x="456" y="1479"/>
                    </a:cubicBezTo>
                    <a:cubicBezTo>
                      <a:pt x="670" y="987"/>
                      <a:pt x="1564" y="401"/>
                      <a:pt x="2200" y="343"/>
                    </a:cubicBezTo>
                    <a:cubicBezTo>
                      <a:pt x="2232" y="343"/>
                      <a:pt x="2265" y="339"/>
                      <a:pt x="2298" y="339"/>
                    </a:cubicBezTo>
                    <a:close/>
                    <a:moveTo>
                      <a:pt x="2302" y="1"/>
                    </a:moveTo>
                    <a:cubicBezTo>
                      <a:pt x="2259" y="1"/>
                      <a:pt x="2214" y="3"/>
                      <a:pt x="2166" y="8"/>
                    </a:cubicBezTo>
                    <a:cubicBezTo>
                      <a:pt x="1408" y="76"/>
                      <a:pt x="407" y="737"/>
                      <a:pt x="144" y="1344"/>
                    </a:cubicBezTo>
                    <a:cubicBezTo>
                      <a:pt x="1" y="1681"/>
                      <a:pt x="99" y="1914"/>
                      <a:pt x="206" y="2054"/>
                    </a:cubicBezTo>
                    <a:cubicBezTo>
                      <a:pt x="320" y="2202"/>
                      <a:pt x="517" y="2263"/>
                      <a:pt x="756" y="2263"/>
                    </a:cubicBezTo>
                    <a:cubicBezTo>
                      <a:pt x="1264" y="2263"/>
                      <a:pt x="1961" y="1971"/>
                      <a:pt x="2425" y="1636"/>
                    </a:cubicBezTo>
                    <a:cubicBezTo>
                      <a:pt x="3040" y="1189"/>
                      <a:pt x="3241" y="712"/>
                      <a:pt x="2978" y="319"/>
                    </a:cubicBezTo>
                    <a:cubicBezTo>
                      <a:pt x="2879" y="172"/>
                      <a:pt x="2684" y="1"/>
                      <a:pt x="2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69;p41"/>
              <p:cNvSpPr/>
              <p:nvPr/>
            </p:nvSpPr>
            <p:spPr>
              <a:xfrm>
                <a:off x="5426475" y="2141788"/>
                <a:ext cx="377350" cy="189725"/>
              </a:xfrm>
              <a:custGeom>
                <a:avLst/>
                <a:gdLst/>
                <a:ahLst/>
                <a:cxnLst/>
                <a:rect l="l" t="t" r="r" b="b"/>
                <a:pathLst>
                  <a:path w="15094" h="7589" extrusionOk="0">
                    <a:moveTo>
                      <a:pt x="15093" y="0"/>
                    </a:moveTo>
                    <a:lnTo>
                      <a:pt x="15090" y="4"/>
                    </a:lnTo>
                    <a:lnTo>
                      <a:pt x="15090" y="4"/>
                    </a:lnTo>
                    <a:cubicBezTo>
                      <a:pt x="15092" y="1"/>
                      <a:pt x="15093" y="0"/>
                      <a:pt x="15093" y="0"/>
                    </a:cubicBezTo>
                    <a:close/>
                    <a:moveTo>
                      <a:pt x="15090" y="4"/>
                    </a:moveTo>
                    <a:cubicBezTo>
                      <a:pt x="15050" y="53"/>
                      <a:pt x="14572" y="589"/>
                      <a:pt x="12210" y="1608"/>
                    </a:cubicBezTo>
                    <a:cubicBezTo>
                      <a:pt x="9729" y="2682"/>
                      <a:pt x="0" y="6103"/>
                      <a:pt x="0" y="6103"/>
                    </a:cubicBezTo>
                    <a:lnTo>
                      <a:pt x="180" y="6137"/>
                    </a:lnTo>
                    <a:cubicBezTo>
                      <a:pt x="6160" y="5525"/>
                      <a:pt x="8687" y="5139"/>
                      <a:pt x="8687" y="5139"/>
                    </a:cubicBezTo>
                    <a:lnTo>
                      <a:pt x="9040" y="7588"/>
                    </a:lnTo>
                    <a:lnTo>
                      <a:pt x="15090" y="4"/>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70;p41"/>
              <p:cNvSpPr/>
              <p:nvPr/>
            </p:nvSpPr>
            <p:spPr>
              <a:xfrm>
                <a:off x="5210725" y="2026638"/>
                <a:ext cx="25050" cy="25050"/>
              </a:xfrm>
              <a:custGeom>
                <a:avLst/>
                <a:gdLst/>
                <a:ahLst/>
                <a:cxnLst/>
                <a:rect l="l" t="t" r="r" b="b"/>
                <a:pathLst>
                  <a:path w="1002" h="1002" extrusionOk="0">
                    <a:moveTo>
                      <a:pt x="500" y="0"/>
                    </a:moveTo>
                    <a:cubicBezTo>
                      <a:pt x="222" y="0"/>
                      <a:pt x="0" y="226"/>
                      <a:pt x="0" y="501"/>
                    </a:cubicBezTo>
                    <a:cubicBezTo>
                      <a:pt x="0" y="776"/>
                      <a:pt x="222" y="1001"/>
                      <a:pt x="500" y="1001"/>
                    </a:cubicBezTo>
                    <a:cubicBezTo>
                      <a:pt x="775" y="1001"/>
                      <a:pt x="1001" y="776"/>
                      <a:pt x="1001" y="501"/>
                    </a:cubicBezTo>
                    <a:cubicBezTo>
                      <a:pt x="1001" y="226"/>
                      <a:pt x="775" y="0"/>
                      <a:pt x="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71;p41"/>
              <p:cNvSpPr/>
              <p:nvPr/>
            </p:nvSpPr>
            <p:spPr>
              <a:xfrm>
                <a:off x="5594525" y="1904613"/>
                <a:ext cx="25025" cy="25050"/>
              </a:xfrm>
              <a:custGeom>
                <a:avLst/>
                <a:gdLst/>
                <a:ahLst/>
                <a:cxnLst/>
                <a:rect l="l" t="t" r="r" b="b"/>
                <a:pathLst>
                  <a:path w="1001" h="1002" extrusionOk="0">
                    <a:moveTo>
                      <a:pt x="500" y="1"/>
                    </a:moveTo>
                    <a:cubicBezTo>
                      <a:pt x="226" y="1"/>
                      <a:pt x="0" y="222"/>
                      <a:pt x="0" y="501"/>
                    </a:cubicBezTo>
                    <a:cubicBezTo>
                      <a:pt x="0" y="775"/>
                      <a:pt x="226" y="1002"/>
                      <a:pt x="500" y="1002"/>
                    </a:cubicBezTo>
                    <a:cubicBezTo>
                      <a:pt x="779" y="1002"/>
                      <a:pt x="1000" y="775"/>
                      <a:pt x="1000" y="501"/>
                    </a:cubicBezTo>
                    <a:cubicBezTo>
                      <a:pt x="1000" y="222"/>
                      <a:pt x="779"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72;p41"/>
              <p:cNvSpPr/>
              <p:nvPr/>
            </p:nvSpPr>
            <p:spPr>
              <a:xfrm>
                <a:off x="5421650" y="1746213"/>
                <a:ext cx="350700" cy="368800"/>
              </a:xfrm>
              <a:custGeom>
                <a:avLst/>
                <a:gdLst/>
                <a:ahLst/>
                <a:cxnLst/>
                <a:rect l="l" t="t" r="r" b="b"/>
                <a:pathLst>
                  <a:path w="14028" h="14752" extrusionOk="0">
                    <a:moveTo>
                      <a:pt x="6445" y="842"/>
                    </a:moveTo>
                    <a:cubicBezTo>
                      <a:pt x="8942" y="842"/>
                      <a:pt x="11379" y="2884"/>
                      <a:pt x="12235" y="5902"/>
                    </a:cubicBezTo>
                    <a:cubicBezTo>
                      <a:pt x="13227" y="9413"/>
                      <a:pt x="11697" y="12924"/>
                      <a:pt x="8814" y="13740"/>
                    </a:cubicBezTo>
                    <a:cubicBezTo>
                      <a:pt x="8407" y="13855"/>
                      <a:pt x="7994" y="13911"/>
                      <a:pt x="7583" y="13911"/>
                    </a:cubicBezTo>
                    <a:cubicBezTo>
                      <a:pt x="5086" y="13911"/>
                      <a:pt x="2648" y="11870"/>
                      <a:pt x="1793" y="8855"/>
                    </a:cubicBezTo>
                    <a:cubicBezTo>
                      <a:pt x="800" y="5340"/>
                      <a:pt x="2329" y="1829"/>
                      <a:pt x="5213" y="1013"/>
                    </a:cubicBezTo>
                    <a:cubicBezTo>
                      <a:pt x="5621" y="898"/>
                      <a:pt x="6034" y="842"/>
                      <a:pt x="6445" y="842"/>
                    </a:cubicBezTo>
                    <a:close/>
                    <a:moveTo>
                      <a:pt x="6370" y="1"/>
                    </a:moveTo>
                    <a:cubicBezTo>
                      <a:pt x="5907" y="1"/>
                      <a:pt x="5442" y="63"/>
                      <a:pt x="4983" y="192"/>
                    </a:cubicBezTo>
                    <a:cubicBezTo>
                      <a:pt x="1727" y="1116"/>
                      <a:pt x="0" y="5078"/>
                      <a:pt x="1119" y="9044"/>
                    </a:cubicBezTo>
                    <a:cubicBezTo>
                      <a:pt x="2085" y="12450"/>
                      <a:pt x="4838" y="14752"/>
                      <a:pt x="7657" y="14752"/>
                    </a:cubicBezTo>
                    <a:cubicBezTo>
                      <a:pt x="8120" y="14752"/>
                      <a:pt x="8585" y="14690"/>
                      <a:pt x="9044" y="14560"/>
                    </a:cubicBezTo>
                    <a:cubicBezTo>
                      <a:pt x="12301" y="13638"/>
                      <a:pt x="14027" y="9676"/>
                      <a:pt x="12907" y="5709"/>
                    </a:cubicBezTo>
                    <a:cubicBezTo>
                      <a:pt x="11943" y="2302"/>
                      <a:pt x="9189" y="1"/>
                      <a:pt x="6370"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73;p41"/>
              <p:cNvSpPr/>
              <p:nvPr/>
            </p:nvSpPr>
            <p:spPr>
              <a:xfrm>
                <a:off x="5431775" y="1742013"/>
                <a:ext cx="330400" cy="377250"/>
              </a:xfrm>
              <a:custGeom>
                <a:avLst/>
                <a:gdLst/>
                <a:ahLst/>
                <a:cxnLst/>
                <a:rect l="l" t="t" r="r" b="b"/>
                <a:pathLst>
                  <a:path w="13216" h="15090" extrusionOk="0">
                    <a:moveTo>
                      <a:pt x="6043" y="1181"/>
                    </a:moveTo>
                    <a:cubicBezTo>
                      <a:pt x="7027" y="1181"/>
                      <a:pt x="8019" y="1505"/>
                      <a:pt x="8930" y="2141"/>
                    </a:cubicBezTo>
                    <a:cubicBezTo>
                      <a:pt x="10222" y="3043"/>
                      <a:pt x="11194" y="4454"/>
                      <a:pt x="11665" y="6115"/>
                    </a:cubicBezTo>
                    <a:cubicBezTo>
                      <a:pt x="12629" y="9532"/>
                      <a:pt x="11149" y="12956"/>
                      <a:pt x="8360" y="13744"/>
                    </a:cubicBezTo>
                    <a:cubicBezTo>
                      <a:pt x="7970" y="13854"/>
                      <a:pt x="7574" y="13907"/>
                      <a:pt x="7180" y="13907"/>
                    </a:cubicBezTo>
                    <a:cubicBezTo>
                      <a:pt x="4760" y="13907"/>
                      <a:pt x="2384" y="11915"/>
                      <a:pt x="1551" y="8973"/>
                    </a:cubicBezTo>
                    <a:cubicBezTo>
                      <a:pt x="584" y="5557"/>
                      <a:pt x="2068" y="2132"/>
                      <a:pt x="4853" y="1345"/>
                    </a:cubicBezTo>
                    <a:cubicBezTo>
                      <a:pt x="5246" y="1234"/>
                      <a:pt x="5645" y="1181"/>
                      <a:pt x="6043" y="1181"/>
                    </a:cubicBezTo>
                    <a:close/>
                    <a:moveTo>
                      <a:pt x="6043" y="840"/>
                    </a:moveTo>
                    <a:cubicBezTo>
                      <a:pt x="5612" y="840"/>
                      <a:pt x="5183" y="899"/>
                      <a:pt x="4763" y="1017"/>
                    </a:cubicBezTo>
                    <a:cubicBezTo>
                      <a:pt x="1793" y="1858"/>
                      <a:pt x="206" y="5467"/>
                      <a:pt x="1223" y="9068"/>
                    </a:cubicBezTo>
                    <a:cubicBezTo>
                      <a:pt x="2096" y="12157"/>
                      <a:pt x="4612" y="14249"/>
                      <a:pt x="7183" y="14249"/>
                    </a:cubicBezTo>
                    <a:cubicBezTo>
                      <a:pt x="7609" y="14249"/>
                      <a:pt x="8032" y="14191"/>
                      <a:pt x="8454" y="14071"/>
                    </a:cubicBezTo>
                    <a:cubicBezTo>
                      <a:pt x="11423" y="13231"/>
                      <a:pt x="13011" y="9622"/>
                      <a:pt x="11989" y="6020"/>
                    </a:cubicBezTo>
                    <a:cubicBezTo>
                      <a:pt x="11502" y="4286"/>
                      <a:pt x="10480" y="2809"/>
                      <a:pt x="9123" y="1861"/>
                    </a:cubicBezTo>
                    <a:cubicBezTo>
                      <a:pt x="8154" y="1187"/>
                      <a:pt x="7093" y="840"/>
                      <a:pt x="6043" y="840"/>
                    </a:cubicBezTo>
                    <a:close/>
                    <a:moveTo>
                      <a:pt x="5973" y="340"/>
                    </a:moveTo>
                    <a:cubicBezTo>
                      <a:pt x="7084" y="340"/>
                      <a:pt x="8208" y="709"/>
                      <a:pt x="9242" y="1427"/>
                    </a:cubicBezTo>
                    <a:cubicBezTo>
                      <a:pt x="10706" y="2448"/>
                      <a:pt x="11805" y="4044"/>
                      <a:pt x="12339" y="5926"/>
                    </a:cubicBezTo>
                    <a:cubicBezTo>
                      <a:pt x="12867" y="7805"/>
                      <a:pt x="12769" y="9740"/>
                      <a:pt x="12055" y="11377"/>
                    </a:cubicBezTo>
                    <a:cubicBezTo>
                      <a:pt x="11346" y="13001"/>
                      <a:pt x="10119" y="14134"/>
                      <a:pt x="8593" y="14564"/>
                    </a:cubicBezTo>
                    <a:cubicBezTo>
                      <a:pt x="8150" y="14689"/>
                      <a:pt x="7701" y="14749"/>
                      <a:pt x="7253" y="14749"/>
                    </a:cubicBezTo>
                    <a:cubicBezTo>
                      <a:pt x="4510" y="14749"/>
                      <a:pt x="1820" y="12491"/>
                      <a:pt x="879" y="9166"/>
                    </a:cubicBezTo>
                    <a:cubicBezTo>
                      <a:pt x="345" y="7284"/>
                      <a:pt x="448" y="5348"/>
                      <a:pt x="1161" y="3711"/>
                    </a:cubicBezTo>
                    <a:cubicBezTo>
                      <a:pt x="1871" y="2087"/>
                      <a:pt x="3098" y="955"/>
                      <a:pt x="4623" y="525"/>
                    </a:cubicBezTo>
                    <a:cubicBezTo>
                      <a:pt x="5066" y="402"/>
                      <a:pt x="5517" y="340"/>
                      <a:pt x="5973" y="340"/>
                    </a:cubicBezTo>
                    <a:close/>
                    <a:moveTo>
                      <a:pt x="5974" y="0"/>
                    </a:moveTo>
                    <a:cubicBezTo>
                      <a:pt x="5488" y="0"/>
                      <a:pt x="5003" y="67"/>
                      <a:pt x="4529" y="201"/>
                    </a:cubicBezTo>
                    <a:cubicBezTo>
                      <a:pt x="2905" y="660"/>
                      <a:pt x="1600" y="1858"/>
                      <a:pt x="850" y="3576"/>
                    </a:cubicBezTo>
                    <a:cubicBezTo>
                      <a:pt x="103" y="5282"/>
                      <a:pt x="1" y="7300"/>
                      <a:pt x="555" y="9257"/>
                    </a:cubicBezTo>
                    <a:cubicBezTo>
                      <a:pt x="1535" y="12735"/>
                      <a:pt x="4365" y="15089"/>
                      <a:pt x="7256" y="15089"/>
                    </a:cubicBezTo>
                    <a:cubicBezTo>
                      <a:pt x="7732" y="15089"/>
                      <a:pt x="8212" y="15023"/>
                      <a:pt x="8688" y="14892"/>
                    </a:cubicBezTo>
                    <a:cubicBezTo>
                      <a:pt x="10308" y="14433"/>
                      <a:pt x="11616" y="13231"/>
                      <a:pt x="12367" y="11512"/>
                    </a:cubicBezTo>
                    <a:cubicBezTo>
                      <a:pt x="13113" y="9806"/>
                      <a:pt x="13216" y="7788"/>
                      <a:pt x="12663" y="5832"/>
                    </a:cubicBezTo>
                    <a:cubicBezTo>
                      <a:pt x="12108" y="3875"/>
                      <a:pt x="10965" y="2210"/>
                      <a:pt x="9435" y="1148"/>
                    </a:cubicBezTo>
                    <a:cubicBezTo>
                      <a:pt x="8346" y="390"/>
                      <a:pt x="7154" y="0"/>
                      <a:pt x="5974"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74;p41"/>
              <p:cNvSpPr/>
              <p:nvPr/>
            </p:nvSpPr>
            <p:spPr>
              <a:xfrm>
                <a:off x="5065625" y="1888513"/>
                <a:ext cx="302000" cy="365875"/>
              </a:xfrm>
              <a:custGeom>
                <a:avLst/>
                <a:gdLst/>
                <a:ahLst/>
                <a:cxnLst/>
                <a:rect l="l" t="t" r="r" b="b"/>
                <a:pathLst>
                  <a:path w="12080" h="14635" extrusionOk="0">
                    <a:moveTo>
                      <a:pt x="5086" y="717"/>
                    </a:moveTo>
                    <a:cubicBezTo>
                      <a:pt x="7294" y="717"/>
                      <a:pt x="9583" y="2908"/>
                      <a:pt x="10476" y="6063"/>
                    </a:cubicBezTo>
                    <a:cubicBezTo>
                      <a:pt x="11489" y="9639"/>
                      <a:pt x="10320" y="13101"/>
                      <a:pt x="7871" y="13794"/>
                    </a:cubicBezTo>
                    <a:cubicBezTo>
                      <a:pt x="7581" y="13876"/>
                      <a:pt x="7286" y="13915"/>
                      <a:pt x="6990" y="13915"/>
                    </a:cubicBezTo>
                    <a:cubicBezTo>
                      <a:pt x="4783" y="13915"/>
                      <a:pt x="2497" y="11725"/>
                      <a:pt x="1604" y="8573"/>
                    </a:cubicBezTo>
                    <a:cubicBezTo>
                      <a:pt x="591" y="4993"/>
                      <a:pt x="1760" y="1531"/>
                      <a:pt x="4209" y="838"/>
                    </a:cubicBezTo>
                    <a:cubicBezTo>
                      <a:pt x="4497" y="756"/>
                      <a:pt x="4791" y="717"/>
                      <a:pt x="5086" y="717"/>
                    </a:cubicBezTo>
                    <a:close/>
                    <a:moveTo>
                      <a:pt x="4988" y="0"/>
                    </a:moveTo>
                    <a:cubicBezTo>
                      <a:pt x="4658" y="0"/>
                      <a:pt x="4330" y="44"/>
                      <a:pt x="4008" y="136"/>
                    </a:cubicBezTo>
                    <a:cubicBezTo>
                      <a:pt x="1293" y="903"/>
                      <a:pt x="0" y="4742"/>
                      <a:pt x="1121" y="8709"/>
                    </a:cubicBezTo>
                    <a:cubicBezTo>
                      <a:pt x="2111" y="12205"/>
                      <a:pt x="4649" y="14634"/>
                      <a:pt x="7096" y="14634"/>
                    </a:cubicBezTo>
                    <a:cubicBezTo>
                      <a:pt x="7424" y="14634"/>
                      <a:pt x="7751" y="14590"/>
                      <a:pt x="8072" y="14500"/>
                    </a:cubicBezTo>
                    <a:cubicBezTo>
                      <a:pt x="10787" y="13733"/>
                      <a:pt x="12080" y="9894"/>
                      <a:pt x="10959" y="5928"/>
                    </a:cubicBezTo>
                    <a:cubicBezTo>
                      <a:pt x="9970" y="2428"/>
                      <a:pt x="7434" y="0"/>
                      <a:pt x="4988"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75;p41"/>
              <p:cNvSpPr/>
              <p:nvPr/>
            </p:nvSpPr>
            <p:spPr>
              <a:xfrm>
                <a:off x="5060900" y="1884213"/>
                <a:ext cx="311450" cy="374375"/>
              </a:xfrm>
              <a:custGeom>
                <a:avLst/>
                <a:gdLst/>
                <a:ahLst/>
                <a:cxnLst/>
                <a:rect l="l" t="t" r="r" b="b"/>
                <a:pathLst>
                  <a:path w="12458" h="14975" extrusionOk="0">
                    <a:moveTo>
                      <a:pt x="5284" y="1059"/>
                    </a:moveTo>
                    <a:cubicBezTo>
                      <a:pt x="6169" y="1059"/>
                      <a:pt x="7097" y="1432"/>
                      <a:pt x="7962" y="2153"/>
                    </a:cubicBezTo>
                    <a:cubicBezTo>
                      <a:pt x="9119" y="3117"/>
                      <a:pt x="10021" y="4582"/>
                      <a:pt x="10501" y="6280"/>
                    </a:cubicBezTo>
                    <a:cubicBezTo>
                      <a:pt x="10981" y="7978"/>
                      <a:pt x="10981" y="9701"/>
                      <a:pt x="10501" y="11128"/>
                    </a:cubicBezTo>
                    <a:cubicBezTo>
                      <a:pt x="10025" y="12535"/>
                      <a:pt x="9143" y="13482"/>
                      <a:pt x="8015" y="13802"/>
                    </a:cubicBezTo>
                    <a:cubicBezTo>
                      <a:pt x="7741" y="13880"/>
                      <a:pt x="7461" y="13917"/>
                      <a:pt x="7180" y="13917"/>
                    </a:cubicBezTo>
                    <a:cubicBezTo>
                      <a:pt x="5050" y="13917"/>
                      <a:pt x="2827" y="11772"/>
                      <a:pt x="1957" y="8696"/>
                    </a:cubicBezTo>
                    <a:cubicBezTo>
                      <a:pt x="1477" y="6998"/>
                      <a:pt x="1477" y="5279"/>
                      <a:pt x="1957" y="3851"/>
                    </a:cubicBezTo>
                    <a:cubicBezTo>
                      <a:pt x="2433" y="2445"/>
                      <a:pt x="3315" y="1493"/>
                      <a:pt x="4443" y="1173"/>
                    </a:cubicBezTo>
                    <a:cubicBezTo>
                      <a:pt x="4718" y="1095"/>
                      <a:pt x="4996" y="1059"/>
                      <a:pt x="5284" y="1059"/>
                    </a:cubicBezTo>
                    <a:close/>
                    <a:moveTo>
                      <a:pt x="5287" y="719"/>
                    </a:moveTo>
                    <a:cubicBezTo>
                      <a:pt x="4969" y="719"/>
                      <a:pt x="4655" y="762"/>
                      <a:pt x="4348" y="849"/>
                    </a:cubicBezTo>
                    <a:cubicBezTo>
                      <a:pt x="3110" y="1198"/>
                      <a:pt x="2146" y="2227"/>
                      <a:pt x="1637" y="3741"/>
                    </a:cubicBezTo>
                    <a:cubicBezTo>
                      <a:pt x="1132" y="5234"/>
                      <a:pt x="1132" y="7026"/>
                      <a:pt x="1630" y="8790"/>
                    </a:cubicBezTo>
                    <a:cubicBezTo>
                      <a:pt x="2544" y="12014"/>
                      <a:pt x="4903" y="14257"/>
                      <a:pt x="7186" y="14257"/>
                    </a:cubicBezTo>
                    <a:cubicBezTo>
                      <a:pt x="7494" y="14257"/>
                      <a:pt x="7806" y="14216"/>
                      <a:pt x="8106" y="14130"/>
                    </a:cubicBezTo>
                    <a:cubicBezTo>
                      <a:pt x="9348" y="13778"/>
                      <a:pt x="10312" y="12752"/>
                      <a:pt x="10821" y="11234"/>
                    </a:cubicBezTo>
                    <a:cubicBezTo>
                      <a:pt x="11326" y="9742"/>
                      <a:pt x="11326" y="7949"/>
                      <a:pt x="10828" y="6189"/>
                    </a:cubicBezTo>
                    <a:cubicBezTo>
                      <a:pt x="10328" y="4426"/>
                      <a:pt x="9389" y="2901"/>
                      <a:pt x="8180" y="1892"/>
                    </a:cubicBezTo>
                    <a:cubicBezTo>
                      <a:pt x="7253" y="1119"/>
                      <a:pt x="6254" y="719"/>
                      <a:pt x="5287" y="719"/>
                    </a:cubicBezTo>
                    <a:close/>
                    <a:moveTo>
                      <a:pt x="5181" y="341"/>
                    </a:moveTo>
                    <a:cubicBezTo>
                      <a:pt x="6169" y="341"/>
                      <a:pt x="7199" y="755"/>
                      <a:pt x="8163" y="1555"/>
                    </a:cubicBezTo>
                    <a:cubicBezTo>
                      <a:pt x="9446" y="2630"/>
                      <a:pt x="10451" y="4258"/>
                      <a:pt x="10985" y="6144"/>
                    </a:cubicBezTo>
                    <a:cubicBezTo>
                      <a:pt x="12080" y="10013"/>
                      <a:pt x="10837" y="13765"/>
                      <a:pt x="8216" y="14507"/>
                    </a:cubicBezTo>
                    <a:cubicBezTo>
                      <a:pt x="7909" y="14594"/>
                      <a:pt x="7597" y="14636"/>
                      <a:pt x="7283" y="14636"/>
                    </a:cubicBezTo>
                    <a:cubicBezTo>
                      <a:pt x="4911" y="14636"/>
                      <a:pt x="2441" y="12251"/>
                      <a:pt x="1473" y="8835"/>
                    </a:cubicBezTo>
                    <a:cubicBezTo>
                      <a:pt x="378" y="4963"/>
                      <a:pt x="1621" y="1210"/>
                      <a:pt x="4242" y="468"/>
                    </a:cubicBezTo>
                    <a:cubicBezTo>
                      <a:pt x="4549" y="382"/>
                      <a:pt x="4861" y="341"/>
                      <a:pt x="5181" y="341"/>
                    </a:cubicBezTo>
                    <a:close/>
                    <a:moveTo>
                      <a:pt x="5186" y="1"/>
                    </a:moveTo>
                    <a:cubicBezTo>
                      <a:pt x="4836" y="1"/>
                      <a:pt x="4490" y="48"/>
                      <a:pt x="4152" y="144"/>
                    </a:cubicBezTo>
                    <a:cubicBezTo>
                      <a:pt x="1350" y="936"/>
                      <a:pt x="0" y="4877"/>
                      <a:pt x="1145" y="8925"/>
                    </a:cubicBezTo>
                    <a:cubicBezTo>
                      <a:pt x="2154" y="12493"/>
                      <a:pt x="4767" y="14975"/>
                      <a:pt x="7290" y="14975"/>
                    </a:cubicBezTo>
                    <a:cubicBezTo>
                      <a:pt x="7634" y="14975"/>
                      <a:pt x="7974" y="14930"/>
                      <a:pt x="8307" y="14836"/>
                    </a:cubicBezTo>
                    <a:cubicBezTo>
                      <a:pt x="11108" y="14044"/>
                      <a:pt x="12458" y="10102"/>
                      <a:pt x="11309" y="6051"/>
                    </a:cubicBezTo>
                    <a:cubicBezTo>
                      <a:pt x="10760" y="4102"/>
                      <a:pt x="9717" y="2412"/>
                      <a:pt x="8380" y="1296"/>
                    </a:cubicBezTo>
                    <a:cubicBezTo>
                      <a:pt x="7358" y="443"/>
                      <a:pt x="6254" y="1"/>
                      <a:pt x="5186"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76;p41"/>
              <p:cNvSpPr/>
              <p:nvPr/>
            </p:nvSpPr>
            <p:spPr>
              <a:xfrm>
                <a:off x="5309250" y="1935588"/>
                <a:ext cx="143475" cy="78975"/>
              </a:xfrm>
              <a:custGeom>
                <a:avLst/>
                <a:gdLst/>
                <a:ahLst/>
                <a:cxnLst/>
                <a:rect l="l" t="t" r="r" b="b"/>
                <a:pathLst>
                  <a:path w="5739" h="3159" extrusionOk="0">
                    <a:moveTo>
                      <a:pt x="5509" y="0"/>
                    </a:moveTo>
                    <a:lnTo>
                      <a:pt x="1" y="2330"/>
                    </a:lnTo>
                    <a:lnTo>
                      <a:pt x="644" y="3159"/>
                    </a:lnTo>
                    <a:lnTo>
                      <a:pt x="5738" y="566"/>
                    </a:lnTo>
                    <a:lnTo>
                      <a:pt x="5509" y="0"/>
                    </a:ln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77;p41"/>
              <p:cNvSpPr/>
              <p:nvPr/>
            </p:nvSpPr>
            <p:spPr>
              <a:xfrm>
                <a:off x="5304850" y="1931288"/>
                <a:ext cx="152600" cy="87600"/>
              </a:xfrm>
              <a:custGeom>
                <a:avLst/>
                <a:gdLst/>
                <a:ahLst/>
                <a:cxnLst/>
                <a:rect l="l" t="t" r="r" b="b"/>
                <a:pathLst>
                  <a:path w="6104" h="3504" extrusionOk="0">
                    <a:moveTo>
                      <a:pt x="5591" y="394"/>
                    </a:moveTo>
                    <a:lnTo>
                      <a:pt x="5697" y="660"/>
                    </a:lnTo>
                    <a:lnTo>
                      <a:pt x="870" y="3117"/>
                    </a:lnTo>
                    <a:lnTo>
                      <a:pt x="447" y="2572"/>
                    </a:lnTo>
                    <a:lnTo>
                      <a:pt x="5591" y="394"/>
                    </a:lnTo>
                    <a:close/>
                    <a:moveTo>
                      <a:pt x="5685" y="1"/>
                    </a:moveTo>
                    <a:cubicBezTo>
                      <a:pt x="5662" y="1"/>
                      <a:pt x="5640" y="6"/>
                      <a:pt x="5619" y="17"/>
                    </a:cubicBezTo>
                    <a:lnTo>
                      <a:pt x="111" y="2342"/>
                    </a:lnTo>
                    <a:cubicBezTo>
                      <a:pt x="61" y="2362"/>
                      <a:pt x="25" y="2408"/>
                      <a:pt x="12" y="2457"/>
                    </a:cubicBezTo>
                    <a:cubicBezTo>
                      <a:pt x="0" y="2510"/>
                      <a:pt x="8" y="2563"/>
                      <a:pt x="42" y="2604"/>
                    </a:cubicBezTo>
                    <a:lnTo>
                      <a:pt x="686" y="3437"/>
                    </a:lnTo>
                    <a:cubicBezTo>
                      <a:pt x="718" y="3479"/>
                      <a:pt x="771" y="3503"/>
                      <a:pt x="820" y="3503"/>
                    </a:cubicBezTo>
                    <a:cubicBezTo>
                      <a:pt x="845" y="3503"/>
                      <a:pt x="874" y="3494"/>
                      <a:pt x="898" y="3482"/>
                    </a:cubicBezTo>
                    <a:lnTo>
                      <a:pt x="5988" y="890"/>
                    </a:lnTo>
                    <a:cubicBezTo>
                      <a:pt x="6066" y="849"/>
                      <a:pt x="6103" y="759"/>
                      <a:pt x="6071" y="677"/>
                    </a:cubicBezTo>
                    <a:lnTo>
                      <a:pt x="5845" y="107"/>
                    </a:lnTo>
                    <a:cubicBezTo>
                      <a:pt x="5825" y="66"/>
                      <a:pt x="5791" y="33"/>
                      <a:pt x="5751" y="17"/>
                    </a:cubicBezTo>
                    <a:cubicBezTo>
                      <a:pt x="5730" y="6"/>
                      <a:pt x="5708" y="1"/>
                      <a:pt x="5685"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78;p41"/>
              <p:cNvSpPr/>
              <p:nvPr/>
            </p:nvSpPr>
            <p:spPr>
              <a:xfrm>
                <a:off x="5725250" y="1846063"/>
                <a:ext cx="174750" cy="28425"/>
              </a:xfrm>
              <a:custGeom>
                <a:avLst/>
                <a:gdLst/>
                <a:ahLst/>
                <a:cxnLst/>
                <a:rect l="l" t="t" r="r" b="b"/>
                <a:pathLst>
                  <a:path w="6990" h="1137" extrusionOk="0">
                    <a:moveTo>
                      <a:pt x="0" y="1"/>
                    </a:moveTo>
                    <a:lnTo>
                      <a:pt x="456" y="1137"/>
                    </a:lnTo>
                    <a:lnTo>
                      <a:pt x="6476" y="628"/>
                    </a:lnTo>
                    <a:lnTo>
                      <a:pt x="6989" y="1"/>
                    </a:ln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79;p41"/>
              <p:cNvSpPr/>
              <p:nvPr/>
            </p:nvSpPr>
            <p:spPr>
              <a:xfrm>
                <a:off x="5720850" y="1841863"/>
                <a:ext cx="183675" cy="36950"/>
              </a:xfrm>
              <a:custGeom>
                <a:avLst/>
                <a:gdLst/>
                <a:ahLst/>
                <a:cxnLst/>
                <a:rect l="l" t="t" r="r" b="b"/>
                <a:pathLst>
                  <a:path w="7347" h="1478" extrusionOk="0">
                    <a:moveTo>
                      <a:pt x="6809" y="341"/>
                    </a:moveTo>
                    <a:lnTo>
                      <a:pt x="6567" y="633"/>
                    </a:lnTo>
                    <a:lnTo>
                      <a:pt x="742" y="1125"/>
                    </a:lnTo>
                    <a:lnTo>
                      <a:pt x="431" y="341"/>
                    </a:lnTo>
                    <a:close/>
                    <a:moveTo>
                      <a:pt x="176" y="1"/>
                    </a:moveTo>
                    <a:cubicBezTo>
                      <a:pt x="123" y="1"/>
                      <a:pt x="70" y="29"/>
                      <a:pt x="37" y="74"/>
                    </a:cubicBezTo>
                    <a:cubicBezTo>
                      <a:pt x="8" y="120"/>
                      <a:pt x="0" y="181"/>
                      <a:pt x="21" y="234"/>
                    </a:cubicBezTo>
                    <a:lnTo>
                      <a:pt x="476" y="1371"/>
                    </a:lnTo>
                    <a:cubicBezTo>
                      <a:pt x="500" y="1432"/>
                      <a:pt x="562" y="1477"/>
                      <a:pt x="632" y="1477"/>
                    </a:cubicBezTo>
                    <a:cubicBezTo>
                      <a:pt x="636" y="1477"/>
                      <a:pt x="644" y="1477"/>
                      <a:pt x="648" y="1473"/>
                    </a:cubicBezTo>
                    <a:lnTo>
                      <a:pt x="6669" y="964"/>
                    </a:lnTo>
                    <a:cubicBezTo>
                      <a:pt x="6714" y="960"/>
                      <a:pt x="6756" y="940"/>
                      <a:pt x="6784" y="903"/>
                    </a:cubicBezTo>
                    <a:lnTo>
                      <a:pt x="7297" y="275"/>
                    </a:lnTo>
                    <a:cubicBezTo>
                      <a:pt x="7338" y="226"/>
                      <a:pt x="7346" y="156"/>
                      <a:pt x="7317" y="99"/>
                    </a:cubicBezTo>
                    <a:cubicBezTo>
                      <a:pt x="7288" y="37"/>
                      <a:pt x="7231" y="1"/>
                      <a:pt x="7165"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80;p41"/>
              <p:cNvSpPr/>
              <p:nvPr/>
            </p:nvSpPr>
            <p:spPr>
              <a:xfrm>
                <a:off x="5550525" y="1771538"/>
                <a:ext cx="150750" cy="73225"/>
              </a:xfrm>
              <a:custGeom>
                <a:avLst/>
                <a:gdLst/>
                <a:ahLst/>
                <a:cxnLst/>
                <a:rect l="l" t="t" r="r" b="b"/>
                <a:pathLst>
                  <a:path w="6030" h="2929" extrusionOk="0">
                    <a:moveTo>
                      <a:pt x="1293" y="0"/>
                    </a:moveTo>
                    <a:cubicBezTo>
                      <a:pt x="895" y="0"/>
                      <a:pt x="496" y="53"/>
                      <a:pt x="103" y="164"/>
                    </a:cubicBezTo>
                    <a:cubicBezTo>
                      <a:pt x="70" y="173"/>
                      <a:pt x="38" y="184"/>
                      <a:pt x="0" y="197"/>
                    </a:cubicBezTo>
                    <a:cubicBezTo>
                      <a:pt x="2039" y="1559"/>
                      <a:pt x="4123" y="2407"/>
                      <a:pt x="6030" y="2929"/>
                    </a:cubicBezTo>
                    <a:cubicBezTo>
                      <a:pt x="5537" y="2141"/>
                      <a:pt x="4910" y="1468"/>
                      <a:pt x="4180" y="960"/>
                    </a:cubicBezTo>
                    <a:cubicBezTo>
                      <a:pt x="3269" y="324"/>
                      <a:pt x="2277" y="0"/>
                      <a:pt x="1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81;p41"/>
              <p:cNvSpPr/>
              <p:nvPr/>
            </p:nvSpPr>
            <p:spPr>
              <a:xfrm>
                <a:off x="5463150" y="1793463"/>
                <a:ext cx="267650" cy="296275"/>
              </a:xfrm>
              <a:custGeom>
                <a:avLst/>
                <a:gdLst/>
                <a:ahLst/>
                <a:cxnLst/>
                <a:rect l="l" t="t" r="r" b="b"/>
                <a:pathLst>
                  <a:path w="10706" h="11851" extrusionOk="0">
                    <a:moveTo>
                      <a:pt x="5952" y="3454"/>
                    </a:moveTo>
                    <a:cubicBezTo>
                      <a:pt x="6437" y="3454"/>
                      <a:pt x="6904" y="4163"/>
                      <a:pt x="7060" y="5164"/>
                    </a:cubicBezTo>
                    <a:cubicBezTo>
                      <a:pt x="7134" y="5636"/>
                      <a:pt x="7122" y="6096"/>
                      <a:pt x="7027" y="6452"/>
                    </a:cubicBezTo>
                    <a:cubicBezTo>
                      <a:pt x="6920" y="6862"/>
                      <a:pt x="6719" y="7108"/>
                      <a:pt x="6452" y="7150"/>
                    </a:cubicBezTo>
                    <a:cubicBezTo>
                      <a:pt x="6428" y="7154"/>
                      <a:pt x="6403" y="7158"/>
                      <a:pt x="6375" y="7158"/>
                    </a:cubicBezTo>
                    <a:cubicBezTo>
                      <a:pt x="5891" y="7158"/>
                      <a:pt x="5428" y="6444"/>
                      <a:pt x="5271" y="5443"/>
                    </a:cubicBezTo>
                    <a:cubicBezTo>
                      <a:pt x="5197" y="4971"/>
                      <a:pt x="5210" y="4517"/>
                      <a:pt x="5305" y="4155"/>
                    </a:cubicBezTo>
                    <a:cubicBezTo>
                      <a:pt x="5411" y="3745"/>
                      <a:pt x="5612" y="3499"/>
                      <a:pt x="5878" y="3458"/>
                    </a:cubicBezTo>
                    <a:cubicBezTo>
                      <a:pt x="5903" y="3454"/>
                      <a:pt x="5928" y="3454"/>
                      <a:pt x="5952" y="3454"/>
                    </a:cubicBezTo>
                    <a:close/>
                    <a:moveTo>
                      <a:pt x="2162" y="0"/>
                    </a:moveTo>
                    <a:cubicBezTo>
                      <a:pt x="805" y="1022"/>
                      <a:pt x="1" y="2823"/>
                      <a:pt x="1" y="4816"/>
                    </a:cubicBezTo>
                    <a:cubicBezTo>
                      <a:pt x="1" y="5501"/>
                      <a:pt x="95" y="6211"/>
                      <a:pt x="296" y="6915"/>
                    </a:cubicBezTo>
                    <a:cubicBezTo>
                      <a:pt x="1129" y="9857"/>
                      <a:pt x="3504" y="11850"/>
                      <a:pt x="5924" y="11850"/>
                    </a:cubicBezTo>
                    <a:cubicBezTo>
                      <a:pt x="6067" y="11850"/>
                      <a:pt x="6211" y="11841"/>
                      <a:pt x="6350" y="11829"/>
                    </a:cubicBezTo>
                    <a:cubicBezTo>
                      <a:pt x="6276" y="11731"/>
                      <a:pt x="6206" y="11625"/>
                      <a:pt x="6149" y="11510"/>
                    </a:cubicBezTo>
                    <a:cubicBezTo>
                      <a:pt x="5419" y="10086"/>
                      <a:pt x="6383" y="8130"/>
                      <a:pt x="8311" y="7141"/>
                    </a:cubicBezTo>
                    <a:cubicBezTo>
                      <a:pt x="9049" y="6760"/>
                      <a:pt x="9820" y="6580"/>
                      <a:pt x="10533" y="6580"/>
                    </a:cubicBezTo>
                    <a:cubicBezTo>
                      <a:pt x="10587" y="6580"/>
                      <a:pt x="10641" y="6580"/>
                      <a:pt x="10694" y="6584"/>
                    </a:cubicBezTo>
                    <a:cubicBezTo>
                      <a:pt x="10702" y="6440"/>
                      <a:pt x="10706" y="6300"/>
                      <a:pt x="10706" y="6157"/>
                    </a:cubicBezTo>
                    <a:cubicBezTo>
                      <a:pt x="10706" y="5472"/>
                      <a:pt x="10611" y="4763"/>
                      <a:pt x="10410" y="4057"/>
                    </a:cubicBezTo>
                    <a:cubicBezTo>
                      <a:pt x="10316" y="3720"/>
                      <a:pt x="10198" y="3392"/>
                      <a:pt x="10066" y="3080"/>
                    </a:cubicBezTo>
                    <a:cubicBezTo>
                      <a:pt x="9414" y="2946"/>
                      <a:pt x="8684" y="2773"/>
                      <a:pt x="7855" y="2556"/>
                    </a:cubicBezTo>
                    <a:cubicBezTo>
                      <a:pt x="7540" y="2474"/>
                      <a:pt x="7232" y="2383"/>
                      <a:pt x="6929" y="2289"/>
                    </a:cubicBezTo>
                    <a:cubicBezTo>
                      <a:pt x="6863" y="2351"/>
                      <a:pt x="6764" y="2408"/>
                      <a:pt x="6630" y="2453"/>
                    </a:cubicBezTo>
                    <a:cubicBezTo>
                      <a:pt x="6424" y="2523"/>
                      <a:pt x="6153" y="2556"/>
                      <a:pt x="5871" y="2556"/>
                    </a:cubicBezTo>
                    <a:cubicBezTo>
                      <a:pt x="5267" y="2556"/>
                      <a:pt x="4595" y="2404"/>
                      <a:pt x="4341" y="2117"/>
                    </a:cubicBezTo>
                    <a:cubicBezTo>
                      <a:pt x="4209" y="1973"/>
                      <a:pt x="4180" y="1797"/>
                      <a:pt x="4258" y="1625"/>
                    </a:cubicBezTo>
                    <a:cubicBezTo>
                      <a:pt x="4311" y="1514"/>
                      <a:pt x="4394" y="1420"/>
                      <a:pt x="4500" y="1346"/>
                    </a:cubicBezTo>
                    <a:cubicBezTo>
                      <a:pt x="3635" y="939"/>
                      <a:pt x="2859" y="485"/>
                      <a:pt x="2162" y="0"/>
                    </a:cubicBezTo>
                    <a:close/>
                  </a:path>
                </a:pathLst>
              </a:custGeom>
              <a:solidFill>
                <a:srgbClr val="D6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82;p41"/>
              <p:cNvSpPr/>
              <p:nvPr/>
            </p:nvSpPr>
            <p:spPr>
              <a:xfrm>
                <a:off x="5598600" y="1957938"/>
                <a:ext cx="131900" cy="131275"/>
              </a:xfrm>
              <a:custGeom>
                <a:avLst/>
                <a:gdLst/>
                <a:ahLst/>
                <a:cxnLst/>
                <a:rect l="l" t="t" r="r" b="b"/>
                <a:pathLst>
                  <a:path w="5276" h="5251" extrusionOk="0">
                    <a:moveTo>
                      <a:pt x="5115" y="1"/>
                    </a:moveTo>
                    <a:cubicBezTo>
                      <a:pt x="4402" y="1"/>
                      <a:pt x="3631" y="181"/>
                      <a:pt x="2893" y="562"/>
                    </a:cubicBezTo>
                    <a:cubicBezTo>
                      <a:pt x="965" y="1551"/>
                      <a:pt x="1" y="3507"/>
                      <a:pt x="731" y="4931"/>
                    </a:cubicBezTo>
                    <a:cubicBezTo>
                      <a:pt x="788" y="5046"/>
                      <a:pt x="858" y="5152"/>
                      <a:pt x="932" y="5250"/>
                    </a:cubicBezTo>
                    <a:cubicBezTo>
                      <a:pt x="1187" y="5226"/>
                      <a:pt x="1437" y="5181"/>
                      <a:pt x="1687" y="5107"/>
                    </a:cubicBezTo>
                    <a:cubicBezTo>
                      <a:pt x="3779" y="4516"/>
                      <a:pt x="5136" y="2445"/>
                      <a:pt x="5276" y="5"/>
                    </a:cubicBezTo>
                    <a:cubicBezTo>
                      <a:pt x="5223" y="1"/>
                      <a:pt x="5169" y="1"/>
                      <a:pt x="5115" y="1"/>
                    </a:cubicBezTo>
                    <a:close/>
                  </a:path>
                </a:pathLst>
              </a:custGeom>
              <a:solidFill>
                <a:srgbClr val="D8B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83;p41"/>
              <p:cNvSpPr/>
              <p:nvPr/>
            </p:nvSpPr>
            <p:spPr>
              <a:xfrm>
                <a:off x="5517200" y="1776463"/>
                <a:ext cx="197600" cy="94025"/>
              </a:xfrm>
              <a:custGeom>
                <a:avLst/>
                <a:gdLst/>
                <a:ahLst/>
                <a:cxnLst/>
                <a:rect l="l" t="t" r="r" b="b"/>
                <a:pathLst>
                  <a:path w="7904" h="3761" extrusionOk="0">
                    <a:moveTo>
                      <a:pt x="1333" y="0"/>
                    </a:moveTo>
                    <a:cubicBezTo>
                      <a:pt x="845" y="148"/>
                      <a:pt x="398" y="381"/>
                      <a:pt x="0" y="680"/>
                    </a:cubicBezTo>
                    <a:cubicBezTo>
                      <a:pt x="697" y="1165"/>
                      <a:pt x="1473" y="1619"/>
                      <a:pt x="2338" y="2026"/>
                    </a:cubicBezTo>
                    <a:cubicBezTo>
                      <a:pt x="2568" y="1862"/>
                      <a:pt x="2912" y="1788"/>
                      <a:pt x="3273" y="1788"/>
                    </a:cubicBezTo>
                    <a:cubicBezTo>
                      <a:pt x="3527" y="1788"/>
                      <a:pt x="3790" y="1825"/>
                      <a:pt x="4036" y="1890"/>
                    </a:cubicBezTo>
                    <a:cubicBezTo>
                      <a:pt x="4619" y="2043"/>
                      <a:pt x="4947" y="2338"/>
                      <a:pt x="4922" y="2674"/>
                    </a:cubicBezTo>
                    <a:cubicBezTo>
                      <a:pt x="4914" y="2764"/>
                      <a:pt x="4877" y="2871"/>
                      <a:pt x="4767" y="2969"/>
                    </a:cubicBezTo>
                    <a:cubicBezTo>
                      <a:pt x="5070" y="3063"/>
                      <a:pt x="5378" y="3154"/>
                      <a:pt x="5693" y="3236"/>
                    </a:cubicBezTo>
                    <a:cubicBezTo>
                      <a:pt x="6522" y="3453"/>
                      <a:pt x="7252" y="3626"/>
                      <a:pt x="7904" y="3760"/>
                    </a:cubicBezTo>
                    <a:cubicBezTo>
                      <a:pt x="7748" y="3400"/>
                      <a:pt x="7568" y="3056"/>
                      <a:pt x="7363" y="2732"/>
                    </a:cubicBezTo>
                    <a:cubicBezTo>
                      <a:pt x="5456" y="2210"/>
                      <a:pt x="3372" y="1362"/>
                      <a:pt x="1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84;p41"/>
              <p:cNvSpPr/>
              <p:nvPr/>
            </p:nvSpPr>
            <p:spPr>
              <a:xfrm>
                <a:off x="5602825" y="1888213"/>
                <a:ext cx="30050" cy="75700"/>
              </a:xfrm>
              <a:custGeom>
                <a:avLst/>
                <a:gdLst/>
                <a:ahLst/>
                <a:cxnLst/>
                <a:rect l="l" t="t" r="r" b="b"/>
                <a:pathLst>
                  <a:path w="1202" h="3028" extrusionOk="0">
                    <a:moveTo>
                      <a:pt x="365" y="0"/>
                    </a:moveTo>
                    <a:cubicBezTo>
                      <a:pt x="361" y="0"/>
                      <a:pt x="353" y="4"/>
                      <a:pt x="345" y="4"/>
                    </a:cubicBezTo>
                    <a:cubicBezTo>
                      <a:pt x="225" y="21"/>
                      <a:pt x="111" y="189"/>
                      <a:pt x="45" y="452"/>
                    </a:cubicBezTo>
                    <a:cubicBezTo>
                      <a:pt x="25" y="526"/>
                      <a:pt x="9" y="604"/>
                      <a:pt x="0" y="685"/>
                    </a:cubicBezTo>
                    <a:cubicBezTo>
                      <a:pt x="53" y="665"/>
                      <a:pt x="111" y="657"/>
                      <a:pt x="168" y="657"/>
                    </a:cubicBezTo>
                    <a:cubicBezTo>
                      <a:pt x="447" y="657"/>
                      <a:pt x="668" y="878"/>
                      <a:pt x="668" y="1157"/>
                    </a:cubicBezTo>
                    <a:cubicBezTo>
                      <a:pt x="668" y="1431"/>
                      <a:pt x="447" y="1658"/>
                      <a:pt x="168" y="1658"/>
                    </a:cubicBezTo>
                    <a:cubicBezTo>
                      <a:pt x="119" y="1658"/>
                      <a:pt x="70" y="1649"/>
                      <a:pt x="25" y="1637"/>
                    </a:cubicBezTo>
                    <a:lnTo>
                      <a:pt x="25" y="1637"/>
                    </a:lnTo>
                    <a:cubicBezTo>
                      <a:pt x="168" y="2519"/>
                      <a:pt x="550" y="3027"/>
                      <a:pt x="788" y="3027"/>
                    </a:cubicBezTo>
                    <a:cubicBezTo>
                      <a:pt x="796" y="3027"/>
                      <a:pt x="804" y="3027"/>
                      <a:pt x="812" y="3023"/>
                    </a:cubicBezTo>
                    <a:cubicBezTo>
                      <a:pt x="931" y="3006"/>
                      <a:pt x="1046" y="2839"/>
                      <a:pt x="1111" y="2580"/>
                    </a:cubicBezTo>
                    <a:cubicBezTo>
                      <a:pt x="1194" y="2260"/>
                      <a:pt x="1202" y="1855"/>
                      <a:pt x="1136" y="1427"/>
                    </a:cubicBezTo>
                    <a:cubicBezTo>
                      <a:pt x="997" y="521"/>
                      <a:pt x="603" y="0"/>
                      <a:pt x="36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85;p41"/>
              <p:cNvSpPr/>
              <p:nvPr/>
            </p:nvSpPr>
            <p:spPr>
              <a:xfrm>
                <a:off x="5593075" y="1879813"/>
                <a:ext cx="48425" cy="92600"/>
              </a:xfrm>
              <a:custGeom>
                <a:avLst/>
                <a:gdLst/>
                <a:ahLst/>
                <a:cxnLst/>
                <a:rect l="l" t="t" r="r" b="b"/>
                <a:pathLst>
                  <a:path w="1937" h="3704" extrusionOk="0">
                    <a:moveTo>
                      <a:pt x="755" y="336"/>
                    </a:moveTo>
                    <a:cubicBezTo>
                      <a:pt x="993" y="336"/>
                      <a:pt x="1387" y="857"/>
                      <a:pt x="1526" y="1763"/>
                    </a:cubicBezTo>
                    <a:cubicBezTo>
                      <a:pt x="1592" y="2191"/>
                      <a:pt x="1584" y="2596"/>
                      <a:pt x="1501" y="2916"/>
                    </a:cubicBezTo>
                    <a:cubicBezTo>
                      <a:pt x="1436" y="3175"/>
                      <a:pt x="1321" y="3342"/>
                      <a:pt x="1202" y="3359"/>
                    </a:cubicBezTo>
                    <a:cubicBezTo>
                      <a:pt x="1194" y="3363"/>
                      <a:pt x="1186" y="3363"/>
                      <a:pt x="1178" y="3363"/>
                    </a:cubicBezTo>
                    <a:cubicBezTo>
                      <a:pt x="940" y="3363"/>
                      <a:pt x="558" y="2855"/>
                      <a:pt x="415" y="1973"/>
                    </a:cubicBezTo>
                    <a:cubicBezTo>
                      <a:pt x="210" y="1907"/>
                      <a:pt x="58" y="1718"/>
                      <a:pt x="58" y="1493"/>
                    </a:cubicBezTo>
                    <a:cubicBezTo>
                      <a:pt x="58" y="1275"/>
                      <a:pt x="197" y="1091"/>
                      <a:pt x="390" y="1021"/>
                    </a:cubicBezTo>
                    <a:cubicBezTo>
                      <a:pt x="399" y="940"/>
                      <a:pt x="415" y="862"/>
                      <a:pt x="435" y="788"/>
                    </a:cubicBezTo>
                    <a:cubicBezTo>
                      <a:pt x="501" y="525"/>
                      <a:pt x="615" y="357"/>
                      <a:pt x="735" y="340"/>
                    </a:cubicBezTo>
                    <a:cubicBezTo>
                      <a:pt x="743" y="340"/>
                      <a:pt x="751" y="336"/>
                      <a:pt x="755" y="336"/>
                    </a:cubicBezTo>
                    <a:close/>
                    <a:moveTo>
                      <a:pt x="755" y="0"/>
                    </a:moveTo>
                    <a:cubicBezTo>
                      <a:pt x="731" y="0"/>
                      <a:pt x="706" y="0"/>
                      <a:pt x="681" y="4"/>
                    </a:cubicBezTo>
                    <a:cubicBezTo>
                      <a:pt x="415" y="45"/>
                      <a:pt x="214" y="291"/>
                      <a:pt x="108" y="701"/>
                    </a:cubicBezTo>
                    <a:cubicBezTo>
                      <a:pt x="13" y="1063"/>
                      <a:pt x="0" y="1517"/>
                      <a:pt x="74" y="1989"/>
                    </a:cubicBezTo>
                    <a:cubicBezTo>
                      <a:pt x="231" y="2990"/>
                      <a:pt x="694" y="3704"/>
                      <a:pt x="1178" y="3704"/>
                    </a:cubicBezTo>
                    <a:cubicBezTo>
                      <a:pt x="1206" y="3704"/>
                      <a:pt x="1231" y="3700"/>
                      <a:pt x="1255" y="3696"/>
                    </a:cubicBezTo>
                    <a:cubicBezTo>
                      <a:pt x="1522" y="3654"/>
                      <a:pt x="1723" y="3408"/>
                      <a:pt x="1830" y="2998"/>
                    </a:cubicBezTo>
                    <a:cubicBezTo>
                      <a:pt x="1925" y="2642"/>
                      <a:pt x="1937" y="2182"/>
                      <a:pt x="1863" y="1710"/>
                    </a:cubicBezTo>
                    <a:cubicBezTo>
                      <a:pt x="1707" y="709"/>
                      <a:pt x="1240" y="0"/>
                      <a:pt x="75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86;p41"/>
              <p:cNvSpPr/>
              <p:nvPr/>
            </p:nvSpPr>
            <p:spPr>
              <a:xfrm>
                <a:off x="5567650" y="1821138"/>
                <a:ext cx="73225" cy="36225"/>
              </a:xfrm>
              <a:custGeom>
                <a:avLst/>
                <a:gdLst/>
                <a:ahLst/>
                <a:cxnLst/>
                <a:rect l="l" t="t" r="r" b="b"/>
                <a:pathLst>
                  <a:path w="2929" h="1449" extrusionOk="0">
                    <a:moveTo>
                      <a:pt x="1259" y="345"/>
                    </a:moveTo>
                    <a:cubicBezTo>
                      <a:pt x="1481" y="345"/>
                      <a:pt x="1715" y="374"/>
                      <a:pt x="1928" y="432"/>
                    </a:cubicBezTo>
                    <a:cubicBezTo>
                      <a:pt x="2318" y="534"/>
                      <a:pt x="2576" y="710"/>
                      <a:pt x="2564" y="858"/>
                    </a:cubicBezTo>
                    <a:cubicBezTo>
                      <a:pt x="2560" y="915"/>
                      <a:pt x="2474" y="977"/>
                      <a:pt x="2338" y="1026"/>
                    </a:cubicBezTo>
                    <a:cubicBezTo>
                      <a:pt x="2166" y="1084"/>
                      <a:pt x="1937" y="1108"/>
                      <a:pt x="1698" y="1108"/>
                    </a:cubicBezTo>
                    <a:cubicBezTo>
                      <a:pt x="1170" y="1108"/>
                      <a:pt x="587" y="981"/>
                      <a:pt x="411" y="784"/>
                    </a:cubicBezTo>
                    <a:cubicBezTo>
                      <a:pt x="366" y="735"/>
                      <a:pt x="370" y="703"/>
                      <a:pt x="390" y="661"/>
                    </a:cubicBezTo>
                    <a:cubicBezTo>
                      <a:pt x="489" y="444"/>
                      <a:pt x="854" y="345"/>
                      <a:pt x="1259" y="345"/>
                    </a:cubicBezTo>
                    <a:close/>
                    <a:moveTo>
                      <a:pt x="1255" y="1"/>
                    </a:moveTo>
                    <a:cubicBezTo>
                      <a:pt x="894" y="1"/>
                      <a:pt x="550" y="75"/>
                      <a:pt x="320" y="239"/>
                    </a:cubicBezTo>
                    <a:cubicBezTo>
                      <a:pt x="214" y="313"/>
                      <a:pt x="131" y="407"/>
                      <a:pt x="78" y="518"/>
                    </a:cubicBezTo>
                    <a:cubicBezTo>
                      <a:pt x="0" y="690"/>
                      <a:pt x="29" y="866"/>
                      <a:pt x="161" y="1010"/>
                    </a:cubicBezTo>
                    <a:cubicBezTo>
                      <a:pt x="415" y="1297"/>
                      <a:pt x="1087" y="1449"/>
                      <a:pt x="1691" y="1449"/>
                    </a:cubicBezTo>
                    <a:cubicBezTo>
                      <a:pt x="1973" y="1449"/>
                      <a:pt x="2244" y="1416"/>
                      <a:pt x="2450" y="1346"/>
                    </a:cubicBezTo>
                    <a:cubicBezTo>
                      <a:pt x="2584" y="1301"/>
                      <a:pt x="2683" y="1244"/>
                      <a:pt x="2749" y="1182"/>
                    </a:cubicBezTo>
                    <a:cubicBezTo>
                      <a:pt x="2859" y="1084"/>
                      <a:pt x="2896" y="977"/>
                      <a:pt x="2904" y="887"/>
                    </a:cubicBezTo>
                    <a:cubicBezTo>
                      <a:pt x="2929" y="551"/>
                      <a:pt x="2601" y="256"/>
                      <a:pt x="2018" y="103"/>
                    </a:cubicBezTo>
                    <a:cubicBezTo>
                      <a:pt x="1772" y="38"/>
                      <a:pt x="1509" y="1"/>
                      <a:pt x="1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87;p41"/>
              <p:cNvSpPr/>
              <p:nvPr/>
            </p:nvSpPr>
            <p:spPr>
              <a:xfrm>
                <a:off x="5594525" y="1904613"/>
                <a:ext cx="25025" cy="25050"/>
              </a:xfrm>
              <a:custGeom>
                <a:avLst/>
                <a:gdLst/>
                <a:ahLst/>
                <a:cxnLst/>
                <a:rect l="l" t="t" r="r" b="b"/>
                <a:pathLst>
                  <a:path w="1001" h="1002" extrusionOk="0">
                    <a:moveTo>
                      <a:pt x="500" y="1"/>
                    </a:moveTo>
                    <a:cubicBezTo>
                      <a:pt x="443" y="1"/>
                      <a:pt x="385" y="9"/>
                      <a:pt x="332" y="29"/>
                    </a:cubicBezTo>
                    <a:cubicBezTo>
                      <a:pt x="139" y="99"/>
                      <a:pt x="0" y="283"/>
                      <a:pt x="0" y="501"/>
                    </a:cubicBezTo>
                    <a:cubicBezTo>
                      <a:pt x="0" y="726"/>
                      <a:pt x="152" y="915"/>
                      <a:pt x="357" y="981"/>
                    </a:cubicBezTo>
                    <a:cubicBezTo>
                      <a:pt x="402" y="993"/>
                      <a:pt x="451" y="1002"/>
                      <a:pt x="500" y="1002"/>
                    </a:cubicBezTo>
                    <a:cubicBezTo>
                      <a:pt x="779" y="1002"/>
                      <a:pt x="1000" y="775"/>
                      <a:pt x="1000" y="501"/>
                    </a:cubicBezTo>
                    <a:cubicBezTo>
                      <a:pt x="1000" y="222"/>
                      <a:pt x="779"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88;p41"/>
              <p:cNvSpPr/>
              <p:nvPr/>
            </p:nvSpPr>
            <p:spPr>
              <a:xfrm>
                <a:off x="5454650" y="1763013"/>
                <a:ext cx="284675" cy="335225"/>
              </a:xfrm>
              <a:custGeom>
                <a:avLst/>
                <a:gdLst/>
                <a:ahLst/>
                <a:cxnLst/>
                <a:rect l="l" t="t" r="r" b="b"/>
                <a:pathLst>
                  <a:path w="11387" h="13409" extrusionOk="0">
                    <a:moveTo>
                      <a:pt x="5128" y="341"/>
                    </a:moveTo>
                    <a:cubicBezTo>
                      <a:pt x="6112" y="341"/>
                      <a:pt x="7104" y="665"/>
                      <a:pt x="8015" y="1301"/>
                    </a:cubicBezTo>
                    <a:cubicBezTo>
                      <a:pt x="9307" y="2203"/>
                      <a:pt x="10279" y="3614"/>
                      <a:pt x="10750" y="5275"/>
                    </a:cubicBezTo>
                    <a:cubicBezTo>
                      <a:pt x="10951" y="5981"/>
                      <a:pt x="11046" y="6690"/>
                      <a:pt x="11046" y="7375"/>
                    </a:cubicBezTo>
                    <a:cubicBezTo>
                      <a:pt x="11046" y="7518"/>
                      <a:pt x="11042" y="7658"/>
                      <a:pt x="11034" y="7802"/>
                    </a:cubicBezTo>
                    <a:cubicBezTo>
                      <a:pt x="10894" y="10242"/>
                      <a:pt x="9537" y="12313"/>
                      <a:pt x="7445" y="12904"/>
                    </a:cubicBezTo>
                    <a:cubicBezTo>
                      <a:pt x="7195" y="12978"/>
                      <a:pt x="6945" y="13023"/>
                      <a:pt x="6690" y="13047"/>
                    </a:cubicBezTo>
                    <a:cubicBezTo>
                      <a:pt x="6551" y="13059"/>
                      <a:pt x="6407" y="13068"/>
                      <a:pt x="6264" y="13068"/>
                    </a:cubicBezTo>
                    <a:cubicBezTo>
                      <a:pt x="3844" y="13068"/>
                      <a:pt x="1469" y="11075"/>
                      <a:pt x="636" y="8133"/>
                    </a:cubicBezTo>
                    <a:cubicBezTo>
                      <a:pt x="435" y="7429"/>
                      <a:pt x="341" y="6719"/>
                      <a:pt x="341" y="6034"/>
                    </a:cubicBezTo>
                    <a:cubicBezTo>
                      <a:pt x="341" y="3412"/>
                      <a:pt x="1728" y="1133"/>
                      <a:pt x="3938" y="505"/>
                    </a:cubicBezTo>
                    <a:cubicBezTo>
                      <a:pt x="4331" y="394"/>
                      <a:pt x="4730" y="341"/>
                      <a:pt x="5128" y="341"/>
                    </a:cubicBezTo>
                    <a:close/>
                    <a:moveTo>
                      <a:pt x="5132" y="1"/>
                    </a:moveTo>
                    <a:cubicBezTo>
                      <a:pt x="4697" y="1"/>
                      <a:pt x="4270" y="58"/>
                      <a:pt x="3848" y="177"/>
                    </a:cubicBezTo>
                    <a:cubicBezTo>
                      <a:pt x="1490" y="845"/>
                      <a:pt x="0" y="3265"/>
                      <a:pt x="0" y="6038"/>
                    </a:cubicBezTo>
                    <a:cubicBezTo>
                      <a:pt x="0" y="6751"/>
                      <a:pt x="104" y="7490"/>
                      <a:pt x="308" y="8228"/>
                    </a:cubicBezTo>
                    <a:cubicBezTo>
                      <a:pt x="1181" y="11317"/>
                      <a:pt x="3697" y="13409"/>
                      <a:pt x="6268" y="13409"/>
                    </a:cubicBezTo>
                    <a:cubicBezTo>
                      <a:pt x="6694" y="13409"/>
                      <a:pt x="7117" y="13351"/>
                      <a:pt x="7539" y="13231"/>
                    </a:cubicBezTo>
                    <a:cubicBezTo>
                      <a:pt x="9898" y="12563"/>
                      <a:pt x="11386" y="10144"/>
                      <a:pt x="11386" y="7375"/>
                    </a:cubicBezTo>
                    <a:cubicBezTo>
                      <a:pt x="11386" y="6657"/>
                      <a:pt x="11284" y="5919"/>
                      <a:pt x="11074" y="5180"/>
                    </a:cubicBezTo>
                    <a:cubicBezTo>
                      <a:pt x="10587" y="3446"/>
                      <a:pt x="9565" y="1969"/>
                      <a:pt x="8208" y="1021"/>
                    </a:cubicBezTo>
                    <a:cubicBezTo>
                      <a:pt x="7240" y="349"/>
                      <a:pt x="6182" y="1"/>
                      <a:pt x="5132"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89;p41"/>
              <p:cNvSpPr/>
              <p:nvPr/>
            </p:nvSpPr>
            <p:spPr>
              <a:xfrm>
                <a:off x="5129400" y="2149988"/>
                <a:ext cx="30175" cy="41350"/>
              </a:xfrm>
              <a:custGeom>
                <a:avLst/>
                <a:gdLst/>
                <a:ahLst/>
                <a:cxnLst/>
                <a:rect l="l" t="t" r="r" b="b"/>
                <a:pathLst>
                  <a:path w="1207" h="1654" extrusionOk="0">
                    <a:moveTo>
                      <a:pt x="1" y="1"/>
                    </a:moveTo>
                    <a:lnTo>
                      <a:pt x="1" y="1"/>
                    </a:lnTo>
                    <a:cubicBezTo>
                      <a:pt x="342" y="628"/>
                      <a:pt x="743" y="1186"/>
                      <a:pt x="1182" y="1654"/>
                    </a:cubicBezTo>
                    <a:cubicBezTo>
                      <a:pt x="1190" y="1604"/>
                      <a:pt x="1198" y="1559"/>
                      <a:pt x="1207" y="1510"/>
                    </a:cubicBezTo>
                    <a:cubicBezTo>
                      <a:pt x="788" y="1030"/>
                      <a:pt x="386" y="52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90;p41"/>
              <p:cNvSpPr/>
              <p:nvPr/>
            </p:nvSpPr>
            <p:spPr>
              <a:xfrm>
                <a:off x="5158950" y="2187713"/>
                <a:ext cx="22875" cy="23725"/>
              </a:xfrm>
              <a:custGeom>
                <a:avLst/>
                <a:gdLst/>
                <a:ahLst/>
                <a:cxnLst/>
                <a:rect l="l" t="t" r="r" b="b"/>
                <a:pathLst>
                  <a:path w="915" h="949" extrusionOk="0">
                    <a:moveTo>
                      <a:pt x="25" y="1"/>
                    </a:moveTo>
                    <a:cubicBezTo>
                      <a:pt x="16" y="50"/>
                      <a:pt x="8" y="95"/>
                      <a:pt x="0" y="145"/>
                    </a:cubicBezTo>
                    <a:cubicBezTo>
                      <a:pt x="292" y="452"/>
                      <a:pt x="595" y="718"/>
                      <a:pt x="915" y="949"/>
                    </a:cubicBezTo>
                    <a:cubicBezTo>
                      <a:pt x="611" y="645"/>
                      <a:pt x="316" y="329"/>
                      <a:pt x="25" y="1"/>
                    </a:cubicBezTo>
                    <a:close/>
                  </a:path>
                </a:pathLst>
              </a:custGeom>
              <a:solidFill>
                <a:srgbClr val="D9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91;p41"/>
              <p:cNvSpPr/>
              <p:nvPr/>
            </p:nvSpPr>
            <p:spPr>
              <a:xfrm>
                <a:off x="5100800" y="2032588"/>
                <a:ext cx="84000" cy="180900"/>
              </a:xfrm>
              <a:custGeom>
                <a:avLst/>
                <a:gdLst/>
                <a:ahLst/>
                <a:cxnLst/>
                <a:rect l="l" t="t" r="r" b="b"/>
                <a:pathLst>
                  <a:path w="3360" h="7236" extrusionOk="0">
                    <a:moveTo>
                      <a:pt x="4" y="0"/>
                    </a:moveTo>
                    <a:cubicBezTo>
                      <a:pt x="0" y="78"/>
                      <a:pt x="0" y="156"/>
                      <a:pt x="0" y="239"/>
                    </a:cubicBezTo>
                    <a:cubicBezTo>
                      <a:pt x="0" y="964"/>
                      <a:pt x="95" y="1719"/>
                      <a:pt x="284" y="2473"/>
                    </a:cubicBezTo>
                    <a:cubicBezTo>
                      <a:pt x="308" y="2568"/>
                      <a:pt x="333" y="2666"/>
                      <a:pt x="361" y="2761"/>
                    </a:cubicBezTo>
                    <a:cubicBezTo>
                      <a:pt x="558" y="3457"/>
                      <a:pt x="825" y="4110"/>
                      <a:pt x="1145" y="4697"/>
                    </a:cubicBezTo>
                    <a:cubicBezTo>
                      <a:pt x="1530" y="5221"/>
                      <a:pt x="1932" y="5726"/>
                      <a:pt x="2351" y="6206"/>
                    </a:cubicBezTo>
                    <a:cubicBezTo>
                      <a:pt x="2642" y="6534"/>
                      <a:pt x="2937" y="6850"/>
                      <a:pt x="3241" y="7154"/>
                    </a:cubicBezTo>
                    <a:cubicBezTo>
                      <a:pt x="3277" y="7182"/>
                      <a:pt x="3318" y="7211"/>
                      <a:pt x="3360" y="7235"/>
                    </a:cubicBezTo>
                    <a:cubicBezTo>
                      <a:pt x="2679" y="6198"/>
                      <a:pt x="2141" y="5004"/>
                      <a:pt x="1723" y="3749"/>
                    </a:cubicBezTo>
                    <a:cubicBezTo>
                      <a:pt x="1293" y="3027"/>
                      <a:pt x="575" y="1694"/>
                      <a:pt x="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92;p41"/>
              <p:cNvSpPr/>
              <p:nvPr/>
            </p:nvSpPr>
            <p:spPr>
              <a:xfrm>
                <a:off x="5100900" y="1966238"/>
                <a:ext cx="42975" cy="160075"/>
              </a:xfrm>
              <a:custGeom>
                <a:avLst/>
                <a:gdLst/>
                <a:ahLst/>
                <a:cxnLst/>
                <a:rect l="l" t="t" r="r" b="b"/>
                <a:pathLst>
                  <a:path w="1719" h="6403" extrusionOk="0">
                    <a:moveTo>
                      <a:pt x="583" y="1"/>
                    </a:moveTo>
                    <a:cubicBezTo>
                      <a:pt x="501" y="181"/>
                      <a:pt x="423" y="370"/>
                      <a:pt x="357" y="570"/>
                    </a:cubicBezTo>
                    <a:cubicBezTo>
                      <a:pt x="140" y="1214"/>
                      <a:pt x="21" y="1920"/>
                      <a:pt x="0" y="2654"/>
                    </a:cubicBezTo>
                    <a:cubicBezTo>
                      <a:pt x="571" y="4348"/>
                      <a:pt x="1289" y="5681"/>
                      <a:pt x="1719" y="6403"/>
                    </a:cubicBezTo>
                    <a:cubicBezTo>
                      <a:pt x="1018" y="4299"/>
                      <a:pt x="664" y="2018"/>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3;p41"/>
              <p:cNvSpPr/>
              <p:nvPr/>
            </p:nvSpPr>
            <p:spPr>
              <a:xfrm>
                <a:off x="5115450" y="1910663"/>
                <a:ext cx="217000" cy="302925"/>
              </a:xfrm>
              <a:custGeom>
                <a:avLst/>
                <a:gdLst/>
                <a:ahLst/>
                <a:cxnLst/>
                <a:rect l="l" t="t" r="r" b="b"/>
                <a:pathLst>
                  <a:path w="8680" h="12117" extrusionOk="0">
                    <a:moveTo>
                      <a:pt x="4508" y="3757"/>
                    </a:moveTo>
                    <a:cubicBezTo>
                      <a:pt x="4750" y="3757"/>
                      <a:pt x="4989" y="3929"/>
                      <a:pt x="5193" y="4249"/>
                    </a:cubicBezTo>
                    <a:cubicBezTo>
                      <a:pt x="5394" y="4565"/>
                      <a:pt x="5542" y="4996"/>
                      <a:pt x="5616" y="5468"/>
                    </a:cubicBezTo>
                    <a:cubicBezTo>
                      <a:pt x="5689" y="5940"/>
                      <a:pt x="5678" y="6399"/>
                      <a:pt x="5583" y="6756"/>
                    </a:cubicBezTo>
                    <a:cubicBezTo>
                      <a:pt x="5477" y="7166"/>
                      <a:pt x="5271" y="7412"/>
                      <a:pt x="5009" y="7453"/>
                    </a:cubicBezTo>
                    <a:cubicBezTo>
                      <a:pt x="4980" y="7457"/>
                      <a:pt x="4955" y="7461"/>
                      <a:pt x="4930" y="7461"/>
                    </a:cubicBezTo>
                    <a:cubicBezTo>
                      <a:pt x="4447" y="7461"/>
                      <a:pt x="3980" y="6748"/>
                      <a:pt x="3823" y="5747"/>
                    </a:cubicBezTo>
                    <a:cubicBezTo>
                      <a:pt x="3754" y="5275"/>
                      <a:pt x="3762" y="4820"/>
                      <a:pt x="3857" y="4459"/>
                    </a:cubicBezTo>
                    <a:cubicBezTo>
                      <a:pt x="3963" y="4049"/>
                      <a:pt x="4168" y="3802"/>
                      <a:pt x="4434" y="3762"/>
                    </a:cubicBezTo>
                    <a:cubicBezTo>
                      <a:pt x="4459" y="3757"/>
                      <a:pt x="4484" y="3757"/>
                      <a:pt x="4508" y="3757"/>
                    </a:cubicBezTo>
                    <a:close/>
                    <a:moveTo>
                      <a:pt x="3102" y="1"/>
                    </a:moveTo>
                    <a:cubicBezTo>
                      <a:pt x="2814" y="1"/>
                      <a:pt x="2536" y="37"/>
                      <a:pt x="2261" y="115"/>
                    </a:cubicBezTo>
                    <a:cubicBezTo>
                      <a:pt x="2159" y="145"/>
                      <a:pt x="2056" y="181"/>
                      <a:pt x="1958" y="222"/>
                    </a:cubicBezTo>
                    <a:cubicBezTo>
                      <a:pt x="1523" y="395"/>
                      <a:pt x="1133" y="665"/>
                      <a:pt x="792" y="1026"/>
                    </a:cubicBezTo>
                    <a:cubicBezTo>
                      <a:pt x="530" y="2597"/>
                      <a:pt x="452" y="4311"/>
                      <a:pt x="510" y="6280"/>
                    </a:cubicBezTo>
                    <a:cubicBezTo>
                      <a:pt x="214" y="4885"/>
                      <a:pt x="58" y="3491"/>
                      <a:pt x="14" y="2199"/>
                    </a:cubicBezTo>
                    <a:cubicBezTo>
                      <a:pt x="9" y="2207"/>
                      <a:pt x="5" y="2216"/>
                      <a:pt x="1" y="2224"/>
                    </a:cubicBezTo>
                    <a:cubicBezTo>
                      <a:pt x="82" y="4241"/>
                      <a:pt x="436" y="6522"/>
                      <a:pt x="1137" y="8626"/>
                    </a:cubicBezTo>
                    <a:cubicBezTo>
                      <a:pt x="1324" y="9188"/>
                      <a:pt x="1535" y="9738"/>
                      <a:pt x="1773" y="10267"/>
                    </a:cubicBezTo>
                    <a:lnTo>
                      <a:pt x="1773" y="10267"/>
                    </a:lnTo>
                    <a:cubicBezTo>
                      <a:pt x="2273" y="9225"/>
                      <a:pt x="3364" y="8384"/>
                      <a:pt x="4742" y="8113"/>
                    </a:cubicBezTo>
                    <a:cubicBezTo>
                      <a:pt x="5046" y="8056"/>
                      <a:pt x="5341" y="8027"/>
                      <a:pt x="5636" y="8027"/>
                    </a:cubicBezTo>
                    <a:cubicBezTo>
                      <a:pt x="6810" y="8027"/>
                      <a:pt x="7872" y="8482"/>
                      <a:pt x="8540" y="9233"/>
                    </a:cubicBezTo>
                    <a:cubicBezTo>
                      <a:pt x="8631" y="8758"/>
                      <a:pt x="8680" y="8257"/>
                      <a:pt x="8680" y="7749"/>
                    </a:cubicBezTo>
                    <a:cubicBezTo>
                      <a:pt x="8680" y="6924"/>
                      <a:pt x="8561" y="6070"/>
                      <a:pt x="8319" y="5222"/>
                    </a:cubicBezTo>
                    <a:cubicBezTo>
                      <a:pt x="7839" y="3524"/>
                      <a:pt x="6937" y="2059"/>
                      <a:pt x="5780" y="1095"/>
                    </a:cubicBezTo>
                    <a:cubicBezTo>
                      <a:pt x="5517" y="874"/>
                      <a:pt x="5246" y="686"/>
                      <a:pt x="4972" y="533"/>
                    </a:cubicBezTo>
                    <a:lnTo>
                      <a:pt x="4972" y="533"/>
                    </a:lnTo>
                    <a:cubicBezTo>
                      <a:pt x="5066" y="883"/>
                      <a:pt x="4841" y="1277"/>
                      <a:pt x="4328" y="1650"/>
                    </a:cubicBezTo>
                    <a:cubicBezTo>
                      <a:pt x="3864" y="1985"/>
                      <a:pt x="3167" y="2277"/>
                      <a:pt x="2659" y="2277"/>
                    </a:cubicBezTo>
                    <a:cubicBezTo>
                      <a:pt x="2420" y="2277"/>
                      <a:pt x="2223" y="2216"/>
                      <a:pt x="2109" y="2068"/>
                    </a:cubicBezTo>
                    <a:cubicBezTo>
                      <a:pt x="2002" y="1928"/>
                      <a:pt x="1904" y="1695"/>
                      <a:pt x="2047" y="1358"/>
                    </a:cubicBezTo>
                    <a:cubicBezTo>
                      <a:pt x="2278" y="829"/>
                      <a:pt x="3073" y="251"/>
                      <a:pt x="3779" y="71"/>
                    </a:cubicBezTo>
                    <a:cubicBezTo>
                      <a:pt x="3552" y="25"/>
                      <a:pt x="3323" y="1"/>
                      <a:pt x="3102" y="1"/>
                    </a:cubicBezTo>
                    <a:close/>
                    <a:moveTo>
                      <a:pt x="1773" y="10267"/>
                    </a:moveTo>
                    <a:cubicBezTo>
                      <a:pt x="1773" y="10267"/>
                      <a:pt x="1773" y="10267"/>
                      <a:pt x="1773" y="10267"/>
                    </a:cubicBezTo>
                    <a:cubicBezTo>
                      <a:pt x="1775" y="10271"/>
                      <a:pt x="1776" y="10275"/>
                      <a:pt x="1778" y="10280"/>
                    </a:cubicBezTo>
                    <a:lnTo>
                      <a:pt x="1778" y="10280"/>
                    </a:lnTo>
                    <a:cubicBezTo>
                      <a:pt x="1776" y="10275"/>
                      <a:pt x="1775" y="10271"/>
                      <a:pt x="1773" y="10267"/>
                    </a:cubicBezTo>
                    <a:close/>
                    <a:moveTo>
                      <a:pt x="1778" y="10280"/>
                    </a:moveTo>
                    <a:cubicBezTo>
                      <a:pt x="2070" y="10927"/>
                      <a:pt x="2400" y="11543"/>
                      <a:pt x="2774" y="12112"/>
                    </a:cubicBezTo>
                    <a:lnTo>
                      <a:pt x="2778" y="12116"/>
                    </a:lnTo>
                    <a:cubicBezTo>
                      <a:pt x="2403" y="11546"/>
                      <a:pt x="2072" y="10927"/>
                      <a:pt x="1778" y="10280"/>
                    </a:cubicBezTo>
                    <a:close/>
                  </a:path>
                </a:pathLst>
              </a:custGeom>
              <a:solidFill>
                <a:srgbClr val="D6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94;p41"/>
              <p:cNvSpPr/>
              <p:nvPr/>
            </p:nvSpPr>
            <p:spPr>
              <a:xfrm>
                <a:off x="5159750" y="2111338"/>
                <a:ext cx="169225" cy="120800"/>
              </a:xfrm>
              <a:custGeom>
                <a:avLst/>
                <a:gdLst/>
                <a:ahLst/>
                <a:cxnLst/>
                <a:rect l="l" t="t" r="r" b="b"/>
                <a:pathLst>
                  <a:path w="6769" h="4832" extrusionOk="0">
                    <a:moveTo>
                      <a:pt x="3864" y="0"/>
                    </a:moveTo>
                    <a:cubicBezTo>
                      <a:pt x="3569" y="0"/>
                      <a:pt x="3274" y="29"/>
                      <a:pt x="2970" y="86"/>
                    </a:cubicBezTo>
                    <a:cubicBezTo>
                      <a:pt x="1592" y="357"/>
                      <a:pt x="501" y="1198"/>
                      <a:pt x="1" y="2240"/>
                    </a:cubicBezTo>
                    <a:cubicBezTo>
                      <a:pt x="296" y="2891"/>
                      <a:pt x="629" y="3516"/>
                      <a:pt x="1006" y="4089"/>
                    </a:cubicBezTo>
                    <a:cubicBezTo>
                      <a:pt x="1715" y="4565"/>
                      <a:pt x="2474" y="4832"/>
                      <a:pt x="3224" y="4832"/>
                    </a:cubicBezTo>
                    <a:cubicBezTo>
                      <a:pt x="3508" y="4832"/>
                      <a:pt x="3786" y="4795"/>
                      <a:pt x="4061" y="4717"/>
                    </a:cubicBezTo>
                    <a:cubicBezTo>
                      <a:pt x="5189" y="4397"/>
                      <a:pt x="6071" y="3450"/>
                      <a:pt x="6547" y="2043"/>
                    </a:cubicBezTo>
                    <a:cubicBezTo>
                      <a:pt x="6637" y="1772"/>
                      <a:pt x="6711" y="1494"/>
                      <a:pt x="6768" y="1206"/>
                    </a:cubicBezTo>
                    <a:cubicBezTo>
                      <a:pt x="6100" y="455"/>
                      <a:pt x="5038" y="0"/>
                      <a:pt x="3864" y="0"/>
                    </a:cubicBezTo>
                    <a:close/>
                  </a:path>
                </a:pathLst>
              </a:custGeom>
              <a:solidFill>
                <a:srgbClr val="D8B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95;p41"/>
              <p:cNvSpPr/>
              <p:nvPr/>
            </p:nvSpPr>
            <p:spPr>
              <a:xfrm>
                <a:off x="5115775" y="1936288"/>
                <a:ext cx="19500" cy="131400"/>
              </a:xfrm>
              <a:custGeom>
                <a:avLst/>
                <a:gdLst/>
                <a:ahLst/>
                <a:cxnLst/>
                <a:rect l="l" t="t" r="r" b="b"/>
                <a:pathLst>
                  <a:path w="780" h="5256" extrusionOk="0">
                    <a:moveTo>
                      <a:pt x="779" y="1"/>
                    </a:moveTo>
                    <a:cubicBezTo>
                      <a:pt x="476" y="325"/>
                      <a:pt x="209" y="719"/>
                      <a:pt x="1" y="1174"/>
                    </a:cubicBezTo>
                    <a:cubicBezTo>
                      <a:pt x="45" y="2466"/>
                      <a:pt x="201" y="3860"/>
                      <a:pt x="497" y="5255"/>
                    </a:cubicBezTo>
                    <a:cubicBezTo>
                      <a:pt x="439" y="3286"/>
                      <a:pt x="517" y="1572"/>
                      <a:pt x="7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96;p41"/>
              <p:cNvSpPr/>
              <p:nvPr/>
            </p:nvSpPr>
            <p:spPr>
              <a:xfrm>
                <a:off x="5219125" y="2012988"/>
                <a:ext cx="29950" cy="75700"/>
              </a:xfrm>
              <a:custGeom>
                <a:avLst/>
                <a:gdLst/>
                <a:ahLst/>
                <a:cxnLst/>
                <a:rect l="l" t="t" r="r" b="b"/>
                <a:pathLst>
                  <a:path w="1198" h="3028" extrusionOk="0">
                    <a:moveTo>
                      <a:pt x="361" y="1"/>
                    </a:moveTo>
                    <a:cubicBezTo>
                      <a:pt x="353" y="1"/>
                      <a:pt x="345" y="5"/>
                      <a:pt x="337" y="5"/>
                    </a:cubicBezTo>
                    <a:cubicBezTo>
                      <a:pt x="217" y="22"/>
                      <a:pt x="107" y="190"/>
                      <a:pt x="37" y="452"/>
                    </a:cubicBezTo>
                    <a:cubicBezTo>
                      <a:pt x="29" y="489"/>
                      <a:pt x="21" y="530"/>
                      <a:pt x="13" y="567"/>
                    </a:cubicBezTo>
                    <a:cubicBezTo>
                      <a:pt x="62" y="555"/>
                      <a:pt x="111" y="546"/>
                      <a:pt x="164" y="546"/>
                    </a:cubicBezTo>
                    <a:cubicBezTo>
                      <a:pt x="439" y="546"/>
                      <a:pt x="665" y="772"/>
                      <a:pt x="665" y="1047"/>
                    </a:cubicBezTo>
                    <a:cubicBezTo>
                      <a:pt x="665" y="1322"/>
                      <a:pt x="439" y="1547"/>
                      <a:pt x="164" y="1547"/>
                    </a:cubicBezTo>
                    <a:cubicBezTo>
                      <a:pt x="107" y="1547"/>
                      <a:pt x="54" y="1539"/>
                      <a:pt x="1" y="1523"/>
                    </a:cubicBezTo>
                    <a:lnTo>
                      <a:pt x="1" y="1523"/>
                    </a:lnTo>
                    <a:cubicBezTo>
                      <a:pt x="5" y="1547"/>
                      <a:pt x="9" y="1576"/>
                      <a:pt x="13" y="1600"/>
                    </a:cubicBezTo>
                    <a:cubicBezTo>
                      <a:pt x="156" y="2507"/>
                      <a:pt x="546" y="3028"/>
                      <a:pt x="783" y="3028"/>
                    </a:cubicBezTo>
                    <a:cubicBezTo>
                      <a:pt x="792" y="3028"/>
                      <a:pt x="800" y="3028"/>
                      <a:pt x="808" y="3024"/>
                    </a:cubicBezTo>
                    <a:cubicBezTo>
                      <a:pt x="927" y="3007"/>
                      <a:pt x="1038" y="2839"/>
                      <a:pt x="1108" y="2577"/>
                    </a:cubicBezTo>
                    <a:cubicBezTo>
                      <a:pt x="1190" y="2261"/>
                      <a:pt x="1198" y="1854"/>
                      <a:pt x="1133" y="1428"/>
                    </a:cubicBezTo>
                    <a:cubicBezTo>
                      <a:pt x="1067" y="1002"/>
                      <a:pt x="936" y="616"/>
                      <a:pt x="759" y="337"/>
                    </a:cubicBezTo>
                    <a:cubicBezTo>
                      <a:pt x="624" y="124"/>
                      <a:pt x="480" y="1"/>
                      <a:pt x="36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97;p41"/>
              <p:cNvSpPr/>
              <p:nvPr/>
            </p:nvSpPr>
            <p:spPr>
              <a:xfrm>
                <a:off x="5209300" y="2004588"/>
                <a:ext cx="48400" cy="92625"/>
              </a:xfrm>
              <a:custGeom>
                <a:avLst/>
                <a:gdLst/>
                <a:ahLst/>
                <a:cxnLst/>
                <a:rect l="l" t="t" r="r" b="b"/>
                <a:pathLst>
                  <a:path w="1936" h="3705" extrusionOk="0">
                    <a:moveTo>
                      <a:pt x="754" y="337"/>
                    </a:moveTo>
                    <a:cubicBezTo>
                      <a:pt x="873" y="337"/>
                      <a:pt x="1017" y="460"/>
                      <a:pt x="1152" y="673"/>
                    </a:cubicBezTo>
                    <a:cubicBezTo>
                      <a:pt x="1329" y="952"/>
                      <a:pt x="1460" y="1338"/>
                      <a:pt x="1526" y="1764"/>
                    </a:cubicBezTo>
                    <a:cubicBezTo>
                      <a:pt x="1591" y="2190"/>
                      <a:pt x="1583" y="2597"/>
                      <a:pt x="1501" y="2913"/>
                    </a:cubicBezTo>
                    <a:cubicBezTo>
                      <a:pt x="1431" y="3175"/>
                      <a:pt x="1320" y="3343"/>
                      <a:pt x="1201" y="3360"/>
                    </a:cubicBezTo>
                    <a:cubicBezTo>
                      <a:pt x="1193" y="3364"/>
                      <a:pt x="1185" y="3364"/>
                      <a:pt x="1176" y="3364"/>
                    </a:cubicBezTo>
                    <a:cubicBezTo>
                      <a:pt x="939" y="3364"/>
                      <a:pt x="549" y="2843"/>
                      <a:pt x="406" y="1936"/>
                    </a:cubicBezTo>
                    <a:cubicBezTo>
                      <a:pt x="402" y="1912"/>
                      <a:pt x="398" y="1883"/>
                      <a:pt x="394" y="1859"/>
                    </a:cubicBezTo>
                    <a:cubicBezTo>
                      <a:pt x="197" y="1789"/>
                      <a:pt x="57" y="1605"/>
                      <a:pt x="57" y="1383"/>
                    </a:cubicBezTo>
                    <a:cubicBezTo>
                      <a:pt x="57" y="1157"/>
                      <a:pt x="201" y="969"/>
                      <a:pt x="406" y="903"/>
                    </a:cubicBezTo>
                    <a:cubicBezTo>
                      <a:pt x="414" y="866"/>
                      <a:pt x="422" y="825"/>
                      <a:pt x="430" y="788"/>
                    </a:cubicBezTo>
                    <a:cubicBezTo>
                      <a:pt x="500" y="526"/>
                      <a:pt x="610" y="358"/>
                      <a:pt x="730" y="341"/>
                    </a:cubicBezTo>
                    <a:cubicBezTo>
                      <a:pt x="738" y="341"/>
                      <a:pt x="746" y="337"/>
                      <a:pt x="754" y="337"/>
                    </a:cubicBezTo>
                    <a:close/>
                    <a:moveTo>
                      <a:pt x="754" y="0"/>
                    </a:moveTo>
                    <a:cubicBezTo>
                      <a:pt x="730" y="0"/>
                      <a:pt x="705" y="0"/>
                      <a:pt x="680" y="5"/>
                    </a:cubicBezTo>
                    <a:cubicBezTo>
                      <a:pt x="414" y="45"/>
                      <a:pt x="209" y="292"/>
                      <a:pt x="103" y="702"/>
                    </a:cubicBezTo>
                    <a:cubicBezTo>
                      <a:pt x="8" y="1063"/>
                      <a:pt x="0" y="1518"/>
                      <a:pt x="69" y="1990"/>
                    </a:cubicBezTo>
                    <a:cubicBezTo>
                      <a:pt x="226" y="2991"/>
                      <a:pt x="693" y="3704"/>
                      <a:pt x="1176" y="3704"/>
                    </a:cubicBezTo>
                    <a:cubicBezTo>
                      <a:pt x="1201" y="3704"/>
                      <a:pt x="1226" y="3700"/>
                      <a:pt x="1255" y="3696"/>
                    </a:cubicBezTo>
                    <a:cubicBezTo>
                      <a:pt x="1517" y="3655"/>
                      <a:pt x="1723" y="3409"/>
                      <a:pt x="1829" y="2999"/>
                    </a:cubicBezTo>
                    <a:cubicBezTo>
                      <a:pt x="1924" y="2642"/>
                      <a:pt x="1935" y="2183"/>
                      <a:pt x="1862" y="1711"/>
                    </a:cubicBezTo>
                    <a:cubicBezTo>
                      <a:pt x="1788" y="1239"/>
                      <a:pt x="1640" y="808"/>
                      <a:pt x="1439" y="492"/>
                    </a:cubicBezTo>
                    <a:cubicBezTo>
                      <a:pt x="1235" y="172"/>
                      <a:pt x="996" y="0"/>
                      <a:pt x="75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98;p41"/>
              <p:cNvSpPr/>
              <p:nvPr/>
            </p:nvSpPr>
            <p:spPr>
              <a:xfrm>
                <a:off x="5210725" y="2026638"/>
                <a:ext cx="25050" cy="25050"/>
              </a:xfrm>
              <a:custGeom>
                <a:avLst/>
                <a:gdLst/>
                <a:ahLst/>
                <a:cxnLst/>
                <a:rect l="l" t="t" r="r" b="b"/>
                <a:pathLst>
                  <a:path w="1002" h="1002" extrusionOk="0">
                    <a:moveTo>
                      <a:pt x="500" y="0"/>
                    </a:moveTo>
                    <a:cubicBezTo>
                      <a:pt x="447" y="0"/>
                      <a:pt x="398" y="9"/>
                      <a:pt x="349" y="21"/>
                    </a:cubicBezTo>
                    <a:cubicBezTo>
                      <a:pt x="144" y="87"/>
                      <a:pt x="0" y="275"/>
                      <a:pt x="0" y="501"/>
                    </a:cubicBezTo>
                    <a:cubicBezTo>
                      <a:pt x="0" y="723"/>
                      <a:pt x="140" y="907"/>
                      <a:pt x="337" y="977"/>
                    </a:cubicBezTo>
                    <a:cubicBezTo>
                      <a:pt x="390" y="993"/>
                      <a:pt x="443" y="1001"/>
                      <a:pt x="500" y="1001"/>
                    </a:cubicBezTo>
                    <a:cubicBezTo>
                      <a:pt x="775" y="1001"/>
                      <a:pt x="1001" y="776"/>
                      <a:pt x="1001" y="501"/>
                    </a:cubicBezTo>
                    <a:cubicBezTo>
                      <a:pt x="1001" y="226"/>
                      <a:pt x="775" y="0"/>
                      <a:pt x="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99;p41"/>
              <p:cNvSpPr/>
              <p:nvPr/>
            </p:nvSpPr>
            <p:spPr>
              <a:xfrm>
                <a:off x="5100800" y="2038538"/>
                <a:ext cx="7100" cy="55900"/>
              </a:xfrm>
              <a:custGeom>
                <a:avLst/>
                <a:gdLst/>
                <a:ahLst/>
                <a:cxnLst/>
                <a:rect l="l" t="t" r="r" b="b"/>
                <a:pathLst>
                  <a:path w="284" h="2236" extrusionOk="0">
                    <a:moveTo>
                      <a:pt x="0" y="1"/>
                    </a:moveTo>
                    <a:cubicBezTo>
                      <a:pt x="0" y="726"/>
                      <a:pt x="95" y="1481"/>
                      <a:pt x="284" y="2235"/>
                    </a:cubicBezTo>
                    <a:cubicBezTo>
                      <a:pt x="95" y="1481"/>
                      <a:pt x="0" y="726"/>
                      <a:pt x="0"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00;p41"/>
              <p:cNvSpPr/>
              <p:nvPr/>
            </p:nvSpPr>
            <p:spPr>
              <a:xfrm>
                <a:off x="5100800" y="2032588"/>
                <a:ext cx="125" cy="5975"/>
              </a:xfrm>
              <a:custGeom>
                <a:avLst/>
                <a:gdLst/>
                <a:ahLst/>
                <a:cxnLst/>
                <a:rect l="l" t="t" r="r" b="b"/>
                <a:pathLst>
                  <a:path w="5" h="239" extrusionOk="0">
                    <a:moveTo>
                      <a:pt x="4" y="0"/>
                    </a:moveTo>
                    <a:cubicBezTo>
                      <a:pt x="0" y="78"/>
                      <a:pt x="0" y="156"/>
                      <a:pt x="0" y="239"/>
                    </a:cubicBezTo>
                    <a:cubicBezTo>
                      <a:pt x="0" y="156"/>
                      <a:pt x="0" y="78"/>
                      <a:pt x="4" y="0"/>
                    </a:cubicBezTo>
                    <a:close/>
                  </a:path>
                </a:pathLst>
              </a:custGeom>
              <a:solidFill>
                <a:srgbClr val="A37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01;p41"/>
              <p:cNvSpPr/>
              <p:nvPr/>
            </p:nvSpPr>
            <p:spPr>
              <a:xfrm>
                <a:off x="5100900" y="1966238"/>
                <a:ext cx="14575" cy="66375"/>
              </a:xfrm>
              <a:custGeom>
                <a:avLst/>
                <a:gdLst/>
                <a:ahLst/>
                <a:cxnLst/>
                <a:rect l="l" t="t" r="r" b="b"/>
                <a:pathLst>
                  <a:path w="583" h="2655" extrusionOk="0">
                    <a:moveTo>
                      <a:pt x="583" y="1"/>
                    </a:moveTo>
                    <a:cubicBezTo>
                      <a:pt x="501" y="181"/>
                      <a:pt x="423" y="370"/>
                      <a:pt x="357" y="570"/>
                    </a:cubicBezTo>
                    <a:cubicBezTo>
                      <a:pt x="140" y="1214"/>
                      <a:pt x="21" y="1920"/>
                      <a:pt x="0" y="2654"/>
                    </a:cubicBezTo>
                    <a:lnTo>
                      <a:pt x="0" y="2654"/>
                    </a:lnTo>
                    <a:cubicBezTo>
                      <a:pt x="21" y="1920"/>
                      <a:pt x="140" y="1214"/>
                      <a:pt x="357" y="570"/>
                    </a:cubicBezTo>
                    <a:cubicBezTo>
                      <a:pt x="423" y="370"/>
                      <a:pt x="501" y="181"/>
                      <a:pt x="583" y="1"/>
                    </a:cubicBezTo>
                    <a:close/>
                  </a:path>
                </a:pathLst>
              </a:custGeom>
              <a:solidFill>
                <a:srgbClr val="824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02;p41"/>
              <p:cNvSpPr/>
              <p:nvPr/>
            </p:nvSpPr>
            <p:spPr>
              <a:xfrm>
                <a:off x="5115450" y="1916213"/>
                <a:ext cx="48950" cy="50050"/>
              </a:xfrm>
              <a:custGeom>
                <a:avLst/>
                <a:gdLst/>
                <a:ahLst/>
                <a:cxnLst/>
                <a:rect l="l" t="t" r="r" b="b"/>
                <a:pathLst>
                  <a:path w="1958" h="2002" extrusionOk="0">
                    <a:moveTo>
                      <a:pt x="14" y="1977"/>
                    </a:moveTo>
                    <a:cubicBezTo>
                      <a:pt x="9" y="1985"/>
                      <a:pt x="5" y="1994"/>
                      <a:pt x="1" y="2002"/>
                    </a:cubicBezTo>
                    <a:lnTo>
                      <a:pt x="1" y="2002"/>
                    </a:lnTo>
                    <a:cubicBezTo>
                      <a:pt x="5" y="1994"/>
                      <a:pt x="9" y="1985"/>
                      <a:pt x="14" y="1977"/>
                    </a:cubicBezTo>
                    <a:lnTo>
                      <a:pt x="14" y="1977"/>
                    </a:lnTo>
                    <a:close/>
                    <a:moveTo>
                      <a:pt x="1958" y="0"/>
                    </a:moveTo>
                    <a:cubicBezTo>
                      <a:pt x="1523" y="173"/>
                      <a:pt x="1133" y="443"/>
                      <a:pt x="792" y="804"/>
                    </a:cubicBezTo>
                    <a:lnTo>
                      <a:pt x="792" y="804"/>
                    </a:lnTo>
                    <a:cubicBezTo>
                      <a:pt x="1133" y="443"/>
                      <a:pt x="1523" y="173"/>
                      <a:pt x="1958" y="0"/>
                    </a:cubicBezTo>
                    <a:close/>
                  </a:path>
                </a:pathLst>
              </a:custGeom>
              <a:solidFill>
                <a:srgbClr val="A6BA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03;p41"/>
              <p:cNvSpPr/>
              <p:nvPr/>
            </p:nvSpPr>
            <p:spPr>
              <a:xfrm>
                <a:off x="5115775" y="1936288"/>
                <a:ext cx="19500" cy="29350"/>
              </a:xfrm>
              <a:custGeom>
                <a:avLst/>
                <a:gdLst/>
                <a:ahLst/>
                <a:cxnLst/>
                <a:rect l="l" t="t" r="r" b="b"/>
                <a:pathLst>
                  <a:path w="780" h="1174" extrusionOk="0">
                    <a:moveTo>
                      <a:pt x="779" y="1"/>
                    </a:moveTo>
                    <a:cubicBezTo>
                      <a:pt x="476" y="325"/>
                      <a:pt x="209" y="719"/>
                      <a:pt x="1" y="1174"/>
                    </a:cubicBezTo>
                    <a:lnTo>
                      <a:pt x="1" y="1174"/>
                    </a:lnTo>
                    <a:cubicBezTo>
                      <a:pt x="209" y="719"/>
                      <a:pt x="476" y="325"/>
                      <a:pt x="779" y="1"/>
                    </a:cubicBezTo>
                    <a:close/>
                  </a:path>
                </a:pathLst>
              </a:custGeom>
              <a:solidFill>
                <a:srgbClr val="A4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04;p41"/>
              <p:cNvSpPr/>
              <p:nvPr/>
            </p:nvSpPr>
            <p:spPr>
              <a:xfrm>
                <a:off x="5092275" y="1902163"/>
                <a:ext cx="248700" cy="338500"/>
              </a:xfrm>
              <a:custGeom>
                <a:avLst/>
                <a:gdLst/>
                <a:ahLst/>
                <a:cxnLst/>
                <a:rect l="l" t="t" r="r" b="b"/>
                <a:pathLst>
                  <a:path w="9948" h="13540" extrusionOk="0">
                    <a:moveTo>
                      <a:pt x="4029" y="341"/>
                    </a:moveTo>
                    <a:cubicBezTo>
                      <a:pt x="4914" y="341"/>
                      <a:pt x="5842" y="714"/>
                      <a:pt x="6707" y="1435"/>
                    </a:cubicBezTo>
                    <a:cubicBezTo>
                      <a:pt x="7864" y="2399"/>
                      <a:pt x="8766" y="3864"/>
                      <a:pt x="9246" y="5562"/>
                    </a:cubicBezTo>
                    <a:cubicBezTo>
                      <a:pt x="9488" y="6410"/>
                      <a:pt x="9607" y="7264"/>
                      <a:pt x="9607" y="8089"/>
                    </a:cubicBezTo>
                    <a:cubicBezTo>
                      <a:pt x="9607" y="8597"/>
                      <a:pt x="9558" y="9098"/>
                      <a:pt x="9467" y="9573"/>
                    </a:cubicBezTo>
                    <a:cubicBezTo>
                      <a:pt x="9410" y="9861"/>
                      <a:pt x="9336" y="10139"/>
                      <a:pt x="9246" y="10410"/>
                    </a:cubicBezTo>
                    <a:cubicBezTo>
                      <a:pt x="8770" y="11817"/>
                      <a:pt x="7888" y="12764"/>
                      <a:pt x="6760" y="13084"/>
                    </a:cubicBezTo>
                    <a:cubicBezTo>
                      <a:pt x="6485" y="13162"/>
                      <a:pt x="6207" y="13199"/>
                      <a:pt x="5923" y="13199"/>
                    </a:cubicBezTo>
                    <a:cubicBezTo>
                      <a:pt x="5173" y="13199"/>
                      <a:pt x="4414" y="12932"/>
                      <a:pt x="3705" y="12456"/>
                    </a:cubicBezTo>
                    <a:lnTo>
                      <a:pt x="3701" y="12452"/>
                    </a:lnTo>
                    <a:cubicBezTo>
                      <a:pt x="3659" y="12428"/>
                      <a:pt x="3618" y="12399"/>
                      <a:pt x="3582" y="12371"/>
                    </a:cubicBezTo>
                    <a:cubicBezTo>
                      <a:pt x="3262" y="12140"/>
                      <a:pt x="2959" y="11874"/>
                      <a:pt x="2667" y="11567"/>
                    </a:cubicBezTo>
                    <a:cubicBezTo>
                      <a:pt x="1814" y="10660"/>
                      <a:pt x="1108" y="9422"/>
                      <a:pt x="702" y="7978"/>
                    </a:cubicBezTo>
                    <a:cubicBezTo>
                      <a:pt x="674" y="7883"/>
                      <a:pt x="649" y="7785"/>
                      <a:pt x="625" y="7690"/>
                    </a:cubicBezTo>
                    <a:cubicBezTo>
                      <a:pt x="436" y="6936"/>
                      <a:pt x="341" y="6181"/>
                      <a:pt x="341" y="5456"/>
                    </a:cubicBezTo>
                    <a:cubicBezTo>
                      <a:pt x="341" y="5373"/>
                      <a:pt x="341" y="5295"/>
                      <a:pt x="345" y="5217"/>
                    </a:cubicBezTo>
                    <a:cubicBezTo>
                      <a:pt x="366" y="4483"/>
                      <a:pt x="485" y="3777"/>
                      <a:pt x="702" y="3133"/>
                    </a:cubicBezTo>
                    <a:cubicBezTo>
                      <a:pt x="768" y="2933"/>
                      <a:pt x="846" y="2744"/>
                      <a:pt x="928" y="2564"/>
                    </a:cubicBezTo>
                    <a:cubicBezTo>
                      <a:pt x="932" y="2556"/>
                      <a:pt x="936" y="2547"/>
                      <a:pt x="941" y="2539"/>
                    </a:cubicBezTo>
                    <a:cubicBezTo>
                      <a:pt x="1149" y="2084"/>
                      <a:pt x="1416" y="1690"/>
                      <a:pt x="1719" y="1366"/>
                    </a:cubicBezTo>
                    <a:cubicBezTo>
                      <a:pt x="2060" y="1005"/>
                      <a:pt x="2450" y="735"/>
                      <a:pt x="2885" y="562"/>
                    </a:cubicBezTo>
                    <a:cubicBezTo>
                      <a:pt x="2983" y="521"/>
                      <a:pt x="3086" y="485"/>
                      <a:pt x="3188" y="455"/>
                    </a:cubicBezTo>
                    <a:cubicBezTo>
                      <a:pt x="3463" y="377"/>
                      <a:pt x="3741" y="341"/>
                      <a:pt x="4029" y="341"/>
                    </a:cubicBezTo>
                    <a:close/>
                    <a:moveTo>
                      <a:pt x="4029" y="0"/>
                    </a:moveTo>
                    <a:cubicBezTo>
                      <a:pt x="3713" y="0"/>
                      <a:pt x="3401" y="46"/>
                      <a:pt x="3093" y="131"/>
                    </a:cubicBezTo>
                    <a:cubicBezTo>
                      <a:pt x="1855" y="480"/>
                      <a:pt x="891" y="1509"/>
                      <a:pt x="382" y="3023"/>
                    </a:cubicBezTo>
                    <a:cubicBezTo>
                      <a:pt x="128" y="3773"/>
                      <a:pt x="1" y="4598"/>
                      <a:pt x="1" y="5456"/>
                    </a:cubicBezTo>
                    <a:cubicBezTo>
                      <a:pt x="1" y="6308"/>
                      <a:pt x="128" y="7194"/>
                      <a:pt x="375" y="8072"/>
                    </a:cubicBezTo>
                    <a:cubicBezTo>
                      <a:pt x="1289" y="11296"/>
                      <a:pt x="3648" y="13539"/>
                      <a:pt x="5931" y="13539"/>
                    </a:cubicBezTo>
                    <a:cubicBezTo>
                      <a:pt x="6239" y="13539"/>
                      <a:pt x="6551" y="13498"/>
                      <a:pt x="6851" y="13412"/>
                    </a:cubicBezTo>
                    <a:cubicBezTo>
                      <a:pt x="8093" y="13060"/>
                      <a:pt x="9057" y="12034"/>
                      <a:pt x="9566" y="10516"/>
                    </a:cubicBezTo>
                    <a:cubicBezTo>
                      <a:pt x="9820" y="9770"/>
                      <a:pt x="9943" y="8945"/>
                      <a:pt x="9947" y="8084"/>
                    </a:cubicBezTo>
                    <a:cubicBezTo>
                      <a:pt x="9947" y="7235"/>
                      <a:pt x="9820" y="6349"/>
                      <a:pt x="9573" y="5471"/>
                    </a:cubicBezTo>
                    <a:cubicBezTo>
                      <a:pt x="9496" y="5197"/>
                      <a:pt x="9406" y="4926"/>
                      <a:pt x="9308" y="4668"/>
                    </a:cubicBezTo>
                    <a:cubicBezTo>
                      <a:pt x="9262" y="4663"/>
                      <a:pt x="9221" y="4639"/>
                      <a:pt x="9189" y="4602"/>
                    </a:cubicBezTo>
                    <a:lnTo>
                      <a:pt x="8545" y="3769"/>
                    </a:lnTo>
                    <a:cubicBezTo>
                      <a:pt x="8511" y="3728"/>
                      <a:pt x="8503" y="3675"/>
                      <a:pt x="8515" y="3622"/>
                    </a:cubicBezTo>
                    <a:cubicBezTo>
                      <a:pt x="8528" y="3573"/>
                      <a:pt x="8564" y="3527"/>
                      <a:pt x="8614" y="3507"/>
                    </a:cubicBezTo>
                    <a:lnTo>
                      <a:pt x="8753" y="3449"/>
                    </a:lnTo>
                    <a:cubicBezTo>
                      <a:pt x="8261" y="2547"/>
                      <a:pt x="7638" y="1768"/>
                      <a:pt x="6925" y="1174"/>
                    </a:cubicBezTo>
                    <a:cubicBezTo>
                      <a:pt x="5997" y="402"/>
                      <a:pt x="4996" y="0"/>
                      <a:pt x="4029"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05;p41"/>
              <p:cNvSpPr/>
              <p:nvPr/>
            </p:nvSpPr>
            <p:spPr>
              <a:xfrm>
                <a:off x="5304850" y="1988388"/>
                <a:ext cx="20125" cy="30500"/>
              </a:xfrm>
              <a:custGeom>
                <a:avLst/>
                <a:gdLst/>
                <a:ahLst/>
                <a:cxnLst/>
                <a:rect l="l" t="t" r="r" b="b"/>
                <a:pathLst>
                  <a:path w="805" h="1220" extrusionOk="0">
                    <a:moveTo>
                      <a:pt x="250" y="0"/>
                    </a:moveTo>
                    <a:lnTo>
                      <a:pt x="111" y="58"/>
                    </a:lnTo>
                    <a:cubicBezTo>
                      <a:pt x="61" y="78"/>
                      <a:pt x="25" y="124"/>
                      <a:pt x="12" y="173"/>
                    </a:cubicBezTo>
                    <a:cubicBezTo>
                      <a:pt x="0" y="226"/>
                      <a:pt x="8" y="279"/>
                      <a:pt x="42" y="320"/>
                    </a:cubicBezTo>
                    <a:lnTo>
                      <a:pt x="686" y="1153"/>
                    </a:lnTo>
                    <a:cubicBezTo>
                      <a:pt x="718" y="1190"/>
                      <a:pt x="759" y="1214"/>
                      <a:pt x="805" y="1219"/>
                    </a:cubicBezTo>
                    <a:cubicBezTo>
                      <a:pt x="644" y="792"/>
                      <a:pt x="460" y="386"/>
                      <a:pt x="250"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06;p41"/>
              <p:cNvSpPr/>
              <p:nvPr/>
            </p:nvSpPr>
            <p:spPr>
              <a:xfrm>
                <a:off x="5126850" y="2000363"/>
                <a:ext cx="73775" cy="151625"/>
              </a:xfrm>
              <a:custGeom>
                <a:avLst/>
                <a:gdLst/>
                <a:ahLst/>
                <a:cxnLst/>
                <a:rect l="l" t="t" r="r" b="b"/>
                <a:pathLst>
                  <a:path w="2951" h="6065" extrusionOk="0">
                    <a:moveTo>
                      <a:pt x="672" y="0"/>
                    </a:moveTo>
                    <a:cubicBezTo>
                      <a:pt x="403" y="0"/>
                      <a:pt x="169" y="164"/>
                      <a:pt x="139" y="559"/>
                    </a:cubicBezTo>
                    <a:cubicBezTo>
                      <a:pt x="1" y="2429"/>
                      <a:pt x="181" y="4259"/>
                      <a:pt x="1448" y="5744"/>
                    </a:cubicBezTo>
                    <a:cubicBezTo>
                      <a:pt x="1640" y="5970"/>
                      <a:pt x="1858" y="6064"/>
                      <a:pt x="2057" y="6064"/>
                    </a:cubicBezTo>
                    <a:cubicBezTo>
                      <a:pt x="2560" y="6064"/>
                      <a:pt x="2950" y="5466"/>
                      <a:pt x="2551" y="4862"/>
                    </a:cubicBezTo>
                    <a:cubicBezTo>
                      <a:pt x="1718" y="3611"/>
                      <a:pt x="1497" y="2376"/>
                      <a:pt x="1542" y="875"/>
                    </a:cubicBezTo>
                    <a:cubicBezTo>
                      <a:pt x="1557" y="368"/>
                      <a:pt x="1075" y="0"/>
                      <a:pt x="6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07;p41"/>
              <p:cNvSpPr/>
              <p:nvPr/>
            </p:nvSpPr>
            <p:spPr>
              <a:xfrm>
                <a:off x="5197700" y="2161263"/>
                <a:ext cx="40525" cy="38175"/>
              </a:xfrm>
              <a:custGeom>
                <a:avLst/>
                <a:gdLst/>
                <a:ahLst/>
                <a:cxnLst/>
                <a:rect l="l" t="t" r="r" b="b"/>
                <a:pathLst>
                  <a:path w="1621" h="1527" extrusionOk="0">
                    <a:moveTo>
                      <a:pt x="661" y="1"/>
                    </a:moveTo>
                    <a:cubicBezTo>
                      <a:pt x="258" y="1"/>
                      <a:pt x="1" y="460"/>
                      <a:pt x="86" y="821"/>
                    </a:cubicBezTo>
                    <a:cubicBezTo>
                      <a:pt x="189" y="1239"/>
                      <a:pt x="533" y="1526"/>
                      <a:pt x="964" y="1526"/>
                    </a:cubicBezTo>
                    <a:cubicBezTo>
                      <a:pt x="1366" y="1526"/>
                      <a:pt x="1621" y="1072"/>
                      <a:pt x="1534" y="710"/>
                    </a:cubicBezTo>
                    <a:cubicBezTo>
                      <a:pt x="1436" y="288"/>
                      <a:pt x="1091"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08;p41"/>
              <p:cNvSpPr/>
              <p:nvPr/>
            </p:nvSpPr>
            <p:spPr>
              <a:xfrm>
                <a:off x="5485100" y="1876788"/>
                <a:ext cx="81450" cy="154675"/>
              </a:xfrm>
              <a:custGeom>
                <a:avLst/>
                <a:gdLst/>
                <a:ahLst/>
                <a:cxnLst/>
                <a:rect l="l" t="t" r="r" b="b"/>
                <a:pathLst>
                  <a:path w="3258" h="6187" extrusionOk="0">
                    <a:moveTo>
                      <a:pt x="845" y="0"/>
                    </a:moveTo>
                    <a:cubicBezTo>
                      <a:pt x="616" y="0"/>
                      <a:pt x="411" y="117"/>
                      <a:pt x="333" y="404"/>
                    </a:cubicBezTo>
                    <a:cubicBezTo>
                      <a:pt x="1" y="1606"/>
                      <a:pt x="67" y="2500"/>
                      <a:pt x="526" y="3660"/>
                    </a:cubicBezTo>
                    <a:cubicBezTo>
                      <a:pt x="899" y="4600"/>
                      <a:pt x="1223" y="5585"/>
                      <a:pt x="2154" y="6093"/>
                    </a:cubicBezTo>
                    <a:cubicBezTo>
                      <a:pt x="2274" y="6158"/>
                      <a:pt x="2387" y="6186"/>
                      <a:pt x="2490" y="6186"/>
                    </a:cubicBezTo>
                    <a:cubicBezTo>
                      <a:pt x="3007" y="6186"/>
                      <a:pt x="3258" y="5456"/>
                      <a:pt x="2929" y="4998"/>
                    </a:cubicBezTo>
                    <a:cubicBezTo>
                      <a:pt x="2068" y="3796"/>
                      <a:pt x="1420" y="2397"/>
                      <a:pt x="1707" y="896"/>
                    </a:cubicBezTo>
                    <a:cubicBezTo>
                      <a:pt x="1798" y="418"/>
                      <a:pt x="1279"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09;p41"/>
              <p:cNvSpPr/>
              <p:nvPr/>
            </p:nvSpPr>
            <p:spPr>
              <a:xfrm>
                <a:off x="5570200" y="2033613"/>
                <a:ext cx="41250" cy="38575"/>
              </a:xfrm>
              <a:custGeom>
                <a:avLst/>
                <a:gdLst/>
                <a:ahLst/>
                <a:cxnLst/>
                <a:rect l="l" t="t" r="r" b="b"/>
                <a:pathLst>
                  <a:path w="1650" h="1543" extrusionOk="0">
                    <a:moveTo>
                      <a:pt x="661" y="1"/>
                    </a:moveTo>
                    <a:cubicBezTo>
                      <a:pt x="256" y="1"/>
                      <a:pt x="1" y="472"/>
                      <a:pt x="91" y="833"/>
                    </a:cubicBezTo>
                    <a:cubicBezTo>
                      <a:pt x="198" y="1264"/>
                      <a:pt x="551" y="1542"/>
                      <a:pt x="985" y="1542"/>
                    </a:cubicBezTo>
                    <a:cubicBezTo>
                      <a:pt x="1396" y="1542"/>
                      <a:pt x="1650" y="1067"/>
                      <a:pt x="1560" y="706"/>
                    </a:cubicBezTo>
                    <a:cubicBezTo>
                      <a:pt x="1449" y="279"/>
                      <a:pt x="1100"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10;p41"/>
              <p:cNvSpPr/>
              <p:nvPr/>
            </p:nvSpPr>
            <p:spPr>
              <a:xfrm>
                <a:off x="5337000" y="1964188"/>
                <a:ext cx="55300" cy="23750"/>
              </a:xfrm>
              <a:custGeom>
                <a:avLst/>
                <a:gdLst/>
                <a:ahLst/>
                <a:cxnLst/>
                <a:rect l="l" t="t" r="r" b="b"/>
                <a:pathLst>
                  <a:path w="2212" h="950" extrusionOk="0">
                    <a:moveTo>
                      <a:pt x="2093" y="1"/>
                    </a:moveTo>
                    <a:cubicBezTo>
                      <a:pt x="2092" y="1"/>
                      <a:pt x="2091" y="1"/>
                      <a:pt x="2090" y="1"/>
                    </a:cubicBezTo>
                    <a:cubicBezTo>
                      <a:pt x="1409" y="75"/>
                      <a:pt x="695" y="472"/>
                      <a:pt x="89" y="772"/>
                    </a:cubicBezTo>
                    <a:cubicBezTo>
                      <a:pt x="0" y="816"/>
                      <a:pt x="47" y="949"/>
                      <a:pt x="129" y="949"/>
                    </a:cubicBezTo>
                    <a:cubicBezTo>
                      <a:pt x="139" y="949"/>
                      <a:pt x="148" y="948"/>
                      <a:pt x="158" y="944"/>
                    </a:cubicBezTo>
                    <a:cubicBezTo>
                      <a:pt x="798" y="690"/>
                      <a:pt x="1569" y="518"/>
                      <a:pt x="2152" y="148"/>
                    </a:cubicBezTo>
                    <a:cubicBezTo>
                      <a:pt x="2212" y="108"/>
                      <a:pt x="2162" y="1"/>
                      <a:pt x="20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11;p41"/>
              <p:cNvSpPr/>
              <p:nvPr/>
            </p:nvSpPr>
            <p:spPr>
              <a:xfrm>
                <a:off x="5087975" y="1928463"/>
                <a:ext cx="36975" cy="61500"/>
              </a:xfrm>
              <a:custGeom>
                <a:avLst/>
                <a:gdLst/>
                <a:ahLst/>
                <a:cxnLst/>
                <a:rect l="l" t="t" r="r" b="b"/>
                <a:pathLst>
                  <a:path w="1479" h="2460" extrusionOk="0">
                    <a:moveTo>
                      <a:pt x="1379" y="1"/>
                    </a:moveTo>
                    <a:cubicBezTo>
                      <a:pt x="1367" y="1"/>
                      <a:pt x="1354" y="5"/>
                      <a:pt x="1342" y="14"/>
                    </a:cubicBezTo>
                    <a:cubicBezTo>
                      <a:pt x="653" y="527"/>
                      <a:pt x="0" y="1500"/>
                      <a:pt x="79" y="2386"/>
                    </a:cubicBezTo>
                    <a:cubicBezTo>
                      <a:pt x="82" y="2423"/>
                      <a:pt x="124" y="2459"/>
                      <a:pt x="162" y="2459"/>
                    </a:cubicBezTo>
                    <a:cubicBezTo>
                      <a:pt x="179" y="2459"/>
                      <a:pt x="195" y="2452"/>
                      <a:pt x="206" y="2435"/>
                    </a:cubicBezTo>
                    <a:cubicBezTo>
                      <a:pt x="431" y="2057"/>
                      <a:pt x="473" y="1602"/>
                      <a:pt x="689" y="1212"/>
                    </a:cubicBezTo>
                    <a:cubicBezTo>
                      <a:pt x="891" y="839"/>
                      <a:pt x="1113" y="425"/>
                      <a:pt x="1428" y="137"/>
                    </a:cubicBezTo>
                    <a:cubicBezTo>
                      <a:pt x="1479" y="90"/>
                      <a:pt x="1435" y="1"/>
                      <a:pt x="1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12;p41"/>
              <p:cNvSpPr/>
              <p:nvPr/>
            </p:nvSpPr>
            <p:spPr>
              <a:xfrm>
                <a:off x="5464575" y="1778213"/>
                <a:ext cx="43075" cy="55000"/>
              </a:xfrm>
              <a:custGeom>
                <a:avLst/>
                <a:gdLst/>
                <a:ahLst/>
                <a:cxnLst/>
                <a:rect l="l" t="t" r="r" b="b"/>
                <a:pathLst>
                  <a:path w="1723" h="2200" extrusionOk="0">
                    <a:moveTo>
                      <a:pt x="1609" y="0"/>
                    </a:moveTo>
                    <a:cubicBezTo>
                      <a:pt x="1598" y="0"/>
                      <a:pt x="1587" y="3"/>
                      <a:pt x="1577" y="8"/>
                    </a:cubicBezTo>
                    <a:cubicBezTo>
                      <a:pt x="781" y="442"/>
                      <a:pt x="211" y="1234"/>
                      <a:pt x="10" y="2115"/>
                    </a:cubicBezTo>
                    <a:cubicBezTo>
                      <a:pt x="1" y="2160"/>
                      <a:pt x="44" y="2199"/>
                      <a:pt x="83" y="2199"/>
                    </a:cubicBezTo>
                    <a:cubicBezTo>
                      <a:pt x="99" y="2199"/>
                      <a:pt x="114" y="2193"/>
                      <a:pt x="125" y="2177"/>
                    </a:cubicBezTo>
                    <a:cubicBezTo>
                      <a:pt x="396" y="1825"/>
                      <a:pt x="502" y="1377"/>
                      <a:pt x="769" y="1025"/>
                    </a:cubicBezTo>
                    <a:cubicBezTo>
                      <a:pt x="1011" y="701"/>
                      <a:pt x="1343" y="373"/>
                      <a:pt x="1663" y="131"/>
                    </a:cubicBezTo>
                    <a:cubicBezTo>
                      <a:pt x="1722" y="85"/>
                      <a:pt x="1671" y="0"/>
                      <a:pt x="1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13;p41"/>
              <p:cNvSpPr/>
              <p:nvPr/>
            </p:nvSpPr>
            <p:spPr>
              <a:xfrm>
                <a:off x="5378800" y="2084063"/>
                <a:ext cx="129625" cy="101525"/>
              </a:xfrm>
              <a:custGeom>
                <a:avLst/>
                <a:gdLst/>
                <a:ahLst/>
                <a:cxnLst/>
                <a:rect l="l" t="t" r="r" b="b"/>
                <a:pathLst>
                  <a:path w="5185" h="4061" extrusionOk="0">
                    <a:moveTo>
                      <a:pt x="3590" y="0"/>
                    </a:moveTo>
                    <a:cubicBezTo>
                      <a:pt x="2993" y="0"/>
                      <a:pt x="2963" y="1522"/>
                      <a:pt x="2288" y="1841"/>
                    </a:cubicBezTo>
                    <a:cubicBezTo>
                      <a:pt x="1574" y="2182"/>
                      <a:pt x="463" y="1699"/>
                      <a:pt x="200" y="2412"/>
                    </a:cubicBezTo>
                    <a:cubicBezTo>
                      <a:pt x="1" y="2952"/>
                      <a:pt x="1344" y="4061"/>
                      <a:pt x="2625" y="4061"/>
                    </a:cubicBezTo>
                    <a:cubicBezTo>
                      <a:pt x="3026" y="4061"/>
                      <a:pt x="3421" y="3952"/>
                      <a:pt x="3761" y="3683"/>
                    </a:cubicBezTo>
                    <a:cubicBezTo>
                      <a:pt x="5184" y="2560"/>
                      <a:pt x="4134" y="124"/>
                      <a:pt x="3687" y="12"/>
                    </a:cubicBezTo>
                    <a:cubicBezTo>
                      <a:pt x="3653" y="4"/>
                      <a:pt x="3621" y="0"/>
                      <a:pt x="3590"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14;p41"/>
              <p:cNvSpPr/>
              <p:nvPr/>
            </p:nvSpPr>
            <p:spPr>
              <a:xfrm>
                <a:off x="5376025" y="2079763"/>
                <a:ext cx="122750" cy="110150"/>
              </a:xfrm>
              <a:custGeom>
                <a:avLst/>
                <a:gdLst/>
                <a:ahLst/>
                <a:cxnLst/>
                <a:rect l="l" t="t" r="r" b="b"/>
                <a:pathLst>
                  <a:path w="4910" h="4406" extrusionOk="0">
                    <a:moveTo>
                      <a:pt x="3707" y="340"/>
                    </a:moveTo>
                    <a:cubicBezTo>
                      <a:pt x="3724" y="340"/>
                      <a:pt x="3741" y="345"/>
                      <a:pt x="3757" y="349"/>
                    </a:cubicBezTo>
                    <a:cubicBezTo>
                      <a:pt x="3868" y="385"/>
                      <a:pt x="4224" y="890"/>
                      <a:pt x="4368" y="1665"/>
                    </a:cubicBezTo>
                    <a:cubicBezTo>
                      <a:pt x="4466" y="2182"/>
                      <a:pt x="4515" y="3134"/>
                      <a:pt x="3765" y="3724"/>
                    </a:cubicBezTo>
                    <a:cubicBezTo>
                      <a:pt x="3466" y="3962"/>
                      <a:pt x="3107" y="4060"/>
                      <a:pt x="2736" y="4060"/>
                    </a:cubicBezTo>
                    <a:cubicBezTo>
                      <a:pt x="2151" y="4060"/>
                      <a:pt x="1537" y="3816"/>
                      <a:pt x="1078" y="3482"/>
                    </a:cubicBezTo>
                    <a:cubicBezTo>
                      <a:pt x="607" y="3142"/>
                      <a:pt x="414" y="2793"/>
                      <a:pt x="468" y="2641"/>
                    </a:cubicBezTo>
                    <a:cubicBezTo>
                      <a:pt x="578" y="2346"/>
                      <a:pt x="898" y="2329"/>
                      <a:pt x="1415" y="2325"/>
                    </a:cubicBezTo>
                    <a:cubicBezTo>
                      <a:pt x="1759" y="2325"/>
                      <a:pt x="2145" y="2322"/>
                      <a:pt x="2469" y="2170"/>
                    </a:cubicBezTo>
                    <a:cubicBezTo>
                      <a:pt x="2863" y="1985"/>
                      <a:pt x="3056" y="1493"/>
                      <a:pt x="3228" y="1059"/>
                    </a:cubicBezTo>
                    <a:cubicBezTo>
                      <a:pt x="3400" y="620"/>
                      <a:pt x="3527" y="340"/>
                      <a:pt x="3707" y="340"/>
                    </a:cubicBezTo>
                    <a:close/>
                    <a:moveTo>
                      <a:pt x="3693" y="1"/>
                    </a:moveTo>
                    <a:cubicBezTo>
                      <a:pt x="3282" y="1"/>
                      <a:pt x="3085" y="496"/>
                      <a:pt x="2912" y="936"/>
                    </a:cubicBezTo>
                    <a:cubicBezTo>
                      <a:pt x="2764" y="1309"/>
                      <a:pt x="2596" y="1735"/>
                      <a:pt x="2325" y="1862"/>
                    </a:cubicBezTo>
                    <a:cubicBezTo>
                      <a:pt x="2071" y="1985"/>
                      <a:pt x="1735" y="1985"/>
                      <a:pt x="1415" y="1985"/>
                    </a:cubicBezTo>
                    <a:cubicBezTo>
                      <a:pt x="915" y="1989"/>
                      <a:pt x="349" y="1989"/>
                      <a:pt x="152" y="2522"/>
                    </a:cubicBezTo>
                    <a:cubicBezTo>
                      <a:pt x="0" y="2933"/>
                      <a:pt x="426" y="3429"/>
                      <a:pt x="877" y="3757"/>
                    </a:cubicBezTo>
                    <a:cubicBezTo>
                      <a:pt x="1403" y="4139"/>
                      <a:pt x="2079" y="4405"/>
                      <a:pt x="2732" y="4405"/>
                    </a:cubicBezTo>
                    <a:cubicBezTo>
                      <a:pt x="3175" y="4405"/>
                      <a:pt x="3605" y="4282"/>
                      <a:pt x="3978" y="3991"/>
                    </a:cubicBezTo>
                    <a:cubicBezTo>
                      <a:pt x="4651" y="3457"/>
                      <a:pt x="4909" y="2551"/>
                      <a:pt x="4684" y="1502"/>
                    </a:cubicBezTo>
                    <a:cubicBezTo>
                      <a:pt x="4540" y="841"/>
                      <a:pt x="4188" y="107"/>
                      <a:pt x="3839" y="20"/>
                    </a:cubicBezTo>
                    <a:cubicBezTo>
                      <a:pt x="3788" y="7"/>
                      <a:pt x="3739" y="1"/>
                      <a:pt x="3693"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15;p41"/>
              <p:cNvSpPr/>
              <p:nvPr/>
            </p:nvSpPr>
            <p:spPr>
              <a:xfrm>
                <a:off x="5433525" y="2132438"/>
                <a:ext cx="57350" cy="53125"/>
              </a:xfrm>
              <a:custGeom>
                <a:avLst/>
                <a:gdLst/>
                <a:ahLst/>
                <a:cxnLst/>
                <a:rect l="l" t="t" r="r" b="b"/>
                <a:pathLst>
                  <a:path w="2294" h="2125" extrusionOk="0">
                    <a:moveTo>
                      <a:pt x="1885" y="0"/>
                    </a:moveTo>
                    <a:cubicBezTo>
                      <a:pt x="1624" y="0"/>
                      <a:pt x="1402" y="28"/>
                      <a:pt x="1280" y="99"/>
                    </a:cubicBezTo>
                    <a:cubicBezTo>
                      <a:pt x="1010" y="264"/>
                      <a:pt x="993" y="518"/>
                      <a:pt x="1030" y="703"/>
                    </a:cubicBezTo>
                    <a:cubicBezTo>
                      <a:pt x="1055" y="817"/>
                      <a:pt x="968" y="928"/>
                      <a:pt x="850" y="940"/>
                    </a:cubicBezTo>
                    <a:cubicBezTo>
                      <a:pt x="710" y="957"/>
                      <a:pt x="521" y="998"/>
                      <a:pt x="313" y="1088"/>
                    </a:cubicBezTo>
                    <a:cubicBezTo>
                      <a:pt x="67" y="1191"/>
                      <a:pt x="9" y="1568"/>
                      <a:pt x="1" y="1896"/>
                    </a:cubicBezTo>
                    <a:cubicBezTo>
                      <a:pt x="1" y="2003"/>
                      <a:pt x="78" y="2097"/>
                      <a:pt x="186" y="2109"/>
                    </a:cubicBezTo>
                    <a:cubicBezTo>
                      <a:pt x="272" y="2119"/>
                      <a:pt x="359" y="2124"/>
                      <a:pt x="446" y="2124"/>
                    </a:cubicBezTo>
                    <a:cubicBezTo>
                      <a:pt x="843" y="2124"/>
                      <a:pt x="1235" y="2018"/>
                      <a:pt x="1572" y="1748"/>
                    </a:cubicBezTo>
                    <a:cubicBezTo>
                      <a:pt x="2076" y="1354"/>
                      <a:pt x="2265" y="792"/>
                      <a:pt x="2285" y="226"/>
                    </a:cubicBezTo>
                    <a:cubicBezTo>
                      <a:pt x="2293" y="112"/>
                      <a:pt x="2204" y="10"/>
                      <a:pt x="2085" y="5"/>
                    </a:cubicBezTo>
                    <a:cubicBezTo>
                      <a:pt x="2016" y="2"/>
                      <a:pt x="1949" y="0"/>
                      <a:pt x="1885" y="0"/>
                    </a:cubicBezTo>
                    <a:close/>
                  </a:path>
                </a:pathLst>
              </a:custGeom>
              <a:solidFill>
                <a:srgbClr val="F7B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16;p41"/>
              <p:cNvSpPr/>
              <p:nvPr/>
            </p:nvSpPr>
            <p:spPr>
              <a:xfrm>
                <a:off x="5429225" y="2128163"/>
                <a:ext cx="65950" cy="61625"/>
              </a:xfrm>
              <a:custGeom>
                <a:avLst/>
                <a:gdLst/>
                <a:ahLst/>
                <a:cxnLst/>
                <a:rect l="l" t="t" r="r" b="b"/>
                <a:pathLst>
                  <a:path w="2638" h="2465" extrusionOk="0">
                    <a:moveTo>
                      <a:pt x="2064" y="340"/>
                    </a:moveTo>
                    <a:cubicBezTo>
                      <a:pt x="2117" y="340"/>
                      <a:pt x="2179" y="340"/>
                      <a:pt x="2248" y="344"/>
                    </a:cubicBezTo>
                    <a:cubicBezTo>
                      <a:pt x="2272" y="344"/>
                      <a:pt x="2289" y="365"/>
                      <a:pt x="2289" y="393"/>
                    </a:cubicBezTo>
                    <a:cubicBezTo>
                      <a:pt x="2268" y="997"/>
                      <a:pt x="2047" y="1464"/>
                      <a:pt x="1637" y="1788"/>
                    </a:cubicBezTo>
                    <a:cubicBezTo>
                      <a:pt x="1353" y="2014"/>
                      <a:pt x="1009" y="2125"/>
                      <a:pt x="615" y="2125"/>
                    </a:cubicBezTo>
                    <a:cubicBezTo>
                      <a:pt x="537" y="2125"/>
                      <a:pt x="456" y="2121"/>
                      <a:pt x="373" y="2112"/>
                    </a:cubicBezTo>
                    <a:cubicBezTo>
                      <a:pt x="358" y="2112"/>
                      <a:pt x="345" y="2091"/>
                      <a:pt x="345" y="2071"/>
                    </a:cubicBezTo>
                    <a:cubicBezTo>
                      <a:pt x="349" y="1710"/>
                      <a:pt x="427" y="1468"/>
                      <a:pt x="550" y="1415"/>
                    </a:cubicBezTo>
                    <a:cubicBezTo>
                      <a:pt x="714" y="1345"/>
                      <a:pt x="878" y="1300"/>
                      <a:pt x="1042" y="1279"/>
                    </a:cubicBezTo>
                    <a:cubicBezTo>
                      <a:pt x="1149" y="1268"/>
                      <a:pt x="1244" y="1209"/>
                      <a:pt x="1305" y="1128"/>
                    </a:cubicBezTo>
                    <a:cubicBezTo>
                      <a:pt x="1367" y="1042"/>
                      <a:pt x="1386" y="939"/>
                      <a:pt x="1371" y="840"/>
                    </a:cubicBezTo>
                    <a:cubicBezTo>
                      <a:pt x="1313" y="550"/>
                      <a:pt x="1481" y="451"/>
                      <a:pt x="1539" y="418"/>
                    </a:cubicBezTo>
                    <a:cubicBezTo>
                      <a:pt x="1592" y="386"/>
                      <a:pt x="1723" y="340"/>
                      <a:pt x="2064" y="340"/>
                    </a:cubicBezTo>
                    <a:close/>
                    <a:moveTo>
                      <a:pt x="2075" y="0"/>
                    </a:moveTo>
                    <a:cubicBezTo>
                      <a:pt x="1739" y="0"/>
                      <a:pt x="1509" y="39"/>
                      <a:pt x="1367" y="127"/>
                    </a:cubicBezTo>
                    <a:cubicBezTo>
                      <a:pt x="1087" y="291"/>
                      <a:pt x="968" y="566"/>
                      <a:pt x="1034" y="906"/>
                    </a:cubicBezTo>
                    <a:lnTo>
                      <a:pt x="1001" y="944"/>
                    </a:lnTo>
                    <a:cubicBezTo>
                      <a:pt x="805" y="968"/>
                      <a:pt x="608" y="1021"/>
                      <a:pt x="419" y="1103"/>
                    </a:cubicBezTo>
                    <a:cubicBezTo>
                      <a:pt x="152" y="1214"/>
                      <a:pt x="13" y="1538"/>
                      <a:pt x="4" y="2067"/>
                    </a:cubicBezTo>
                    <a:cubicBezTo>
                      <a:pt x="0" y="2260"/>
                      <a:pt x="148" y="2428"/>
                      <a:pt x="337" y="2449"/>
                    </a:cubicBezTo>
                    <a:cubicBezTo>
                      <a:pt x="432" y="2461"/>
                      <a:pt x="521" y="2465"/>
                      <a:pt x="612" y="2465"/>
                    </a:cubicBezTo>
                    <a:cubicBezTo>
                      <a:pt x="1083" y="2465"/>
                      <a:pt x="1505" y="2326"/>
                      <a:pt x="1850" y="2055"/>
                    </a:cubicBezTo>
                    <a:cubicBezTo>
                      <a:pt x="2334" y="1673"/>
                      <a:pt x="2605" y="1103"/>
                      <a:pt x="2630" y="406"/>
                    </a:cubicBezTo>
                    <a:cubicBezTo>
                      <a:pt x="2637" y="193"/>
                      <a:pt x="2474" y="12"/>
                      <a:pt x="2260" y="4"/>
                    </a:cubicBezTo>
                    <a:cubicBezTo>
                      <a:pt x="2195" y="1"/>
                      <a:pt x="2134" y="0"/>
                      <a:pt x="207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17;p41"/>
              <p:cNvSpPr/>
              <p:nvPr/>
            </p:nvSpPr>
            <p:spPr>
              <a:xfrm>
                <a:off x="5451175" y="2180413"/>
                <a:ext cx="35550" cy="16775"/>
              </a:xfrm>
              <a:custGeom>
                <a:avLst/>
                <a:gdLst/>
                <a:ahLst/>
                <a:cxnLst/>
                <a:rect l="l" t="t" r="r" b="b"/>
                <a:pathLst>
                  <a:path w="1422" h="671" extrusionOk="0">
                    <a:moveTo>
                      <a:pt x="1231" y="1"/>
                    </a:moveTo>
                    <a:cubicBezTo>
                      <a:pt x="1226" y="1"/>
                      <a:pt x="1220" y="1"/>
                      <a:pt x="1214" y="1"/>
                    </a:cubicBezTo>
                    <a:cubicBezTo>
                      <a:pt x="1046" y="14"/>
                      <a:pt x="886" y="117"/>
                      <a:pt x="726" y="178"/>
                    </a:cubicBezTo>
                    <a:cubicBezTo>
                      <a:pt x="554" y="244"/>
                      <a:pt x="374" y="301"/>
                      <a:pt x="193" y="334"/>
                    </a:cubicBezTo>
                    <a:cubicBezTo>
                      <a:pt x="12" y="371"/>
                      <a:pt x="0" y="670"/>
                      <a:pt x="197" y="670"/>
                    </a:cubicBezTo>
                    <a:cubicBezTo>
                      <a:pt x="209" y="670"/>
                      <a:pt x="221" y="670"/>
                      <a:pt x="233" y="670"/>
                    </a:cubicBezTo>
                    <a:cubicBezTo>
                      <a:pt x="607" y="670"/>
                      <a:pt x="1163" y="593"/>
                      <a:pt x="1358" y="240"/>
                    </a:cubicBezTo>
                    <a:cubicBezTo>
                      <a:pt x="1421" y="129"/>
                      <a:pt x="1359" y="1"/>
                      <a:pt x="1231"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18;p41"/>
              <p:cNvSpPr/>
              <p:nvPr/>
            </p:nvSpPr>
            <p:spPr>
              <a:xfrm>
                <a:off x="6147900" y="2661388"/>
                <a:ext cx="287150" cy="202450"/>
              </a:xfrm>
              <a:custGeom>
                <a:avLst/>
                <a:gdLst/>
                <a:ahLst/>
                <a:cxnLst/>
                <a:rect l="l" t="t" r="r" b="b"/>
                <a:pathLst>
                  <a:path w="11486" h="8098" extrusionOk="0">
                    <a:moveTo>
                      <a:pt x="8038" y="1"/>
                    </a:moveTo>
                    <a:cubicBezTo>
                      <a:pt x="7632" y="1"/>
                      <a:pt x="7218" y="83"/>
                      <a:pt x="6821" y="257"/>
                    </a:cubicBezTo>
                    <a:lnTo>
                      <a:pt x="2166" y="2299"/>
                    </a:lnTo>
                    <a:cubicBezTo>
                      <a:pt x="678" y="2952"/>
                      <a:pt x="1" y="4686"/>
                      <a:pt x="653" y="6176"/>
                    </a:cubicBezTo>
                    <a:lnTo>
                      <a:pt x="723" y="6335"/>
                    </a:lnTo>
                    <a:cubicBezTo>
                      <a:pt x="1207" y="7440"/>
                      <a:pt x="2288" y="8097"/>
                      <a:pt x="3420" y="8097"/>
                    </a:cubicBezTo>
                    <a:cubicBezTo>
                      <a:pt x="3815" y="8097"/>
                      <a:pt x="4215" y="8017"/>
                      <a:pt x="4599" y="7849"/>
                    </a:cubicBezTo>
                    <a:lnTo>
                      <a:pt x="9258" y="5807"/>
                    </a:lnTo>
                    <a:cubicBezTo>
                      <a:pt x="10788" y="5134"/>
                      <a:pt x="11485" y="3346"/>
                      <a:pt x="10813" y="1812"/>
                    </a:cubicBezTo>
                    <a:cubicBezTo>
                      <a:pt x="10314" y="677"/>
                      <a:pt x="9204" y="1"/>
                      <a:pt x="8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19;p41"/>
              <p:cNvSpPr/>
              <p:nvPr/>
            </p:nvSpPr>
            <p:spPr>
              <a:xfrm>
                <a:off x="6174775" y="2661388"/>
                <a:ext cx="260275" cy="202425"/>
              </a:xfrm>
              <a:custGeom>
                <a:avLst/>
                <a:gdLst/>
                <a:ahLst/>
                <a:cxnLst/>
                <a:rect l="l" t="t" r="r" b="b"/>
                <a:pathLst>
                  <a:path w="10411" h="8097" extrusionOk="0">
                    <a:moveTo>
                      <a:pt x="6964" y="0"/>
                    </a:moveTo>
                    <a:cubicBezTo>
                      <a:pt x="6567" y="0"/>
                      <a:pt x="6164" y="79"/>
                      <a:pt x="5776" y="245"/>
                    </a:cubicBezTo>
                    <a:cubicBezTo>
                      <a:pt x="6785" y="470"/>
                      <a:pt x="8237" y="1061"/>
                      <a:pt x="8064" y="2603"/>
                    </a:cubicBezTo>
                    <a:cubicBezTo>
                      <a:pt x="7859" y="4396"/>
                      <a:pt x="2494" y="6188"/>
                      <a:pt x="1" y="6931"/>
                    </a:cubicBezTo>
                    <a:cubicBezTo>
                      <a:pt x="562" y="7670"/>
                      <a:pt x="1438" y="8097"/>
                      <a:pt x="2348" y="8097"/>
                    </a:cubicBezTo>
                    <a:cubicBezTo>
                      <a:pt x="2741" y="8097"/>
                      <a:pt x="3140" y="8017"/>
                      <a:pt x="3524" y="7849"/>
                    </a:cubicBezTo>
                    <a:lnTo>
                      <a:pt x="8183" y="5807"/>
                    </a:lnTo>
                    <a:cubicBezTo>
                      <a:pt x="9713" y="5134"/>
                      <a:pt x="10410" y="3346"/>
                      <a:pt x="9738" y="1812"/>
                    </a:cubicBezTo>
                    <a:cubicBezTo>
                      <a:pt x="9239" y="677"/>
                      <a:pt x="8129" y="0"/>
                      <a:pt x="6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20;p41"/>
              <p:cNvSpPr/>
              <p:nvPr/>
            </p:nvSpPr>
            <p:spPr>
              <a:xfrm>
                <a:off x="6188450" y="2741913"/>
                <a:ext cx="61000" cy="35825"/>
              </a:xfrm>
              <a:custGeom>
                <a:avLst/>
                <a:gdLst/>
                <a:ahLst/>
                <a:cxnLst/>
                <a:rect l="l" t="t" r="r" b="b"/>
                <a:pathLst>
                  <a:path w="2440" h="1433" extrusionOk="0">
                    <a:moveTo>
                      <a:pt x="628" y="0"/>
                    </a:moveTo>
                    <a:cubicBezTo>
                      <a:pt x="481" y="0"/>
                      <a:pt x="332" y="13"/>
                      <a:pt x="184" y="38"/>
                    </a:cubicBezTo>
                    <a:cubicBezTo>
                      <a:pt x="0" y="71"/>
                      <a:pt x="84" y="322"/>
                      <a:pt x="241" y="322"/>
                    </a:cubicBezTo>
                    <a:cubicBezTo>
                      <a:pt x="243" y="322"/>
                      <a:pt x="244" y="322"/>
                      <a:pt x="245" y="322"/>
                    </a:cubicBezTo>
                    <a:cubicBezTo>
                      <a:pt x="296" y="319"/>
                      <a:pt x="346" y="318"/>
                      <a:pt x="397" y="318"/>
                    </a:cubicBezTo>
                    <a:cubicBezTo>
                      <a:pt x="804" y="318"/>
                      <a:pt x="1214" y="397"/>
                      <a:pt x="1549" y="638"/>
                    </a:cubicBezTo>
                    <a:cubicBezTo>
                      <a:pt x="1833" y="834"/>
                      <a:pt x="1935" y="1121"/>
                      <a:pt x="2148" y="1372"/>
                    </a:cubicBezTo>
                    <a:cubicBezTo>
                      <a:pt x="2184" y="1413"/>
                      <a:pt x="2234" y="1432"/>
                      <a:pt x="2282" y="1432"/>
                    </a:cubicBezTo>
                    <a:cubicBezTo>
                      <a:pt x="2358" y="1432"/>
                      <a:pt x="2429" y="1382"/>
                      <a:pt x="2431" y="1289"/>
                    </a:cubicBezTo>
                    <a:cubicBezTo>
                      <a:pt x="2439" y="888"/>
                      <a:pt x="2049" y="506"/>
                      <a:pt x="1734" y="305"/>
                    </a:cubicBezTo>
                    <a:cubicBezTo>
                      <a:pt x="1392" y="91"/>
                      <a:pt x="1014" y="0"/>
                      <a:pt x="628"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21;p41"/>
              <p:cNvSpPr/>
              <p:nvPr/>
            </p:nvSpPr>
            <p:spPr>
              <a:xfrm>
                <a:off x="5857625" y="3059813"/>
                <a:ext cx="258213" cy="388433"/>
              </a:xfrm>
              <a:custGeom>
                <a:avLst/>
                <a:gdLst/>
                <a:ahLst/>
                <a:cxnLst/>
                <a:rect l="l" t="t" r="r" b="b"/>
                <a:pathLst>
                  <a:path w="10201" h="15344" extrusionOk="0">
                    <a:moveTo>
                      <a:pt x="8920" y="1"/>
                    </a:moveTo>
                    <a:lnTo>
                      <a:pt x="0" y="12502"/>
                    </a:lnTo>
                    <a:lnTo>
                      <a:pt x="582" y="15344"/>
                    </a:lnTo>
                    <a:lnTo>
                      <a:pt x="10200" y="2555"/>
                    </a:lnTo>
                    <a:lnTo>
                      <a:pt x="89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22;p41"/>
              <p:cNvSpPr/>
              <p:nvPr/>
            </p:nvSpPr>
            <p:spPr>
              <a:xfrm>
                <a:off x="5857625" y="3059813"/>
                <a:ext cx="237735" cy="388433"/>
              </a:xfrm>
              <a:custGeom>
                <a:avLst/>
                <a:gdLst/>
                <a:ahLst/>
                <a:cxnLst/>
                <a:rect l="l" t="t" r="r" b="b"/>
                <a:pathLst>
                  <a:path w="9392" h="15344" extrusionOk="0">
                    <a:moveTo>
                      <a:pt x="8920" y="1"/>
                    </a:moveTo>
                    <a:lnTo>
                      <a:pt x="0" y="12502"/>
                    </a:lnTo>
                    <a:lnTo>
                      <a:pt x="582" y="15344"/>
                    </a:lnTo>
                    <a:lnTo>
                      <a:pt x="996" y="14795"/>
                    </a:lnTo>
                    <a:cubicBezTo>
                      <a:pt x="898" y="13790"/>
                      <a:pt x="816" y="12682"/>
                      <a:pt x="1066" y="12243"/>
                    </a:cubicBezTo>
                    <a:cubicBezTo>
                      <a:pt x="1411" y="11636"/>
                      <a:pt x="7497" y="3429"/>
                      <a:pt x="9392" y="944"/>
                    </a:cubicBezTo>
                    <a:lnTo>
                      <a:pt x="89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23;p41"/>
              <p:cNvSpPr/>
              <p:nvPr/>
            </p:nvSpPr>
            <p:spPr>
              <a:xfrm>
                <a:off x="6254750" y="3444738"/>
                <a:ext cx="191875" cy="544500"/>
              </a:xfrm>
              <a:custGeom>
                <a:avLst/>
                <a:gdLst/>
                <a:ahLst/>
                <a:cxnLst/>
                <a:rect l="l" t="t" r="r" b="b"/>
                <a:pathLst>
                  <a:path w="7675" h="21780" extrusionOk="0">
                    <a:moveTo>
                      <a:pt x="1" y="0"/>
                    </a:moveTo>
                    <a:lnTo>
                      <a:pt x="6116" y="21779"/>
                    </a:lnTo>
                    <a:lnTo>
                      <a:pt x="7675" y="21517"/>
                    </a:lnTo>
                    <a:lnTo>
                      <a:pt x="2445" y="2371"/>
                    </a:lnTo>
                    <a:cubicBezTo>
                      <a:pt x="1629" y="1255"/>
                      <a:pt x="805" y="4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24;p41"/>
              <p:cNvSpPr/>
              <p:nvPr/>
            </p:nvSpPr>
            <p:spPr>
              <a:xfrm>
                <a:off x="6028975" y="3052013"/>
                <a:ext cx="263225" cy="432025"/>
              </a:xfrm>
              <a:custGeom>
                <a:avLst/>
                <a:gdLst/>
                <a:ahLst/>
                <a:cxnLst/>
                <a:rect l="l" t="t" r="r" b="b"/>
                <a:pathLst>
                  <a:path w="10529" h="17281" extrusionOk="0">
                    <a:moveTo>
                      <a:pt x="3955" y="1"/>
                    </a:moveTo>
                    <a:cubicBezTo>
                      <a:pt x="3172" y="1"/>
                      <a:pt x="2407" y="276"/>
                      <a:pt x="1801" y="780"/>
                    </a:cubicBezTo>
                    <a:lnTo>
                      <a:pt x="1420" y="1095"/>
                    </a:lnTo>
                    <a:cubicBezTo>
                      <a:pt x="443" y="1903"/>
                      <a:pt x="0" y="3187"/>
                      <a:pt x="271" y="4426"/>
                    </a:cubicBezTo>
                    <a:lnTo>
                      <a:pt x="3495" y="17280"/>
                    </a:lnTo>
                    <a:cubicBezTo>
                      <a:pt x="3913" y="16300"/>
                      <a:pt x="4405" y="15496"/>
                      <a:pt x="4955" y="14885"/>
                    </a:cubicBezTo>
                    <a:lnTo>
                      <a:pt x="2785" y="5718"/>
                    </a:lnTo>
                    <a:cubicBezTo>
                      <a:pt x="2613" y="4853"/>
                      <a:pt x="3146" y="4004"/>
                      <a:pt x="3999" y="3783"/>
                    </a:cubicBezTo>
                    <a:cubicBezTo>
                      <a:pt x="4136" y="3747"/>
                      <a:pt x="4275" y="3731"/>
                      <a:pt x="4411" y="3731"/>
                    </a:cubicBezTo>
                    <a:cubicBezTo>
                      <a:pt x="5134" y="3731"/>
                      <a:pt x="5798" y="4206"/>
                      <a:pt x="6005" y="4934"/>
                    </a:cubicBezTo>
                    <a:lnTo>
                      <a:pt x="8437" y="13593"/>
                    </a:lnTo>
                    <a:cubicBezTo>
                      <a:pt x="9126" y="13740"/>
                      <a:pt x="9827" y="14085"/>
                      <a:pt x="10529" y="14614"/>
                    </a:cubicBezTo>
                    <a:lnTo>
                      <a:pt x="7219" y="2494"/>
                    </a:lnTo>
                    <a:cubicBezTo>
                      <a:pt x="6858" y="1165"/>
                      <a:pt x="5726" y="190"/>
                      <a:pt x="4356" y="25"/>
                    </a:cubicBezTo>
                    <a:cubicBezTo>
                      <a:pt x="4222" y="9"/>
                      <a:pt x="4088"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25;p41"/>
              <p:cNvSpPr/>
              <p:nvPr/>
            </p:nvSpPr>
            <p:spPr>
              <a:xfrm>
                <a:off x="6116325" y="3424138"/>
                <a:ext cx="178650" cy="608475"/>
              </a:xfrm>
              <a:custGeom>
                <a:avLst/>
                <a:gdLst/>
                <a:ahLst/>
                <a:cxnLst/>
                <a:rect l="l" t="t" r="r" b="b"/>
                <a:pathLst>
                  <a:path w="7146" h="24339" extrusionOk="0">
                    <a:moveTo>
                      <a:pt x="1464" y="0"/>
                    </a:moveTo>
                    <a:cubicBezTo>
                      <a:pt x="911" y="611"/>
                      <a:pt x="419" y="1415"/>
                      <a:pt x="1" y="2395"/>
                    </a:cubicBezTo>
                    <a:lnTo>
                      <a:pt x="587" y="4741"/>
                    </a:lnTo>
                    <a:lnTo>
                      <a:pt x="5496" y="24338"/>
                    </a:lnTo>
                    <a:lnTo>
                      <a:pt x="7145" y="23990"/>
                    </a:lnTo>
                    <a:lnTo>
                      <a:pt x="1883" y="1768"/>
                    </a:lnTo>
                    <a:lnTo>
                      <a:pt x="14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26;p41"/>
              <p:cNvSpPr/>
              <p:nvPr/>
            </p:nvSpPr>
            <p:spPr>
              <a:xfrm>
                <a:off x="6054100" y="3389813"/>
                <a:ext cx="543175" cy="1261750"/>
              </a:xfrm>
              <a:custGeom>
                <a:avLst/>
                <a:gdLst/>
                <a:ahLst/>
                <a:cxnLst/>
                <a:rect l="l" t="t" r="r" b="b"/>
                <a:pathLst>
                  <a:path w="21727" h="50470" extrusionOk="0">
                    <a:moveTo>
                      <a:pt x="6684" y="1"/>
                    </a:moveTo>
                    <a:cubicBezTo>
                      <a:pt x="6507" y="1"/>
                      <a:pt x="6331" y="15"/>
                      <a:pt x="6156" y="44"/>
                    </a:cubicBezTo>
                    <a:cubicBezTo>
                      <a:pt x="5340" y="188"/>
                      <a:pt x="4602" y="647"/>
                      <a:pt x="3953" y="1373"/>
                    </a:cubicBezTo>
                    <a:lnTo>
                      <a:pt x="4372" y="3141"/>
                    </a:lnTo>
                    <a:cubicBezTo>
                      <a:pt x="4901" y="2394"/>
                      <a:pt x="5517" y="1930"/>
                      <a:pt x="6222" y="1812"/>
                    </a:cubicBezTo>
                    <a:cubicBezTo>
                      <a:pt x="6347" y="1790"/>
                      <a:pt x="6473" y="1779"/>
                      <a:pt x="6601" y="1779"/>
                    </a:cubicBezTo>
                    <a:cubicBezTo>
                      <a:pt x="7063" y="1779"/>
                      <a:pt x="7541" y="1924"/>
                      <a:pt x="8027" y="2197"/>
                    </a:cubicBezTo>
                    <a:cubicBezTo>
                      <a:pt x="8831" y="2649"/>
                      <a:pt x="9655" y="3452"/>
                      <a:pt x="10471" y="4568"/>
                    </a:cubicBezTo>
                    <a:cubicBezTo>
                      <a:pt x="13227" y="8325"/>
                      <a:pt x="15885" y="15535"/>
                      <a:pt x="17365" y="24038"/>
                    </a:cubicBezTo>
                    <a:cubicBezTo>
                      <a:pt x="19622" y="36990"/>
                      <a:pt x="18293" y="48044"/>
                      <a:pt x="14393" y="48725"/>
                    </a:cubicBezTo>
                    <a:cubicBezTo>
                      <a:pt x="14267" y="48747"/>
                      <a:pt x="14141" y="48757"/>
                      <a:pt x="14013" y="48757"/>
                    </a:cubicBezTo>
                    <a:cubicBezTo>
                      <a:pt x="10177" y="48757"/>
                      <a:pt x="5431" y="39034"/>
                      <a:pt x="3249" y="26495"/>
                    </a:cubicBezTo>
                    <a:cubicBezTo>
                      <a:pt x="1797" y="18160"/>
                      <a:pt x="1829" y="10622"/>
                      <a:pt x="3076" y="6114"/>
                    </a:cubicBezTo>
                    <a:lnTo>
                      <a:pt x="2490" y="3768"/>
                    </a:lnTo>
                    <a:cubicBezTo>
                      <a:pt x="451" y="8497"/>
                      <a:pt x="0" y="17159"/>
                      <a:pt x="1653" y="26757"/>
                    </a:cubicBezTo>
                    <a:cubicBezTo>
                      <a:pt x="3959" y="40147"/>
                      <a:pt x="9512" y="50470"/>
                      <a:pt x="14278" y="50470"/>
                    </a:cubicBezTo>
                    <a:cubicBezTo>
                      <a:pt x="14462" y="50470"/>
                      <a:pt x="14645" y="50454"/>
                      <a:pt x="14827" y="50423"/>
                    </a:cubicBezTo>
                    <a:cubicBezTo>
                      <a:pt x="19712" y="49582"/>
                      <a:pt x="21726" y="37626"/>
                      <a:pt x="19334" y="23714"/>
                    </a:cubicBezTo>
                    <a:cubicBezTo>
                      <a:pt x="17473" y="12902"/>
                      <a:pt x="13498" y="4096"/>
                      <a:pt x="9524" y="1102"/>
                    </a:cubicBezTo>
                    <a:cubicBezTo>
                      <a:pt x="8822" y="573"/>
                      <a:pt x="8121" y="228"/>
                      <a:pt x="7432" y="81"/>
                    </a:cubicBezTo>
                    <a:cubicBezTo>
                      <a:pt x="7181" y="28"/>
                      <a:pt x="6931" y="1"/>
                      <a:pt x="6684"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27;p41"/>
              <p:cNvSpPr/>
              <p:nvPr/>
            </p:nvSpPr>
            <p:spPr>
              <a:xfrm>
                <a:off x="6111500" y="3128688"/>
                <a:ext cx="160700" cy="275875"/>
              </a:xfrm>
              <a:custGeom>
                <a:avLst/>
                <a:gdLst/>
                <a:ahLst/>
                <a:cxnLst/>
                <a:rect l="l" t="t" r="r" b="b"/>
                <a:pathLst>
                  <a:path w="6428" h="11035" extrusionOk="0">
                    <a:moveTo>
                      <a:pt x="2012" y="1"/>
                    </a:moveTo>
                    <a:cubicBezTo>
                      <a:pt x="1882" y="1"/>
                      <a:pt x="1744" y="15"/>
                      <a:pt x="1596" y="42"/>
                    </a:cubicBezTo>
                    <a:cubicBezTo>
                      <a:pt x="826" y="190"/>
                      <a:pt x="161" y="576"/>
                      <a:pt x="1" y="1100"/>
                    </a:cubicBezTo>
                    <a:cubicBezTo>
                      <a:pt x="194" y="924"/>
                      <a:pt x="427" y="784"/>
                      <a:pt x="698" y="716"/>
                    </a:cubicBezTo>
                    <a:cubicBezTo>
                      <a:pt x="835" y="680"/>
                      <a:pt x="974" y="664"/>
                      <a:pt x="1110" y="664"/>
                    </a:cubicBezTo>
                    <a:cubicBezTo>
                      <a:pt x="1833" y="664"/>
                      <a:pt x="2497" y="1139"/>
                      <a:pt x="2704" y="1867"/>
                    </a:cubicBezTo>
                    <a:lnTo>
                      <a:pt x="5136" y="10526"/>
                    </a:lnTo>
                    <a:cubicBezTo>
                      <a:pt x="5562" y="10616"/>
                      <a:pt x="5998" y="10792"/>
                      <a:pt x="6428" y="11035"/>
                    </a:cubicBezTo>
                    <a:cubicBezTo>
                      <a:pt x="5816" y="8763"/>
                      <a:pt x="5526" y="7483"/>
                      <a:pt x="5246" y="6499"/>
                    </a:cubicBezTo>
                    <a:cubicBezTo>
                      <a:pt x="3997" y="2129"/>
                      <a:pt x="3627"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28;p41"/>
              <p:cNvSpPr/>
              <p:nvPr/>
            </p:nvSpPr>
            <p:spPr>
              <a:xfrm>
                <a:off x="6253525" y="3445037"/>
                <a:ext cx="179550" cy="556182"/>
              </a:xfrm>
              <a:custGeom>
                <a:avLst/>
                <a:gdLst/>
                <a:ahLst/>
                <a:cxnLst/>
                <a:rect l="l" t="t" r="r" b="b"/>
                <a:pathLst>
                  <a:path w="7182" h="21990" extrusionOk="0">
                    <a:moveTo>
                      <a:pt x="0" y="1"/>
                    </a:moveTo>
                    <a:lnTo>
                      <a:pt x="6209" y="21989"/>
                    </a:lnTo>
                    <a:lnTo>
                      <a:pt x="7182" y="21477"/>
                    </a:lnTo>
                    <a:lnTo>
                      <a:pt x="1259" y="665"/>
                    </a:lnTo>
                    <a:cubicBezTo>
                      <a:pt x="722" y="235"/>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29;p41"/>
              <p:cNvSpPr/>
              <p:nvPr/>
            </p:nvSpPr>
            <p:spPr>
              <a:xfrm>
                <a:off x="6116325" y="3466488"/>
                <a:ext cx="153325" cy="566125"/>
              </a:xfrm>
              <a:custGeom>
                <a:avLst/>
                <a:gdLst/>
                <a:ahLst/>
                <a:cxnLst/>
                <a:rect l="l" t="t" r="r" b="b"/>
                <a:pathLst>
                  <a:path w="6133" h="22645" extrusionOk="0">
                    <a:moveTo>
                      <a:pt x="329" y="0"/>
                    </a:moveTo>
                    <a:cubicBezTo>
                      <a:pt x="214" y="226"/>
                      <a:pt x="103" y="455"/>
                      <a:pt x="1" y="701"/>
                    </a:cubicBezTo>
                    <a:lnTo>
                      <a:pt x="587" y="3047"/>
                    </a:lnTo>
                    <a:lnTo>
                      <a:pt x="5496" y="22644"/>
                    </a:lnTo>
                    <a:lnTo>
                      <a:pt x="6132" y="22509"/>
                    </a:lnTo>
                    <a:cubicBezTo>
                      <a:pt x="5841" y="21393"/>
                      <a:pt x="2687" y="9433"/>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30;p41"/>
              <p:cNvSpPr/>
              <p:nvPr/>
            </p:nvSpPr>
            <p:spPr>
              <a:xfrm>
                <a:off x="6028975" y="3064413"/>
                <a:ext cx="95575" cy="419625"/>
              </a:xfrm>
              <a:custGeom>
                <a:avLst/>
                <a:gdLst/>
                <a:ahLst/>
                <a:cxnLst/>
                <a:rect l="l" t="t" r="r" b="b"/>
                <a:pathLst>
                  <a:path w="3823" h="16785" extrusionOk="0">
                    <a:moveTo>
                      <a:pt x="2207" y="1"/>
                    </a:moveTo>
                    <a:cubicBezTo>
                      <a:pt x="2063" y="82"/>
                      <a:pt x="1928" y="177"/>
                      <a:pt x="1801" y="284"/>
                    </a:cubicBezTo>
                    <a:lnTo>
                      <a:pt x="1420" y="599"/>
                    </a:lnTo>
                    <a:cubicBezTo>
                      <a:pt x="443" y="1407"/>
                      <a:pt x="0" y="2691"/>
                      <a:pt x="271" y="3930"/>
                    </a:cubicBezTo>
                    <a:lnTo>
                      <a:pt x="3495" y="16784"/>
                    </a:lnTo>
                    <a:cubicBezTo>
                      <a:pt x="3597" y="16538"/>
                      <a:pt x="3708" y="16309"/>
                      <a:pt x="3823" y="16083"/>
                    </a:cubicBezTo>
                    <a:cubicBezTo>
                      <a:pt x="2596" y="11190"/>
                      <a:pt x="1854" y="7802"/>
                      <a:pt x="1308" y="5616"/>
                    </a:cubicBezTo>
                    <a:cubicBezTo>
                      <a:pt x="271" y="1469"/>
                      <a:pt x="1571" y="571"/>
                      <a:pt x="2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31;p41"/>
              <p:cNvSpPr/>
              <p:nvPr/>
            </p:nvSpPr>
            <p:spPr>
              <a:xfrm>
                <a:off x="6009800" y="2874738"/>
                <a:ext cx="104700" cy="171350"/>
              </a:xfrm>
              <a:custGeom>
                <a:avLst/>
                <a:gdLst/>
                <a:ahLst/>
                <a:cxnLst/>
                <a:rect l="l" t="t" r="r" b="b"/>
                <a:pathLst>
                  <a:path w="4188" h="6854" extrusionOk="0">
                    <a:moveTo>
                      <a:pt x="2026" y="0"/>
                    </a:moveTo>
                    <a:lnTo>
                      <a:pt x="0" y="714"/>
                    </a:lnTo>
                    <a:lnTo>
                      <a:pt x="2166" y="6853"/>
                    </a:lnTo>
                    <a:lnTo>
                      <a:pt x="4188" y="6140"/>
                    </a:lnTo>
                    <a:lnTo>
                      <a:pt x="20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32;p41"/>
              <p:cNvSpPr/>
              <p:nvPr/>
            </p:nvSpPr>
            <p:spPr>
              <a:xfrm>
                <a:off x="6047850" y="2874738"/>
                <a:ext cx="66650" cy="157900"/>
              </a:xfrm>
              <a:custGeom>
                <a:avLst/>
                <a:gdLst/>
                <a:ahLst/>
                <a:cxnLst/>
                <a:rect l="l" t="t" r="r" b="b"/>
                <a:pathLst>
                  <a:path w="2666" h="6316" extrusionOk="0">
                    <a:moveTo>
                      <a:pt x="504" y="0"/>
                    </a:moveTo>
                    <a:lnTo>
                      <a:pt x="0" y="176"/>
                    </a:lnTo>
                    <a:lnTo>
                      <a:pt x="2161" y="6316"/>
                    </a:lnTo>
                    <a:lnTo>
                      <a:pt x="2666" y="6140"/>
                    </a:lnTo>
                    <a:lnTo>
                      <a:pt x="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33;p41"/>
              <p:cNvSpPr/>
              <p:nvPr/>
            </p:nvSpPr>
            <p:spPr>
              <a:xfrm>
                <a:off x="6059175" y="2987788"/>
                <a:ext cx="22750" cy="39850"/>
              </a:xfrm>
              <a:custGeom>
                <a:avLst/>
                <a:gdLst/>
                <a:ahLst/>
                <a:cxnLst/>
                <a:rect l="l" t="t" r="r" b="b"/>
                <a:pathLst>
                  <a:path w="910" h="1594" extrusionOk="0">
                    <a:moveTo>
                      <a:pt x="130" y="0"/>
                    </a:moveTo>
                    <a:cubicBezTo>
                      <a:pt x="60" y="0"/>
                      <a:pt x="0" y="56"/>
                      <a:pt x="43" y="150"/>
                    </a:cubicBezTo>
                    <a:cubicBezTo>
                      <a:pt x="150" y="391"/>
                      <a:pt x="248" y="637"/>
                      <a:pt x="347" y="879"/>
                    </a:cubicBezTo>
                    <a:cubicBezTo>
                      <a:pt x="437" y="1101"/>
                      <a:pt x="502" y="1351"/>
                      <a:pt x="659" y="1536"/>
                    </a:cubicBezTo>
                    <a:cubicBezTo>
                      <a:pt x="688" y="1574"/>
                      <a:pt x="736" y="1593"/>
                      <a:pt x="783" y="1593"/>
                    </a:cubicBezTo>
                    <a:cubicBezTo>
                      <a:pt x="848" y="1593"/>
                      <a:pt x="909" y="1554"/>
                      <a:pt x="905" y="1470"/>
                    </a:cubicBezTo>
                    <a:cubicBezTo>
                      <a:pt x="896" y="1233"/>
                      <a:pt x="757" y="1011"/>
                      <a:pt x="655" y="798"/>
                    </a:cubicBezTo>
                    <a:cubicBezTo>
                      <a:pt x="532" y="552"/>
                      <a:pt x="388" y="309"/>
                      <a:pt x="252" y="71"/>
                    </a:cubicBezTo>
                    <a:cubicBezTo>
                      <a:pt x="222" y="22"/>
                      <a:pt x="174"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34;p41"/>
              <p:cNvSpPr/>
              <p:nvPr/>
            </p:nvSpPr>
            <p:spPr>
              <a:xfrm>
                <a:off x="6044450" y="2766763"/>
                <a:ext cx="191150" cy="127575"/>
              </a:xfrm>
              <a:custGeom>
                <a:avLst/>
                <a:gdLst/>
                <a:ahLst/>
                <a:cxnLst/>
                <a:rect l="l" t="t" r="r" b="b"/>
                <a:pathLst>
                  <a:path w="7646" h="5103" extrusionOk="0">
                    <a:moveTo>
                      <a:pt x="5864" y="0"/>
                    </a:moveTo>
                    <a:cubicBezTo>
                      <a:pt x="5667" y="0"/>
                      <a:pt x="5468" y="37"/>
                      <a:pt x="5275" y="115"/>
                    </a:cubicBezTo>
                    <a:lnTo>
                      <a:pt x="0" y="2194"/>
                    </a:lnTo>
                    <a:lnTo>
                      <a:pt x="1182" y="5103"/>
                    </a:lnTo>
                    <a:lnTo>
                      <a:pt x="6456" y="3027"/>
                    </a:lnTo>
                    <a:cubicBezTo>
                      <a:pt x="7260" y="2699"/>
                      <a:pt x="7646" y="1785"/>
                      <a:pt x="7322" y="980"/>
                    </a:cubicBezTo>
                    <a:cubicBezTo>
                      <a:pt x="7072" y="369"/>
                      <a:pt x="6484" y="0"/>
                      <a:pt x="5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35;p41"/>
              <p:cNvSpPr/>
              <p:nvPr/>
            </p:nvSpPr>
            <p:spPr>
              <a:xfrm>
                <a:off x="6063325" y="2792288"/>
                <a:ext cx="171875" cy="102050"/>
              </a:xfrm>
              <a:custGeom>
                <a:avLst/>
                <a:gdLst/>
                <a:ahLst/>
                <a:cxnLst/>
                <a:rect l="l" t="t" r="r" b="b"/>
                <a:pathLst>
                  <a:path w="6875" h="4082" extrusionOk="0">
                    <a:moveTo>
                      <a:pt x="6579" y="1"/>
                    </a:moveTo>
                    <a:lnTo>
                      <a:pt x="6579" y="1"/>
                    </a:lnTo>
                    <a:cubicBezTo>
                      <a:pt x="6312" y="529"/>
                      <a:pt x="5820" y="894"/>
                      <a:pt x="5324" y="1108"/>
                    </a:cubicBezTo>
                    <a:cubicBezTo>
                      <a:pt x="4790" y="1337"/>
                      <a:pt x="1649" y="2453"/>
                      <a:pt x="0" y="3035"/>
                    </a:cubicBezTo>
                    <a:lnTo>
                      <a:pt x="427" y="4082"/>
                    </a:lnTo>
                    <a:lnTo>
                      <a:pt x="5701" y="2006"/>
                    </a:lnTo>
                    <a:cubicBezTo>
                      <a:pt x="6493" y="1686"/>
                      <a:pt x="6874" y="796"/>
                      <a:pt x="6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36;p41"/>
              <p:cNvSpPr/>
              <p:nvPr/>
            </p:nvSpPr>
            <p:spPr>
              <a:xfrm>
                <a:off x="6125825" y="2779563"/>
                <a:ext cx="79825" cy="27675"/>
              </a:xfrm>
              <a:custGeom>
                <a:avLst/>
                <a:gdLst/>
                <a:ahLst/>
                <a:cxnLst/>
                <a:rect l="l" t="t" r="r" b="b"/>
                <a:pathLst>
                  <a:path w="3193" h="1107" extrusionOk="0">
                    <a:moveTo>
                      <a:pt x="2629" y="1"/>
                    </a:moveTo>
                    <a:cubicBezTo>
                      <a:pt x="2403" y="1"/>
                      <a:pt x="2184" y="56"/>
                      <a:pt x="1942" y="140"/>
                    </a:cubicBezTo>
                    <a:cubicBezTo>
                      <a:pt x="1331" y="345"/>
                      <a:pt x="675" y="538"/>
                      <a:pt x="109" y="854"/>
                    </a:cubicBezTo>
                    <a:cubicBezTo>
                      <a:pt x="1" y="915"/>
                      <a:pt x="49" y="1107"/>
                      <a:pt x="170" y="1107"/>
                    </a:cubicBezTo>
                    <a:cubicBezTo>
                      <a:pt x="178" y="1107"/>
                      <a:pt x="186" y="1106"/>
                      <a:pt x="195" y="1104"/>
                    </a:cubicBezTo>
                    <a:cubicBezTo>
                      <a:pt x="1188" y="903"/>
                      <a:pt x="2057" y="317"/>
                      <a:pt x="3087" y="279"/>
                    </a:cubicBezTo>
                    <a:cubicBezTo>
                      <a:pt x="3193" y="275"/>
                      <a:pt x="3185" y="112"/>
                      <a:pt x="3098" y="82"/>
                    </a:cubicBezTo>
                    <a:cubicBezTo>
                      <a:pt x="2933" y="25"/>
                      <a:pt x="2780" y="1"/>
                      <a:pt x="2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37;p41"/>
              <p:cNvSpPr/>
              <p:nvPr/>
            </p:nvSpPr>
            <p:spPr>
              <a:xfrm>
                <a:off x="6008775" y="2916688"/>
                <a:ext cx="97550" cy="61700"/>
              </a:xfrm>
              <a:custGeom>
                <a:avLst/>
                <a:gdLst/>
                <a:ahLst/>
                <a:cxnLst/>
                <a:rect l="l" t="t" r="r" b="b"/>
                <a:pathLst>
                  <a:path w="3902" h="2468" extrusionOk="0">
                    <a:moveTo>
                      <a:pt x="2875" y="1"/>
                    </a:moveTo>
                    <a:cubicBezTo>
                      <a:pt x="2776" y="1"/>
                      <a:pt x="2675" y="17"/>
                      <a:pt x="2576" y="53"/>
                    </a:cubicBezTo>
                    <a:lnTo>
                      <a:pt x="722" y="697"/>
                    </a:lnTo>
                    <a:cubicBezTo>
                      <a:pt x="250" y="865"/>
                      <a:pt x="0" y="1382"/>
                      <a:pt x="164" y="1857"/>
                    </a:cubicBezTo>
                    <a:cubicBezTo>
                      <a:pt x="293" y="2233"/>
                      <a:pt x="645" y="2468"/>
                      <a:pt x="1021" y="2468"/>
                    </a:cubicBezTo>
                    <a:cubicBezTo>
                      <a:pt x="1122" y="2468"/>
                      <a:pt x="1225" y="2451"/>
                      <a:pt x="1325" y="2415"/>
                    </a:cubicBezTo>
                    <a:lnTo>
                      <a:pt x="3175" y="1771"/>
                    </a:lnTo>
                    <a:cubicBezTo>
                      <a:pt x="3646" y="1603"/>
                      <a:pt x="3901" y="1086"/>
                      <a:pt x="3733" y="611"/>
                    </a:cubicBezTo>
                    <a:cubicBezTo>
                      <a:pt x="3603" y="238"/>
                      <a:pt x="3250"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38;p41"/>
              <p:cNvSpPr/>
              <p:nvPr/>
            </p:nvSpPr>
            <p:spPr>
              <a:xfrm>
                <a:off x="6055100" y="2916688"/>
                <a:ext cx="51225" cy="52300"/>
              </a:xfrm>
              <a:custGeom>
                <a:avLst/>
                <a:gdLst/>
                <a:ahLst/>
                <a:cxnLst/>
                <a:rect l="l" t="t" r="r" b="b"/>
                <a:pathLst>
                  <a:path w="2049" h="2092" extrusionOk="0">
                    <a:moveTo>
                      <a:pt x="1022" y="1"/>
                    </a:moveTo>
                    <a:cubicBezTo>
                      <a:pt x="923" y="1"/>
                      <a:pt x="822" y="17"/>
                      <a:pt x="723" y="53"/>
                    </a:cubicBezTo>
                    <a:lnTo>
                      <a:pt x="600" y="94"/>
                    </a:lnTo>
                    <a:lnTo>
                      <a:pt x="1" y="611"/>
                    </a:lnTo>
                    <a:cubicBezTo>
                      <a:pt x="1" y="611"/>
                      <a:pt x="591" y="660"/>
                      <a:pt x="739" y="1078"/>
                    </a:cubicBezTo>
                    <a:cubicBezTo>
                      <a:pt x="842" y="1370"/>
                      <a:pt x="579" y="1832"/>
                      <a:pt x="407" y="2091"/>
                    </a:cubicBezTo>
                    <a:lnTo>
                      <a:pt x="1322" y="1771"/>
                    </a:lnTo>
                    <a:cubicBezTo>
                      <a:pt x="1793" y="1603"/>
                      <a:pt x="2048" y="1086"/>
                      <a:pt x="1880" y="611"/>
                    </a:cubicBezTo>
                    <a:cubicBezTo>
                      <a:pt x="1750" y="238"/>
                      <a:pt x="1397" y="1"/>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39;p41"/>
              <p:cNvSpPr/>
              <p:nvPr/>
            </p:nvSpPr>
            <p:spPr>
              <a:xfrm>
                <a:off x="6024175" y="2946563"/>
                <a:ext cx="44175" cy="17300"/>
              </a:xfrm>
              <a:custGeom>
                <a:avLst/>
                <a:gdLst/>
                <a:ahLst/>
                <a:cxnLst/>
                <a:rect l="l" t="t" r="r" b="b"/>
                <a:pathLst>
                  <a:path w="1767" h="692" extrusionOk="0">
                    <a:moveTo>
                      <a:pt x="1426" y="0"/>
                    </a:moveTo>
                    <a:cubicBezTo>
                      <a:pt x="1406" y="0"/>
                      <a:pt x="1386" y="3"/>
                      <a:pt x="1366" y="10"/>
                    </a:cubicBezTo>
                    <a:cubicBezTo>
                      <a:pt x="955" y="150"/>
                      <a:pt x="484" y="273"/>
                      <a:pt x="106" y="486"/>
                    </a:cubicBezTo>
                    <a:cubicBezTo>
                      <a:pt x="1" y="543"/>
                      <a:pt x="112" y="692"/>
                      <a:pt x="197" y="692"/>
                    </a:cubicBezTo>
                    <a:cubicBezTo>
                      <a:pt x="198" y="692"/>
                      <a:pt x="199" y="692"/>
                      <a:pt x="200" y="692"/>
                    </a:cubicBezTo>
                    <a:cubicBezTo>
                      <a:pt x="647" y="687"/>
                      <a:pt x="1148" y="510"/>
                      <a:pt x="1562" y="359"/>
                    </a:cubicBezTo>
                    <a:cubicBezTo>
                      <a:pt x="1766" y="285"/>
                      <a:pt x="1611" y="0"/>
                      <a:pt x="14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40;p41"/>
              <p:cNvSpPr/>
              <p:nvPr/>
            </p:nvSpPr>
            <p:spPr>
              <a:xfrm>
                <a:off x="6045475" y="3020463"/>
                <a:ext cx="97525" cy="61700"/>
              </a:xfrm>
              <a:custGeom>
                <a:avLst/>
                <a:gdLst/>
                <a:ahLst/>
                <a:cxnLst/>
                <a:rect l="l" t="t" r="r" b="b"/>
                <a:pathLst>
                  <a:path w="3901" h="2468" extrusionOk="0">
                    <a:moveTo>
                      <a:pt x="2880" y="0"/>
                    </a:moveTo>
                    <a:cubicBezTo>
                      <a:pt x="2779" y="0"/>
                      <a:pt x="2677" y="17"/>
                      <a:pt x="2576" y="53"/>
                    </a:cubicBezTo>
                    <a:lnTo>
                      <a:pt x="726" y="697"/>
                    </a:lnTo>
                    <a:cubicBezTo>
                      <a:pt x="251" y="865"/>
                      <a:pt x="1" y="1382"/>
                      <a:pt x="164" y="1857"/>
                    </a:cubicBezTo>
                    <a:cubicBezTo>
                      <a:pt x="297" y="2232"/>
                      <a:pt x="647" y="2468"/>
                      <a:pt x="1022" y="2468"/>
                    </a:cubicBezTo>
                    <a:cubicBezTo>
                      <a:pt x="1123" y="2468"/>
                      <a:pt x="1225" y="2451"/>
                      <a:pt x="1326" y="2415"/>
                    </a:cubicBezTo>
                    <a:lnTo>
                      <a:pt x="3175" y="1772"/>
                    </a:lnTo>
                    <a:cubicBezTo>
                      <a:pt x="3651" y="1603"/>
                      <a:pt x="3901" y="1086"/>
                      <a:pt x="3737" y="610"/>
                    </a:cubicBezTo>
                    <a:cubicBezTo>
                      <a:pt x="3605" y="235"/>
                      <a:pt x="3255" y="0"/>
                      <a:pt x="2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41;p41"/>
              <p:cNvSpPr/>
              <p:nvPr/>
            </p:nvSpPr>
            <p:spPr>
              <a:xfrm>
                <a:off x="6085475" y="3020463"/>
                <a:ext cx="57525" cy="52300"/>
              </a:xfrm>
              <a:custGeom>
                <a:avLst/>
                <a:gdLst/>
                <a:ahLst/>
                <a:cxnLst/>
                <a:rect l="l" t="t" r="r" b="b"/>
                <a:pathLst>
                  <a:path w="2301" h="2092" extrusionOk="0">
                    <a:moveTo>
                      <a:pt x="1280" y="0"/>
                    </a:moveTo>
                    <a:cubicBezTo>
                      <a:pt x="1179" y="0"/>
                      <a:pt x="1077" y="17"/>
                      <a:pt x="976" y="53"/>
                    </a:cubicBezTo>
                    <a:lnTo>
                      <a:pt x="858" y="93"/>
                    </a:lnTo>
                    <a:lnTo>
                      <a:pt x="0" y="454"/>
                    </a:lnTo>
                    <a:cubicBezTo>
                      <a:pt x="0" y="454"/>
                      <a:pt x="849" y="659"/>
                      <a:pt x="993" y="1078"/>
                    </a:cubicBezTo>
                    <a:cubicBezTo>
                      <a:pt x="1095" y="1369"/>
                      <a:pt x="833" y="1833"/>
                      <a:pt x="661" y="2091"/>
                    </a:cubicBezTo>
                    <a:lnTo>
                      <a:pt x="1575" y="1772"/>
                    </a:lnTo>
                    <a:cubicBezTo>
                      <a:pt x="2051" y="1603"/>
                      <a:pt x="2301" y="1086"/>
                      <a:pt x="2137" y="610"/>
                    </a:cubicBezTo>
                    <a:cubicBezTo>
                      <a:pt x="2005" y="235"/>
                      <a:pt x="1655" y="0"/>
                      <a:pt x="1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42;p41"/>
              <p:cNvSpPr/>
              <p:nvPr/>
            </p:nvSpPr>
            <p:spPr>
              <a:xfrm>
                <a:off x="6061000" y="3050338"/>
                <a:ext cx="44050" cy="17275"/>
              </a:xfrm>
              <a:custGeom>
                <a:avLst/>
                <a:gdLst/>
                <a:ahLst/>
                <a:cxnLst/>
                <a:rect l="l" t="t" r="r" b="b"/>
                <a:pathLst>
                  <a:path w="1762" h="691" extrusionOk="0">
                    <a:moveTo>
                      <a:pt x="1422" y="0"/>
                    </a:moveTo>
                    <a:cubicBezTo>
                      <a:pt x="1402" y="0"/>
                      <a:pt x="1381" y="3"/>
                      <a:pt x="1360" y="10"/>
                    </a:cubicBezTo>
                    <a:cubicBezTo>
                      <a:pt x="951" y="149"/>
                      <a:pt x="478" y="272"/>
                      <a:pt x="105" y="486"/>
                    </a:cubicBezTo>
                    <a:cubicBezTo>
                      <a:pt x="0" y="542"/>
                      <a:pt x="111" y="691"/>
                      <a:pt x="196" y="691"/>
                    </a:cubicBezTo>
                    <a:cubicBezTo>
                      <a:pt x="198" y="691"/>
                      <a:pt x="199" y="691"/>
                      <a:pt x="200" y="691"/>
                    </a:cubicBezTo>
                    <a:cubicBezTo>
                      <a:pt x="643" y="687"/>
                      <a:pt x="1143" y="511"/>
                      <a:pt x="1561" y="359"/>
                    </a:cubicBezTo>
                    <a:cubicBezTo>
                      <a:pt x="1761" y="284"/>
                      <a:pt x="1610" y="0"/>
                      <a:pt x="1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43;p41"/>
              <p:cNvSpPr/>
              <p:nvPr/>
            </p:nvSpPr>
            <p:spPr>
              <a:xfrm>
                <a:off x="5809525" y="2855088"/>
                <a:ext cx="209725" cy="133575"/>
              </a:xfrm>
              <a:custGeom>
                <a:avLst/>
                <a:gdLst/>
                <a:ahLst/>
                <a:cxnLst/>
                <a:rect l="l" t="t" r="r" b="b"/>
                <a:pathLst>
                  <a:path w="8389" h="5343" extrusionOk="0">
                    <a:moveTo>
                      <a:pt x="6612" y="1"/>
                    </a:moveTo>
                    <a:cubicBezTo>
                      <a:pt x="6414" y="1"/>
                      <a:pt x="6213" y="38"/>
                      <a:pt x="6018" y="118"/>
                    </a:cubicBezTo>
                    <a:lnTo>
                      <a:pt x="1" y="2488"/>
                    </a:lnTo>
                    <a:lnTo>
                      <a:pt x="1314" y="5343"/>
                    </a:lnTo>
                    <a:lnTo>
                      <a:pt x="7199" y="3026"/>
                    </a:lnTo>
                    <a:cubicBezTo>
                      <a:pt x="8003" y="2697"/>
                      <a:pt x="8388" y="1782"/>
                      <a:pt x="8065" y="979"/>
                    </a:cubicBezTo>
                    <a:cubicBezTo>
                      <a:pt x="7816" y="370"/>
                      <a:pt x="7230" y="1"/>
                      <a:pt x="6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44;p41"/>
              <p:cNvSpPr/>
              <p:nvPr/>
            </p:nvSpPr>
            <p:spPr>
              <a:xfrm>
                <a:off x="5809525" y="2856563"/>
                <a:ext cx="209725" cy="132100"/>
              </a:xfrm>
              <a:custGeom>
                <a:avLst/>
                <a:gdLst/>
                <a:ahLst/>
                <a:cxnLst/>
                <a:rect l="l" t="t" r="r" b="b"/>
                <a:pathLst>
                  <a:path w="8389" h="5284" extrusionOk="0">
                    <a:moveTo>
                      <a:pt x="7018" y="1"/>
                    </a:moveTo>
                    <a:lnTo>
                      <a:pt x="7018" y="1"/>
                    </a:lnTo>
                    <a:cubicBezTo>
                      <a:pt x="7576" y="637"/>
                      <a:pt x="7449" y="1703"/>
                      <a:pt x="6961" y="1867"/>
                    </a:cubicBezTo>
                    <a:cubicBezTo>
                      <a:pt x="6325" y="2077"/>
                      <a:pt x="3302" y="3245"/>
                      <a:pt x="3302" y="3245"/>
                    </a:cubicBezTo>
                    <a:cubicBezTo>
                      <a:pt x="3302" y="3245"/>
                      <a:pt x="3302" y="2901"/>
                      <a:pt x="2958" y="2265"/>
                    </a:cubicBezTo>
                    <a:cubicBezTo>
                      <a:pt x="2794" y="1962"/>
                      <a:pt x="2499" y="1719"/>
                      <a:pt x="2236" y="1547"/>
                    </a:cubicBezTo>
                    <a:lnTo>
                      <a:pt x="1" y="2429"/>
                    </a:lnTo>
                    <a:lnTo>
                      <a:pt x="1314" y="5284"/>
                    </a:lnTo>
                    <a:lnTo>
                      <a:pt x="7199" y="2967"/>
                    </a:lnTo>
                    <a:cubicBezTo>
                      <a:pt x="8003" y="2638"/>
                      <a:pt x="8388" y="1723"/>
                      <a:pt x="8065" y="920"/>
                    </a:cubicBezTo>
                    <a:cubicBezTo>
                      <a:pt x="7872" y="448"/>
                      <a:pt x="7474" y="128"/>
                      <a:pt x="7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45;p41"/>
              <p:cNvSpPr/>
              <p:nvPr/>
            </p:nvSpPr>
            <p:spPr>
              <a:xfrm>
                <a:off x="5891900" y="2869713"/>
                <a:ext cx="71175" cy="30875"/>
              </a:xfrm>
              <a:custGeom>
                <a:avLst/>
                <a:gdLst/>
                <a:ahLst/>
                <a:cxnLst/>
                <a:rect l="l" t="t" r="r" b="b"/>
                <a:pathLst>
                  <a:path w="2847" h="1235" extrusionOk="0">
                    <a:moveTo>
                      <a:pt x="2581" y="0"/>
                    </a:moveTo>
                    <a:cubicBezTo>
                      <a:pt x="2562" y="0"/>
                      <a:pt x="2542" y="4"/>
                      <a:pt x="2522" y="12"/>
                    </a:cubicBezTo>
                    <a:cubicBezTo>
                      <a:pt x="2087" y="192"/>
                      <a:pt x="1661" y="394"/>
                      <a:pt x="1226" y="570"/>
                    </a:cubicBezTo>
                    <a:cubicBezTo>
                      <a:pt x="844" y="722"/>
                      <a:pt x="431" y="832"/>
                      <a:pt x="81" y="1054"/>
                    </a:cubicBezTo>
                    <a:cubicBezTo>
                      <a:pt x="1" y="1107"/>
                      <a:pt x="75" y="1235"/>
                      <a:pt x="156" y="1235"/>
                    </a:cubicBezTo>
                    <a:cubicBezTo>
                      <a:pt x="157" y="1235"/>
                      <a:pt x="159" y="1235"/>
                      <a:pt x="160" y="1235"/>
                    </a:cubicBezTo>
                    <a:cubicBezTo>
                      <a:pt x="997" y="1173"/>
                      <a:pt x="1947" y="701"/>
                      <a:pt x="2682" y="320"/>
                    </a:cubicBezTo>
                    <a:cubicBezTo>
                      <a:pt x="2846" y="236"/>
                      <a:pt x="2732" y="0"/>
                      <a:pt x="25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46;p41"/>
              <p:cNvSpPr/>
              <p:nvPr/>
            </p:nvSpPr>
            <p:spPr>
              <a:xfrm>
                <a:off x="5608975" y="2886288"/>
                <a:ext cx="287950" cy="196975"/>
              </a:xfrm>
              <a:custGeom>
                <a:avLst/>
                <a:gdLst/>
                <a:ahLst/>
                <a:cxnLst/>
                <a:rect l="l" t="t" r="r" b="b"/>
                <a:pathLst>
                  <a:path w="11518" h="7879" extrusionOk="0">
                    <a:moveTo>
                      <a:pt x="8088" y="1"/>
                    </a:moveTo>
                    <a:cubicBezTo>
                      <a:pt x="7721" y="1"/>
                      <a:pt x="7348" y="68"/>
                      <a:pt x="6985" y="211"/>
                    </a:cubicBezTo>
                    <a:lnTo>
                      <a:pt x="2330" y="2024"/>
                    </a:lnTo>
                    <a:cubicBezTo>
                      <a:pt x="772" y="2635"/>
                      <a:pt x="0" y="4390"/>
                      <a:pt x="608" y="5948"/>
                    </a:cubicBezTo>
                    <a:cubicBezTo>
                      <a:pt x="1074" y="7146"/>
                      <a:pt x="2218" y="7879"/>
                      <a:pt x="3429" y="7879"/>
                    </a:cubicBezTo>
                    <a:cubicBezTo>
                      <a:pt x="3795" y="7879"/>
                      <a:pt x="4167" y="7812"/>
                      <a:pt x="4528" y="7671"/>
                    </a:cubicBezTo>
                    <a:lnTo>
                      <a:pt x="9188" y="5854"/>
                    </a:lnTo>
                    <a:cubicBezTo>
                      <a:pt x="10746" y="5244"/>
                      <a:pt x="11517" y="3488"/>
                      <a:pt x="10906" y="1929"/>
                    </a:cubicBezTo>
                    <a:cubicBezTo>
                      <a:pt x="10441" y="734"/>
                      <a:pt x="9298" y="1"/>
                      <a:pt x="8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47;p41"/>
              <p:cNvSpPr/>
              <p:nvPr/>
            </p:nvSpPr>
            <p:spPr>
              <a:xfrm>
                <a:off x="5650000" y="2886513"/>
                <a:ext cx="246925" cy="196725"/>
              </a:xfrm>
              <a:custGeom>
                <a:avLst/>
                <a:gdLst/>
                <a:ahLst/>
                <a:cxnLst/>
                <a:rect l="l" t="t" r="r" b="b"/>
                <a:pathLst>
                  <a:path w="9877" h="7869" extrusionOk="0">
                    <a:moveTo>
                      <a:pt x="6632" y="1"/>
                    </a:moveTo>
                    <a:lnTo>
                      <a:pt x="6632" y="1"/>
                    </a:lnTo>
                    <a:cubicBezTo>
                      <a:pt x="7305" y="559"/>
                      <a:pt x="7904" y="1010"/>
                      <a:pt x="8121" y="2002"/>
                    </a:cubicBezTo>
                    <a:cubicBezTo>
                      <a:pt x="8863" y="5402"/>
                      <a:pt x="2039" y="6547"/>
                      <a:pt x="0" y="7281"/>
                    </a:cubicBezTo>
                    <a:cubicBezTo>
                      <a:pt x="517" y="7659"/>
                      <a:pt x="1145" y="7869"/>
                      <a:pt x="1792" y="7869"/>
                    </a:cubicBezTo>
                    <a:cubicBezTo>
                      <a:pt x="2157" y="7869"/>
                      <a:pt x="2527" y="7802"/>
                      <a:pt x="2887" y="7662"/>
                    </a:cubicBezTo>
                    <a:lnTo>
                      <a:pt x="7547" y="5845"/>
                    </a:lnTo>
                    <a:cubicBezTo>
                      <a:pt x="9105" y="5235"/>
                      <a:pt x="9876" y="3479"/>
                      <a:pt x="9265" y="1920"/>
                    </a:cubicBezTo>
                    <a:cubicBezTo>
                      <a:pt x="8822" y="788"/>
                      <a:pt x="7773" y="75"/>
                      <a:pt x="6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48;p41"/>
              <p:cNvSpPr/>
              <p:nvPr/>
            </p:nvSpPr>
            <p:spPr>
              <a:xfrm>
                <a:off x="5632350" y="2982488"/>
                <a:ext cx="52225" cy="79200"/>
              </a:xfrm>
              <a:custGeom>
                <a:avLst/>
                <a:gdLst/>
                <a:ahLst/>
                <a:cxnLst/>
                <a:rect l="l" t="t" r="r" b="b"/>
                <a:pathLst>
                  <a:path w="2089" h="3168" extrusionOk="0">
                    <a:moveTo>
                      <a:pt x="649" y="1"/>
                    </a:moveTo>
                    <a:cubicBezTo>
                      <a:pt x="605" y="1"/>
                      <a:pt x="562" y="8"/>
                      <a:pt x="521" y="21"/>
                    </a:cubicBezTo>
                    <a:cubicBezTo>
                      <a:pt x="103" y="160"/>
                      <a:pt x="0" y="972"/>
                      <a:pt x="292" y="1834"/>
                    </a:cubicBezTo>
                    <a:cubicBezTo>
                      <a:pt x="551" y="2614"/>
                      <a:pt x="1039" y="3167"/>
                      <a:pt x="1439" y="3167"/>
                    </a:cubicBezTo>
                    <a:cubicBezTo>
                      <a:pt x="1483" y="3167"/>
                      <a:pt x="1526" y="3160"/>
                      <a:pt x="1567" y="3147"/>
                    </a:cubicBezTo>
                    <a:cubicBezTo>
                      <a:pt x="1982" y="3007"/>
                      <a:pt x="2088" y="2195"/>
                      <a:pt x="1797" y="1330"/>
                    </a:cubicBezTo>
                    <a:cubicBezTo>
                      <a:pt x="1539" y="554"/>
                      <a:pt x="1047"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49;p41"/>
              <p:cNvSpPr/>
              <p:nvPr/>
            </p:nvSpPr>
            <p:spPr>
              <a:xfrm>
                <a:off x="5516800" y="2282613"/>
                <a:ext cx="172500" cy="477550"/>
              </a:xfrm>
              <a:custGeom>
                <a:avLst/>
                <a:gdLst/>
                <a:ahLst/>
                <a:cxnLst/>
                <a:rect l="l" t="t" r="r" b="b"/>
                <a:pathLst>
                  <a:path w="6900" h="19102" extrusionOk="0">
                    <a:moveTo>
                      <a:pt x="2545" y="1"/>
                    </a:moveTo>
                    <a:cubicBezTo>
                      <a:pt x="1839" y="1"/>
                      <a:pt x="1461" y="994"/>
                      <a:pt x="2227" y="1443"/>
                    </a:cubicBezTo>
                    <a:cubicBezTo>
                      <a:pt x="5345" y="3268"/>
                      <a:pt x="5287" y="7230"/>
                      <a:pt x="4651" y="10372"/>
                    </a:cubicBezTo>
                    <a:cubicBezTo>
                      <a:pt x="4048" y="13349"/>
                      <a:pt x="2699" y="15654"/>
                      <a:pt x="521" y="17738"/>
                    </a:cubicBezTo>
                    <a:cubicBezTo>
                      <a:pt x="0" y="18234"/>
                      <a:pt x="456" y="19101"/>
                      <a:pt x="1058" y="19101"/>
                    </a:cubicBezTo>
                    <a:cubicBezTo>
                      <a:pt x="1182" y="19101"/>
                      <a:pt x="1311" y="19065"/>
                      <a:pt x="1440" y="18981"/>
                    </a:cubicBezTo>
                    <a:cubicBezTo>
                      <a:pt x="4487" y="16996"/>
                      <a:pt x="5943" y="13149"/>
                      <a:pt x="6415" y="9691"/>
                    </a:cubicBezTo>
                    <a:cubicBezTo>
                      <a:pt x="6899" y="6151"/>
                      <a:pt x="6403" y="2066"/>
                      <a:pt x="2998" y="130"/>
                    </a:cubicBezTo>
                    <a:cubicBezTo>
                      <a:pt x="2838" y="40"/>
                      <a:pt x="2685" y="1"/>
                      <a:pt x="2545"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50;p41"/>
              <p:cNvSpPr/>
              <p:nvPr/>
            </p:nvSpPr>
            <p:spPr>
              <a:xfrm>
                <a:off x="5528975" y="2282688"/>
                <a:ext cx="168825" cy="477425"/>
              </a:xfrm>
              <a:custGeom>
                <a:avLst/>
                <a:gdLst/>
                <a:ahLst/>
                <a:cxnLst/>
                <a:rect l="l" t="t" r="r" b="b"/>
                <a:pathLst>
                  <a:path w="6753" h="19097" extrusionOk="0">
                    <a:moveTo>
                      <a:pt x="2063" y="0"/>
                    </a:moveTo>
                    <a:cubicBezTo>
                      <a:pt x="1919" y="0"/>
                      <a:pt x="1789" y="42"/>
                      <a:pt x="1678" y="111"/>
                    </a:cubicBezTo>
                    <a:cubicBezTo>
                      <a:pt x="2454" y="512"/>
                      <a:pt x="3881" y="1481"/>
                      <a:pt x="4566" y="3363"/>
                    </a:cubicBezTo>
                    <a:cubicBezTo>
                      <a:pt x="5493" y="5915"/>
                      <a:pt x="6753" y="13600"/>
                      <a:pt x="1" y="18797"/>
                    </a:cubicBezTo>
                    <a:cubicBezTo>
                      <a:pt x="144" y="18975"/>
                      <a:pt x="350" y="19096"/>
                      <a:pt x="575" y="19096"/>
                    </a:cubicBezTo>
                    <a:cubicBezTo>
                      <a:pt x="697" y="19096"/>
                      <a:pt x="826" y="19060"/>
                      <a:pt x="953" y="18978"/>
                    </a:cubicBezTo>
                    <a:cubicBezTo>
                      <a:pt x="4000" y="16993"/>
                      <a:pt x="5456" y="13146"/>
                      <a:pt x="5928" y="9688"/>
                    </a:cubicBezTo>
                    <a:cubicBezTo>
                      <a:pt x="6412" y="6148"/>
                      <a:pt x="5916" y="2063"/>
                      <a:pt x="2511" y="127"/>
                    </a:cubicBezTo>
                    <a:cubicBezTo>
                      <a:pt x="2352" y="39"/>
                      <a:pt x="2201" y="0"/>
                      <a:pt x="2063"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51;p41"/>
              <p:cNvSpPr/>
              <p:nvPr/>
            </p:nvSpPr>
            <p:spPr>
              <a:xfrm>
                <a:off x="5309125" y="2394588"/>
                <a:ext cx="483800" cy="633950"/>
              </a:xfrm>
              <a:custGeom>
                <a:avLst/>
                <a:gdLst/>
                <a:ahLst/>
                <a:cxnLst/>
                <a:rect l="l" t="t" r="r" b="b"/>
                <a:pathLst>
                  <a:path w="19352" h="25358" extrusionOk="0">
                    <a:moveTo>
                      <a:pt x="6412" y="1"/>
                    </a:moveTo>
                    <a:cubicBezTo>
                      <a:pt x="3017" y="1"/>
                      <a:pt x="1" y="7000"/>
                      <a:pt x="674" y="12976"/>
                    </a:cubicBezTo>
                    <a:cubicBezTo>
                      <a:pt x="1520" y="20477"/>
                      <a:pt x="12823" y="22799"/>
                      <a:pt x="13668" y="23541"/>
                    </a:cubicBezTo>
                    <a:cubicBezTo>
                      <a:pt x="14449" y="24224"/>
                      <a:pt x="13965" y="25358"/>
                      <a:pt x="14638" y="25358"/>
                    </a:cubicBezTo>
                    <a:cubicBezTo>
                      <a:pt x="14693" y="25358"/>
                      <a:pt x="14756" y="25350"/>
                      <a:pt x="14828" y="25334"/>
                    </a:cubicBezTo>
                    <a:cubicBezTo>
                      <a:pt x="15780" y="25124"/>
                      <a:pt x="15886" y="23328"/>
                      <a:pt x="15886" y="23328"/>
                    </a:cubicBezTo>
                    <a:cubicBezTo>
                      <a:pt x="15886" y="23328"/>
                      <a:pt x="15990" y="24912"/>
                      <a:pt x="16625" y="25018"/>
                    </a:cubicBezTo>
                    <a:cubicBezTo>
                      <a:pt x="16642" y="25021"/>
                      <a:pt x="16659" y="25022"/>
                      <a:pt x="16676" y="25022"/>
                    </a:cubicBezTo>
                    <a:cubicBezTo>
                      <a:pt x="17290" y="25022"/>
                      <a:pt x="17892" y="23223"/>
                      <a:pt x="17892" y="23221"/>
                    </a:cubicBezTo>
                    <a:lnTo>
                      <a:pt x="17892" y="23221"/>
                    </a:lnTo>
                    <a:cubicBezTo>
                      <a:pt x="17892" y="23222"/>
                      <a:pt x="17577" y="24280"/>
                      <a:pt x="17892" y="24702"/>
                    </a:cubicBezTo>
                    <a:cubicBezTo>
                      <a:pt x="17947" y="24774"/>
                      <a:pt x="18026" y="24816"/>
                      <a:pt x="18119" y="24816"/>
                    </a:cubicBezTo>
                    <a:cubicBezTo>
                      <a:pt x="18570" y="24816"/>
                      <a:pt x="19351" y="23854"/>
                      <a:pt x="19267" y="20793"/>
                    </a:cubicBezTo>
                    <a:cubicBezTo>
                      <a:pt x="19159" y="17098"/>
                      <a:pt x="11449" y="15831"/>
                      <a:pt x="7962" y="13189"/>
                    </a:cubicBezTo>
                    <a:cubicBezTo>
                      <a:pt x="4477" y="10548"/>
                      <a:pt x="11034" y="3928"/>
                      <a:pt x="9025" y="1496"/>
                    </a:cubicBezTo>
                    <a:cubicBezTo>
                      <a:pt x="8166" y="455"/>
                      <a:pt x="7277" y="1"/>
                      <a:pt x="6412"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52;p41"/>
              <p:cNvSpPr/>
              <p:nvPr/>
            </p:nvSpPr>
            <p:spPr>
              <a:xfrm>
                <a:off x="5309125" y="2394588"/>
                <a:ext cx="483525" cy="618375"/>
              </a:xfrm>
              <a:custGeom>
                <a:avLst/>
                <a:gdLst/>
                <a:ahLst/>
                <a:cxnLst/>
                <a:rect l="l" t="t" r="r" b="b"/>
                <a:pathLst>
                  <a:path w="19341" h="24735" extrusionOk="0">
                    <a:moveTo>
                      <a:pt x="6412" y="1"/>
                    </a:moveTo>
                    <a:cubicBezTo>
                      <a:pt x="3017" y="1"/>
                      <a:pt x="1" y="7000"/>
                      <a:pt x="674" y="12976"/>
                    </a:cubicBezTo>
                    <a:cubicBezTo>
                      <a:pt x="699" y="13202"/>
                      <a:pt x="785" y="13213"/>
                      <a:pt x="831" y="13431"/>
                    </a:cubicBezTo>
                    <a:cubicBezTo>
                      <a:pt x="1031" y="13456"/>
                      <a:pt x="1253" y="13467"/>
                      <a:pt x="1492" y="13467"/>
                    </a:cubicBezTo>
                    <a:cubicBezTo>
                      <a:pt x="2654" y="13467"/>
                      <a:pt x="4197" y="13185"/>
                      <a:pt x="5350" y="12685"/>
                    </a:cubicBezTo>
                    <a:cubicBezTo>
                      <a:pt x="5469" y="12633"/>
                      <a:pt x="5579" y="12608"/>
                      <a:pt x="5688" y="12608"/>
                    </a:cubicBezTo>
                    <a:cubicBezTo>
                      <a:pt x="6706" y="12608"/>
                      <a:pt x="7514" y="14785"/>
                      <a:pt x="13164" y="16798"/>
                    </a:cubicBezTo>
                    <a:cubicBezTo>
                      <a:pt x="16387" y="17947"/>
                      <a:pt x="18389" y="19263"/>
                      <a:pt x="18676" y="21503"/>
                    </a:cubicBezTo>
                    <a:cubicBezTo>
                      <a:pt x="18856" y="22913"/>
                      <a:pt x="18582" y="24070"/>
                      <a:pt x="18352" y="24734"/>
                    </a:cubicBezTo>
                    <a:cubicBezTo>
                      <a:pt x="18795" y="24460"/>
                      <a:pt x="19340" y="23373"/>
                      <a:pt x="19267" y="20793"/>
                    </a:cubicBezTo>
                    <a:cubicBezTo>
                      <a:pt x="19159" y="17098"/>
                      <a:pt x="11449" y="15831"/>
                      <a:pt x="7962" y="13189"/>
                    </a:cubicBezTo>
                    <a:cubicBezTo>
                      <a:pt x="5255" y="11138"/>
                      <a:pt x="8602" y="6692"/>
                      <a:pt x="9296" y="3665"/>
                    </a:cubicBezTo>
                    <a:lnTo>
                      <a:pt x="9410" y="2783"/>
                    </a:lnTo>
                    <a:cubicBezTo>
                      <a:pt x="9423" y="2283"/>
                      <a:pt x="9316" y="1848"/>
                      <a:pt x="9025" y="1496"/>
                    </a:cubicBezTo>
                    <a:cubicBezTo>
                      <a:pt x="8166" y="455"/>
                      <a:pt x="7277" y="1"/>
                      <a:pt x="641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53;p41"/>
              <p:cNvSpPr/>
              <p:nvPr/>
            </p:nvSpPr>
            <p:spPr>
              <a:xfrm>
                <a:off x="5847675" y="2207188"/>
                <a:ext cx="121650" cy="466975"/>
              </a:xfrm>
              <a:custGeom>
                <a:avLst/>
                <a:gdLst/>
                <a:ahLst/>
                <a:cxnLst/>
                <a:rect l="l" t="t" r="r" b="b"/>
                <a:pathLst>
                  <a:path w="4866" h="18679" extrusionOk="0">
                    <a:moveTo>
                      <a:pt x="936" y="1"/>
                    </a:moveTo>
                    <a:cubicBezTo>
                      <a:pt x="459" y="1"/>
                      <a:pt x="1" y="468"/>
                      <a:pt x="324" y="1080"/>
                    </a:cubicBezTo>
                    <a:cubicBezTo>
                      <a:pt x="1748" y="3767"/>
                      <a:pt x="2277" y="5936"/>
                      <a:pt x="2261" y="8992"/>
                    </a:cubicBezTo>
                    <a:cubicBezTo>
                      <a:pt x="2244" y="11928"/>
                      <a:pt x="1486" y="14746"/>
                      <a:pt x="759" y="17568"/>
                    </a:cubicBezTo>
                    <a:cubicBezTo>
                      <a:pt x="603" y="18175"/>
                      <a:pt x="1190" y="18679"/>
                      <a:pt x="1705" y="18679"/>
                    </a:cubicBezTo>
                    <a:cubicBezTo>
                      <a:pt x="1988" y="18679"/>
                      <a:pt x="2249" y="18528"/>
                      <a:pt x="2355" y="18159"/>
                    </a:cubicBezTo>
                    <a:cubicBezTo>
                      <a:pt x="4139" y="11937"/>
                      <a:pt x="4865" y="6199"/>
                      <a:pt x="1564" y="382"/>
                    </a:cubicBezTo>
                    <a:cubicBezTo>
                      <a:pt x="1412" y="115"/>
                      <a:pt x="1171" y="1"/>
                      <a:pt x="936"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54;p41"/>
              <p:cNvSpPr/>
              <p:nvPr/>
            </p:nvSpPr>
            <p:spPr>
              <a:xfrm>
                <a:off x="5874850" y="2211913"/>
                <a:ext cx="94475" cy="458075"/>
              </a:xfrm>
              <a:custGeom>
                <a:avLst/>
                <a:gdLst/>
                <a:ahLst/>
                <a:cxnLst/>
                <a:rect l="l" t="t" r="r" b="b"/>
                <a:pathLst>
                  <a:path w="3779" h="18323" extrusionOk="0">
                    <a:moveTo>
                      <a:pt x="320" y="0"/>
                    </a:moveTo>
                    <a:cubicBezTo>
                      <a:pt x="104" y="193"/>
                      <a:pt x="0" y="513"/>
                      <a:pt x="202" y="891"/>
                    </a:cubicBezTo>
                    <a:cubicBezTo>
                      <a:pt x="1624" y="3578"/>
                      <a:pt x="2154" y="5747"/>
                      <a:pt x="2137" y="8803"/>
                    </a:cubicBezTo>
                    <a:cubicBezTo>
                      <a:pt x="2125" y="11739"/>
                      <a:pt x="1363" y="14557"/>
                      <a:pt x="636" y="17379"/>
                    </a:cubicBezTo>
                    <a:cubicBezTo>
                      <a:pt x="534" y="17777"/>
                      <a:pt x="751" y="18125"/>
                      <a:pt x="1054" y="18322"/>
                    </a:cubicBezTo>
                    <a:cubicBezTo>
                      <a:pt x="1145" y="18241"/>
                      <a:pt x="1223" y="18125"/>
                      <a:pt x="1268" y="17970"/>
                    </a:cubicBezTo>
                    <a:cubicBezTo>
                      <a:pt x="3052" y="11748"/>
                      <a:pt x="3778" y="6010"/>
                      <a:pt x="477" y="193"/>
                    </a:cubicBezTo>
                    <a:cubicBezTo>
                      <a:pt x="431" y="116"/>
                      <a:pt x="378" y="55"/>
                      <a:pt x="320"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55;p41"/>
              <p:cNvSpPr/>
              <p:nvPr/>
            </p:nvSpPr>
            <p:spPr>
              <a:xfrm>
                <a:off x="5283425" y="2389163"/>
                <a:ext cx="319225" cy="317875"/>
              </a:xfrm>
              <a:custGeom>
                <a:avLst/>
                <a:gdLst/>
                <a:ahLst/>
                <a:cxnLst/>
                <a:rect l="l" t="t" r="r" b="b"/>
                <a:pathLst>
                  <a:path w="12769" h="12715" extrusionOk="0">
                    <a:moveTo>
                      <a:pt x="7961" y="1"/>
                    </a:moveTo>
                    <a:cubicBezTo>
                      <a:pt x="6005" y="1"/>
                      <a:pt x="4591" y="1502"/>
                      <a:pt x="3625" y="3062"/>
                    </a:cubicBezTo>
                    <a:cubicBezTo>
                      <a:pt x="1686" y="6199"/>
                      <a:pt x="0" y="9014"/>
                      <a:pt x="390" y="11914"/>
                    </a:cubicBezTo>
                    <a:cubicBezTo>
                      <a:pt x="454" y="12377"/>
                      <a:pt x="858" y="12715"/>
                      <a:pt x="1317" y="12715"/>
                    </a:cubicBezTo>
                    <a:cubicBezTo>
                      <a:pt x="1362" y="12715"/>
                      <a:pt x="1407" y="12711"/>
                      <a:pt x="1452" y="12705"/>
                    </a:cubicBezTo>
                    <a:lnTo>
                      <a:pt x="8392" y="11717"/>
                    </a:lnTo>
                    <a:cubicBezTo>
                      <a:pt x="8814" y="11659"/>
                      <a:pt x="9143" y="11323"/>
                      <a:pt x="9187" y="10900"/>
                    </a:cubicBezTo>
                    <a:cubicBezTo>
                      <a:pt x="9586" y="7184"/>
                      <a:pt x="12768" y="1007"/>
                      <a:pt x="8888" y="109"/>
                    </a:cubicBezTo>
                    <a:cubicBezTo>
                      <a:pt x="8566" y="35"/>
                      <a:pt x="8257" y="1"/>
                      <a:pt x="7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56;p41"/>
              <p:cNvSpPr/>
              <p:nvPr/>
            </p:nvSpPr>
            <p:spPr>
              <a:xfrm>
                <a:off x="5451800" y="2390838"/>
                <a:ext cx="150850" cy="297175"/>
              </a:xfrm>
              <a:custGeom>
                <a:avLst/>
                <a:gdLst/>
                <a:ahLst/>
                <a:cxnLst/>
                <a:rect l="l" t="t" r="r" b="b"/>
                <a:pathLst>
                  <a:path w="6034" h="11887" extrusionOk="0">
                    <a:moveTo>
                      <a:pt x="1911" y="1"/>
                    </a:moveTo>
                    <a:lnTo>
                      <a:pt x="1911" y="1"/>
                    </a:lnTo>
                    <a:cubicBezTo>
                      <a:pt x="2157" y="555"/>
                      <a:pt x="2272" y="1371"/>
                      <a:pt x="2083" y="2569"/>
                    </a:cubicBezTo>
                    <a:cubicBezTo>
                      <a:pt x="1657" y="5259"/>
                      <a:pt x="279" y="9324"/>
                      <a:pt x="0" y="11887"/>
                    </a:cubicBezTo>
                    <a:lnTo>
                      <a:pt x="1657" y="11650"/>
                    </a:lnTo>
                    <a:cubicBezTo>
                      <a:pt x="2079" y="11592"/>
                      <a:pt x="2408" y="11256"/>
                      <a:pt x="2452" y="10833"/>
                    </a:cubicBezTo>
                    <a:cubicBezTo>
                      <a:pt x="2851" y="7117"/>
                      <a:pt x="6033" y="940"/>
                      <a:pt x="2153" y="42"/>
                    </a:cubicBezTo>
                    <a:cubicBezTo>
                      <a:pt x="2071" y="25"/>
                      <a:pt x="1993" y="14"/>
                      <a:pt x="1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57;p41"/>
              <p:cNvSpPr/>
              <p:nvPr/>
            </p:nvSpPr>
            <p:spPr>
              <a:xfrm>
                <a:off x="5977575" y="2569063"/>
                <a:ext cx="366425" cy="175525"/>
              </a:xfrm>
              <a:custGeom>
                <a:avLst/>
                <a:gdLst/>
                <a:ahLst/>
                <a:cxnLst/>
                <a:rect l="l" t="t" r="r" b="b"/>
                <a:pathLst>
                  <a:path w="14657" h="7021" extrusionOk="0">
                    <a:moveTo>
                      <a:pt x="3906" y="0"/>
                    </a:moveTo>
                    <a:cubicBezTo>
                      <a:pt x="2344" y="1383"/>
                      <a:pt x="1039" y="1986"/>
                      <a:pt x="1" y="2183"/>
                    </a:cubicBezTo>
                    <a:cubicBezTo>
                      <a:pt x="391" y="2724"/>
                      <a:pt x="781" y="3208"/>
                      <a:pt x="1150" y="3593"/>
                    </a:cubicBezTo>
                    <a:cubicBezTo>
                      <a:pt x="3612" y="6164"/>
                      <a:pt x="7630" y="6307"/>
                      <a:pt x="8490" y="6307"/>
                    </a:cubicBezTo>
                    <a:cubicBezTo>
                      <a:pt x="8597" y="6307"/>
                      <a:pt x="8655" y="6304"/>
                      <a:pt x="8655" y="6304"/>
                    </a:cubicBezTo>
                    <a:lnTo>
                      <a:pt x="9250" y="5943"/>
                    </a:lnTo>
                    <a:cubicBezTo>
                      <a:pt x="9337" y="5857"/>
                      <a:pt x="9450" y="5812"/>
                      <a:pt x="9564" y="5812"/>
                    </a:cubicBezTo>
                    <a:cubicBezTo>
                      <a:pt x="9655" y="5812"/>
                      <a:pt x="9746" y="5840"/>
                      <a:pt x="9825" y="5899"/>
                    </a:cubicBezTo>
                    <a:cubicBezTo>
                      <a:pt x="10244" y="6213"/>
                      <a:pt x="10711" y="7020"/>
                      <a:pt x="11348" y="7020"/>
                    </a:cubicBezTo>
                    <a:cubicBezTo>
                      <a:pt x="11434" y="7020"/>
                      <a:pt x="11524" y="7005"/>
                      <a:pt x="11616" y="6973"/>
                    </a:cubicBezTo>
                    <a:cubicBezTo>
                      <a:pt x="12114" y="6802"/>
                      <a:pt x="11713" y="5418"/>
                      <a:pt x="11655" y="5222"/>
                    </a:cubicBezTo>
                    <a:lnTo>
                      <a:pt x="11655" y="5222"/>
                    </a:lnTo>
                    <a:cubicBezTo>
                      <a:pt x="11703" y="5383"/>
                      <a:pt x="12025" y="6326"/>
                      <a:pt x="12563" y="6326"/>
                    </a:cubicBezTo>
                    <a:cubicBezTo>
                      <a:pt x="12637" y="6326"/>
                      <a:pt x="12715" y="6308"/>
                      <a:pt x="12798" y="6268"/>
                    </a:cubicBezTo>
                    <a:cubicBezTo>
                      <a:pt x="13532" y="5907"/>
                      <a:pt x="12741" y="4632"/>
                      <a:pt x="12741" y="4631"/>
                    </a:cubicBezTo>
                    <a:lnTo>
                      <a:pt x="12741" y="4631"/>
                    </a:lnTo>
                    <a:cubicBezTo>
                      <a:pt x="12741" y="4631"/>
                      <a:pt x="13474" y="5661"/>
                      <a:pt x="13960" y="5661"/>
                    </a:cubicBezTo>
                    <a:cubicBezTo>
                      <a:pt x="14006" y="5661"/>
                      <a:pt x="14049" y="5652"/>
                      <a:pt x="14090" y="5632"/>
                    </a:cubicBezTo>
                    <a:cubicBezTo>
                      <a:pt x="14562" y="5394"/>
                      <a:pt x="14656" y="379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58;p41"/>
              <p:cNvSpPr/>
              <p:nvPr/>
            </p:nvSpPr>
            <p:spPr>
              <a:xfrm>
                <a:off x="5977575" y="2569063"/>
                <a:ext cx="363950" cy="136600"/>
              </a:xfrm>
              <a:custGeom>
                <a:avLst/>
                <a:gdLst/>
                <a:ahLst/>
                <a:cxnLst/>
                <a:rect l="l" t="t" r="r" b="b"/>
                <a:pathLst>
                  <a:path w="14558" h="5464" extrusionOk="0">
                    <a:moveTo>
                      <a:pt x="3906" y="0"/>
                    </a:moveTo>
                    <a:cubicBezTo>
                      <a:pt x="2344" y="1383"/>
                      <a:pt x="1039" y="1986"/>
                      <a:pt x="1" y="2183"/>
                    </a:cubicBezTo>
                    <a:cubicBezTo>
                      <a:pt x="108" y="2330"/>
                      <a:pt x="211" y="2469"/>
                      <a:pt x="317" y="2605"/>
                    </a:cubicBezTo>
                    <a:cubicBezTo>
                      <a:pt x="1103" y="2256"/>
                      <a:pt x="2550" y="1648"/>
                      <a:pt x="3167" y="1648"/>
                    </a:cubicBezTo>
                    <a:cubicBezTo>
                      <a:pt x="3210" y="1648"/>
                      <a:pt x="3248" y="1651"/>
                      <a:pt x="3283" y="1657"/>
                    </a:cubicBezTo>
                    <a:cubicBezTo>
                      <a:pt x="4004" y="1784"/>
                      <a:pt x="4858" y="3531"/>
                      <a:pt x="8220" y="3872"/>
                    </a:cubicBezTo>
                    <a:cubicBezTo>
                      <a:pt x="8812" y="3932"/>
                      <a:pt x="9338" y="3954"/>
                      <a:pt x="9807" y="3954"/>
                    </a:cubicBezTo>
                    <a:cubicBezTo>
                      <a:pt x="11050" y="3954"/>
                      <a:pt x="11893" y="3801"/>
                      <a:pt x="12506" y="3801"/>
                    </a:cubicBezTo>
                    <a:cubicBezTo>
                      <a:pt x="12979" y="3801"/>
                      <a:pt x="13314" y="3892"/>
                      <a:pt x="13590" y="4213"/>
                    </a:cubicBezTo>
                    <a:cubicBezTo>
                      <a:pt x="13885" y="4553"/>
                      <a:pt x="14077" y="5057"/>
                      <a:pt x="14258" y="5464"/>
                    </a:cubicBezTo>
                    <a:cubicBezTo>
                      <a:pt x="14558" y="4983"/>
                      <a:pt x="14463" y="375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59;p41"/>
              <p:cNvSpPr/>
              <p:nvPr/>
            </p:nvSpPr>
            <p:spPr>
              <a:xfrm rot="-1265394">
                <a:off x="5976045" y="2811271"/>
                <a:ext cx="94211" cy="127639"/>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60;p41"/>
              <p:cNvSpPr/>
              <p:nvPr/>
            </p:nvSpPr>
            <p:spPr>
              <a:xfrm>
                <a:off x="5986458" y="2817358"/>
                <a:ext cx="68550" cy="30850"/>
              </a:xfrm>
              <a:custGeom>
                <a:avLst/>
                <a:gdLst/>
                <a:ahLst/>
                <a:cxnLst/>
                <a:rect l="l" t="t" r="r" b="b"/>
                <a:pathLst>
                  <a:path w="2742" h="1234" extrusionOk="0">
                    <a:moveTo>
                      <a:pt x="1648" y="0"/>
                    </a:moveTo>
                    <a:cubicBezTo>
                      <a:pt x="1132" y="0"/>
                      <a:pt x="520" y="328"/>
                      <a:pt x="133" y="550"/>
                    </a:cubicBezTo>
                    <a:cubicBezTo>
                      <a:pt x="0" y="622"/>
                      <a:pt x="89" y="796"/>
                      <a:pt x="216" y="796"/>
                    </a:cubicBezTo>
                    <a:cubicBezTo>
                      <a:pt x="227" y="796"/>
                      <a:pt x="237" y="795"/>
                      <a:pt x="248" y="793"/>
                    </a:cubicBezTo>
                    <a:cubicBezTo>
                      <a:pt x="601" y="707"/>
                      <a:pt x="945" y="571"/>
                      <a:pt x="1299" y="501"/>
                    </a:cubicBezTo>
                    <a:cubicBezTo>
                      <a:pt x="1425" y="475"/>
                      <a:pt x="1536" y="459"/>
                      <a:pt x="1634" y="459"/>
                    </a:cubicBezTo>
                    <a:cubicBezTo>
                      <a:pt x="1887" y="459"/>
                      <a:pt x="2057" y="565"/>
                      <a:pt x="2196" y="874"/>
                    </a:cubicBezTo>
                    <a:cubicBezTo>
                      <a:pt x="2258" y="1010"/>
                      <a:pt x="2278" y="1071"/>
                      <a:pt x="2385" y="1174"/>
                    </a:cubicBezTo>
                    <a:cubicBezTo>
                      <a:pt x="2420" y="1209"/>
                      <a:pt x="2475" y="1234"/>
                      <a:pt x="2524" y="1234"/>
                    </a:cubicBezTo>
                    <a:cubicBezTo>
                      <a:pt x="2574" y="1234"/>
                      <a:pt x="2619" y="1209"/>
                      <a:pt x="2635" y="1145"/>
                    </a:cubicBezTo>
                    <a:cubicBezTo>
                      <a:pt x="2742" y="719"/>
                      <a:pt x="2348" y="173"/>
                      <a:pt x="1942" y="42"/>
                    </a:cubicBezTo>
                    <a:cubicBezTo>
                      <a:pt x="1850" y="13"/>
                      <a:pt x="1751" y="0"/>
                      <a:pt x="1648" y="0"/>
                    </a:cubicBezTo>
                    <a:close/>
                  </a:path>
                </a:pathLst>
              </a:custGeom>
              <a:solidFill>
                <a:srgbClr val="CE8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61;p41"/>
              <p:cNvSpPr/>
              <p:nvPr/>
            </p:nvSpPr>
            <p:spPr>
              <a:xfrm>
                <a:off x="6284375" y="3981938"/>
                <a:ext cx="148400" cy="60350"/>
              </a:xfrm>
              <a:custGeom>
                <a:avLst/>
                <a:gdLst/>
                <a:ahLst/>
                <a:cxnLst/>
                <a:rect l="l" t="t" r="r" b="b"/>
                <a:pathLst>
                  <a:path w="5936" h="2414" extrusionOk="0">
                    <a:moveTo>
                      <a:pt x="5319" y="0"/>
                    </a:moveTo>
                    <a:cubicBezTo>
                      <a:pt x="5197" y="0"/>
                      <a:pt x="5047" y="29"/>
                      <a:pt x="4865" y="96"/>
                    </a:cubicBezTo>
                    <a:cubicBezTo>
                      <a:pt x="3770" y="503"/>
                      <a:pt x="70" y="1400"/>
                      <a:pt x="70" y="1400"/>
                    </a:cubicBezTo>
                    <a:cubicBezTo>
                      <a:pt x="70" y="1400"/>
                      <a:pt x="325" y="1478"/>
                      <a:pt x="0" y="2413"/>
                    </a:cubicBezTo>
                    <a:lnTo>
                      <a:pt x="5878" y="707"/>
                    </a:lnTo>
                    <a:cubicBezTo>
                      <a:pt x="5878" y="707"/>
                      <a:pt x="5935" y="0"/>
                      <a:pt x="5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62;p41"/>
              <p:cNvSpPr/>
              <p:nvPr/>
            </p:nvSpPr>
            <p:spPr>
              <a:xfrm>
                <a:off x="6163375" y="3452438"/>
                <a:ext cx="13575" cy="30975"/>
              </a:xfrm>
              <a:custGeom>
                <a:avLst/>
                <a:gdLst/>
                <a:ahLst/>
                <a:cxnLst/>
                <a:rect l="l" t="t" r="r" b="b"/>
                <a:pathLst>
                  <a:path w="543" h="1239" extrusionOk="0">
                    <a:moveTo>
                      <a:pt x="542" y="0"/>
                    </a:moveTo>
                    <a:cubicBezTo>
                      <a:pt x="354" y="180"/>
                      <a:pt x="173" y="394"/>
                      <a:pt x="1" y="636"/>
                    </a:cubicBezTo>
                    <a:lnTo>
                      <a:pt x="145" y="1238"/>
                    </a:lnTo>
                    <a:cubicBezTo>
                      <a:pt x="264" y="799"/>
                      <a:pt x="400" y="385"/>
                      <a:pt x="5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63;p41"/>
              <p:cNvSpPr/>
              <p:nvPr/>
            </p:nvSpPr>
            <p:spPr>
              <a:xfrm>
                <a:off x="6099000" y="3542638"/>
                <a:ext cx="373575" cy="1066125"/>
              </a:xfrm>
              <a:custGeom>
                <a:avLst/>
                <a:gdLst/>
                <a:ahLst/>
                <a:cxnLst/>
                <a:rect l="l" t="t" r="r" b="b"/>
                <a:pathLst>
                  <a:path w="14943" h="42645" extrusionOk="0">
                    <a:moveTo>
                      <a:pt x="1280" y="1"/>
                    </a:moveTo>
                    <a:lnTo>
                      <a:pt x="1280" y="1"/>
                    </a:lnTo>
                    <a:cubicBezTo>
                      <a:pt x="33" y="4509"/>
                      <a:pt x="1" y="12047"/>
                      <a:pt x="1453" y="20382"/>
                    </a:cubicBezTo>
                    <a:cubicBezTo>
                      <a:pt x="1707" y="21854"/>
                      <a:pt x="1998" y="23290"/>
                      <a:pt x="2322" y="24672"/>
                    </a:cubicBezTo>
                    <a:cubicBezTo>
                      <a:pt x="2975" y="24659"/>
                      <a:pt x="3639" y="24651"/>
                      <a:pt x="4311" y="24643"/>
                    </a:cubicBezTo>
                    <a:cubicBezTo>
                      <a:pt x="3766" y="22601"/>
                      <a:pt x="3282" y="20431"/>
                      <a:pt x="2880" y="18167"/>
                    </a:cubicBezTo>
                    <a:cubicBezTo>
                      <a:pt x="1850" y="12318"/>
                      <a:pt x="1559" y="6847"/>
                      <a:pt x="1911" y="2520"/>
                    </a:cubicBezTo>
                    <a:lnTo>
                      <a:pt x="1280" y="1"/>
                    </a:lnTo>
                    <a:close/>
                    <a:moveTo>
                      <a:pt x="2876" y="26899"/>
                    </a:moveTo>
                    <a:lnTo>
                      <a:pt x="2876" y="26899"/>
                    </a:lnTo>
                    <a:cubicBezTo>
                      <a:pt x="3397" y="28863"/>
                      <a:pt x="3979" y="30701"/>
                      <a:pt x="4599" y="32382"/>
                    </a:cubicBezTo>
                    <a:cubicBezTo>
                      <a:pt x="6628" y="37772"/>
                      <a:pt x="9081" y="41529"/>
                      <a:pt x="11353" y="42489"/>
                    </a:cubicBezTo>
                    <a:cubicBezTo>
                      <a:pt x="11645" y="42591"/>
                      <a:pt x="11932" y="42644"/>
                      <a:pt x="12215" y="42644"/>
                    </a:cubicBezTo>
                    <a:cubicBezTo>
                      <a:pt x="12342" y="42644"/>
                      <a:pt x="12469" y="42633"/>
                      <a:pt x="12597" y="42612"/>
                    </a:cubicBezTo>
                    <a:cubicBezTo>
                      <a:pt x="13532" y="42447"/>
                      <a:pt x="14319" y="41689"/>
                      <a:pt x="14942" y="40450"/>
                    </a:cubicBezTo>
                    <a:lnTo>
                      <a:pt x="14942" y="40450"/>
                    </a:lnTo>
                    <a:cubicBezTo>
                      <a:pt x="14770" y="40528"/>
                      <a:pt x="14585" y="40586"/>
                      <a:pt x="14401" y="40619"/>
                    </a:cubicBezTo>
                    <a:cubicBezTo>
                      <a:pt x="14261" y="40639"/>
                      <a:pt x="14126" y="40651"/>
                      <a:pt x="13987" y="40651"/>
                    </a:cubicBezTo>
                    <a:cubicBezTo>
                      <a:pt x="10992" y="40651"/>
                      <a:pt x="7478" y="35089"/>
                      <a:pt x="4972" y="26932"/>
                    </a:cubicBezTo>
                    <a:cubicBezTo>
                      <a:pt x="4262" y="26919"/>
                      <a:pt x="3560" y="26911"/>
                      <a:pt x="2876" y="26899"/>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64;p41"/>
              <p:cNvSpPr/>
              <p:nvPr/>
            </p:nvSpPr>
            <p:spPr>
              <a:xfrm>
                <a:off x="6159075" y="4167513"/>
                <a:ext cx="61450" cy="39400"/>
              </a:xfrm>
              <a:custGeom>
                <a:avLst/>
                <a:gdLst/>
                <a:ahLst/>
                <a:cxnLst/>
                <a:rect l="l" t="t" r="r" b="b"/>
                <a:pathLst>
                  <a:path w="2458" h="1576" extrusionOk="0">
                    <a:moveTo>
                      <a:pt x="2007" y="1"/>
                    </a:moveTo>
                    <a:cubicBezTo>
                      <a:pt x="1322" y="14"/>
                      <a:pt x="653" y="21"/>
                      <a:pt x="1" y="29"/>
                    </a:cubicBezTo>
                    <a:cubicBezTo>
                      <a:pt x="124" y="542"/>
                      <a:pt x="247" y="1051"/>
                      <a:pt x="379" y="1547"/>
                    </a:cubicBezTo>
                    <a:cubicBezTo>
                      <a:pt x="1055" y="1559"/>
                      <a:pt x="1748" y="1568"/>
                      <a:pt x="2458" y="1576"/>
                    </a:cubicBezTo>
                    <a:cubicBezTo>
                      <a:pt x="2302" y="1063"/>
                      <a:pt x="2154" y="538"/>
                      <a:pt x="2007"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65;p41"/>
              <p:cNvSpPr/>
              <p:nvPr/>
            </p:nvSpPr>
            <p:spPr>
              <a:xfrm>
                <a:off x="6157025" y="4158713"/>
                <a:ext cx="66275" cy="57225"/>
              </a:xfrm>
              <a:custGeom>
                <a:avLst/>
                <a:gdLst/>
                <a:ahLst/>
                <a:cxnLst/>
                <a:rect l="l" t="t" r="r" b="b"/>
                <a:pathLst>
                  <a:path w="2651" h="2289" extrusionOk="0">
                    <a:moveTo>
                      <a:pt x="1990" y="0"/>
                    </a:moveTo>
                    <a:cubicBezTo>
                      <a:pt x="1318" y="8"/>
                      <a:pt x="654" y="16"/>
                      <a:pt x="1" y="29"/>
                    </a:cubicBezTo>
                    <a:cubicBezTo>
                      <a:pt x="25" y="148"/>
                      <a:pt x="54" y="267"/>
                      <a:pt x="83" y="381"/>
                    </a:cubicBezTo>
                    <a:cubicBezTo>
                      <a:pt x="735" y="373"/>
                      <a:pt x="1404" y="366"/>
                      <a:pt x="2089" y="353"/>
                    </a:cubicBezTo>
                    <a:cubicBezTo>
                      <a:pt x="2056" y="238"/>
                      <a:pt x="2023" y="119"/>
                      <a:pt x="1990" y="0"/>
                    </a:cubicBezTo>
                    <a:close/>
                    <a:moveTo>
                      <a:pt x="461" y="1899"/>
                    </a:moveTo>
                    <a:lnTo>
                      <a:pt x="461" y="1899"/>
                    </a:lnTo>
                    <a:cubicBezTo>
                      <a:pt x="493" y="2018"/>
                      <a:pt x="522" y="2137"/>
                      <a:pt x="555" y="2256"/>
                    </a:cubicBezTo>
                    <a:cubicBezTo>
                      <a:pt x="1239" y="2268"/>
                      <a:pt x="1941" y="2276"/>
                      <a:pt x="2651" y="2289"/>
                    </a:cubicBezTo>
                    <a:cubicBezTo>
                      <a:pt x="2613" y="2166"/>
                      <a:pt x="2577" y="2047"/>
                      <a:pt x="2540" y="1928"/>
                    </a:cubicBezTo>
                    <a:cubicBezTo>
                      <a:pt x="1830" y="1920"/>
                      <a:pt x="1137" y="1911"/>
                      <a:pt x="461" y="1899"/>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66;p41"/>
              <p:cNvSpPr/>
              <p:nvPr/>
            </p:nvSpPr>
            <p:spPr>
              <a:xfrm>
                <a:off x="6128925" y="3512213"/>
                <a:ext cx="21575" cy="93425"/>
              </a:xfrm>
              <a:custGeom>
                <a:avLst/>
                <a:gdLst/>
                <a:ahLst/>
                <a:cxnLst/>
                <a:rect l="l" t="t" r="r" b="b"/>
                <a:pathLst>
                  <a:path w="863" h="3737" extrusionOk="0">
                    <a:moveTo>
                      <a:pt x="284" y="0"/>
                    </a:moveTo>
                    <a:cubicBezTo>
                      <a:pt x="182" y="288"/>
                      <a:pt x="91" y="583"/>
                      <a:pt x="1" y="898"/>
                    </a:cubicBezTo>
                    <a:lnTo>
                      <a:pt x="83" y="1218"/>
                    </a:lnTo>
                    <a:lnTo>
                      <a:pt x="714" y="3737"/>
                    </a:lnTo>
                    <a:cubicBezTo>
                      <a:pt x="756" y="3241"/>
                      <a:pt x="805" y="2756"/>
                      <a:pt x="862" y="2293"/>
                    </a:cubicBezTo>
                    <a:cubicBezTo>
                      <a:pt x="665" y="1522"/>
                      <a:pt x="473" y="759"/>
                      <a:pt x="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67;p41"/>
              <p:cNvSpPr/>
              <p:nvPr/>
            </p:nvSpPr>
            <p:spPr>
              <a:xfrm>
                <a:off x="5317875" y="2007663"/>
                <a:ext cx="90875" cy="86775"/>
              </a:xfrm>
              <a:custGeom>
                <a:avLst/>
                <a:gdLst/>
                <a:ahLst/>
                <a:cxnLst/>
                <a:rect l="l" t="t" r="r" b="b"/>
                <a:pathLst>
                  <a:path w="3635" h="3471" extrusionOk="0">
                    <a:moveTo>
                      <a:pt x="3597" y="0"/>
                    </a:moveTo>
                    <a:lnTo>
                      <a:pt x="2683" y="58"/>
                    </a:lnTo>
                    <a:cubicBezTo>
                      <a:pt x="2683" y="58"/>
                      <a:pt x="2912" y="846"/>
                      <a:pt x="2658" y="874"/>
                    </a:cubicBezTo>
                    <a:cubicBezTo>
                      <a:pt x="2651" y="875"/>
                      <a:pt x="2643" y="876"/>
                      <a:pt x="2633" y="876"/>
                    </a:cubicBezTo>
                    <a:cubicBezTo>
                      <a:pt x="2434" y="876"/>
                      <a:pt x="1738" y="704"/>
                      <a:pt x="1153" y="704"/>
                    </a:cubicBezTo>
                    <a:cubicBezTo>
                      <a:pt x="771" y="704"/>
                      <a:pt x="436" y="777"/>
                      <a:pt x="316" y="1018"/>
                    </a:cubicBezTo>
                    <a:cubicBezTo>
                      <a:pt x="0" y="1645"/>
                      <a:pt x="1284" y="3159"/>
                      <a:pt x="2601" y="3331"/>
                    </a:cubicBezTo>
                    <a:lnTo>
                      <a:pt x="3634" y="3470"/>
                    </a:lnTo>
                    <a:lnTo>
                      <a:pt x="3597" y="0"/>
                    </a:ln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68;p41"/>
              <p:cNvSpPr/>
              <p:nvPr/>
            </p:nvSpPr>
            <p:spPr>
              <a:xfrm>
                <a:off x="5314500" y="2033113"/>
                <a:ext cx="79675" cy="58900"/>
              </a:xfrm>
              <a:custGeom>
                <a:avLst/>
                <a:gdLst/>
                <a:ahLst/>
                <a:cxnLst/>
                <a:rect l="l" t="t" r="r" b="b"/>
                <a:pathLst>
                  <a:path w="3187" h="2356" extrusionOk="0">
                    <a:moveTo>
                      <a:pt x="451" y="0"/>
                    </a:moveTo>
                    <a:lnTo>
                      <a:pt x="451" y="0"/>
                    </a:lnTo>
                    <a:cubicBezTo>
                      <a:pt x="0" y="459"/>
                      <a:pt x="1612" y="2153"/>
                      <a:pt x="2399" y="2329"/>
                    </a:cubicBezTo>
                    <a:cubicBezTo>
                      <a:pt x="2480" y="2348"/>
                      <a:pt x="2553" y="2356"/>
                      <a:pt x="2618" y="2356"/>
                    </a:cubicBezTo>
                    <a:cubicBezTo>
                      <a:pt x="3187" y="2356"/>
                      <a:pt x="3170" y="1719"/>
                      <a:pt x="3170" y="1719"/>
                    </a:cubicBezTo>
                    <a:lnTo>
                      <a:pt x="451"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69;p41"/>
              <p:cNvSpPr/>
              <p:nvPr/>
            </p:nvSpPr>
            <p:spPr>
              <a:xfrm>
                <a:off x="5319700" y="2003663"/>
                <a:ext cx="72725" cy="94350"/>
              </a:xfrm>
              <a:custGeom>
                <a:avLst/>
                <a:gdLst/>
                <a:ahLst/>
                <a:cxnLst/>
                <a:rect l="l" t="t" r="r" b="b"/>
                <a:pathLst>
                  <a:path w="2909" h="3774" extrusionOk="0">
                    <a:moveTo>
                      <a:pt x="2556" y="1"/>
                    </a:moveTo>
                    <a:lnTo>
                      <a:pt x="2269" y="128"/>
                    </a:lnTo>
                    <a:cubicBezTo>
                      <a:pt x="2401" y="423"/>
                      <a:pt x="2503" y="743"/>
                      <a:pt x="2511" y="874"/>
                    </a:cubicBezTo>
                    <a:cubicBezTo>
                      <a:pt x="2433" y="870"/>
                      <a:pt x="2306" y="845"/>
                      <a:pt x="2191" y="830"/>
                    </a:cubicBezTo>
                    <a:cubicBezTo>
                      <a:pt x="1859" y="774"/>
                      <a:pt x="1447" y="706"/>
                      <a:pt x="1073" y="706"/>
                    </a:cubicBezTo>
                    <a:cubicBezTo>
                      <a:pt x="640" y="706"/>
                      <a:pt x="256" y="798"/>
                      <a:pt x="99" y="1108"/>
                    </a:cubicBezTo>
                    <a:cubicBezTo>
                      <a:pt x="1" y="1309"/>
                      <a:pt x="33" y="1584"/>
                      <a:pt x="206" y="1904"/>
                    </a:cubicBezTo>
                    <a:cubicBezTo>
                      <a:pt x="616" y="2679"/>
                      <a:pt x="1786" y="3639"/>
                      <a:pt x="2802" y="3774"/>
                    </a:cubicBezTo>
                    <a:lnTo>
                      <a:pt x="2844" y="3463"/>
                    </a:lnTo>
                    <a:cubicBezTo>
                      <a:pt x="1949" y="3344"/>
                      <a:pt x="858" y="2466"/>
                      <a:pt x="481" y="1756"/>
                    </a:cubicBezTo>
                    <a:cubicBezTo>
                      <a:pt x="366" y="1538"/>
                      <a:pt x="329" y="1354"/>
                      <a:pt x="383" y="1248"/>
                    </a:cubicBezTo>
                    <a:cubicBezTo>
                      <a:pt x="469" y="1076"/>
                      <a:pt x="745" y="1022"/>
                      <a:pt x="1067" y="1022"/>
                    </a:cubicBezTo>
                    <a:cubicBezTo>
                      <a:pt x="1437" y="1022"/>
                      <a:pt x="1868" y="1093"/>
                      <a:pt x="2142" y="1137"/>
                    </a:cubicBezTo>
                    <a:cubicBezTo>
                      <a:pt x="2352" y="1174"/>
                      <a:pt x="2473" y="1192"/>
                      <a:pt x="2555" y="1192"/>
                    </a:cubicBezTo>
                    <a:cubicBezTo>
                      <a:pt x="2572" y="1192"/>
                      <a:pt x="2587" y="1191"/>
                      <a:pt x="2602" y="1190"/>
                    </a:cubicBezTo>
                    <a:cubicBezTo>
                      <a:pt x="2679" y="1182"/>
                      <a:pt x="2740" y="1141"/>
                      <a:pt x="2782" y="1071"/>
                    </a:cubicBezTo>
                    <a:cubicBezTo>
                      <a:pt x="2909" y="849"/>
                      <a:pt x="2691" y="304"/>
                      <a:pt x="2556"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2270;p41"/>
              <p:cNvGrpSpPr/>
              <p:nvPr/>
            </p:nvGrpSpPr>
            <p:grpSpPr>
              <a:xfrm>
                <a:off x="7158598" y="3155565"/>
                <a:ext cx="856417" cy="1215324"/>
                <a:chOff x="4598640" y="4070171"/>
                <a:chExt cx="483633" cy="686430"/>
              </a:xfrm>
            </p:grpSpPr>
            <p:sp>
              <p:nvSpPr>
                <p:cNvPr id="188" name="Google Shape;2271;p41"/>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72;p41"/>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73;p41"/>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74;p41"/>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75;p41"/>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76;p41"/>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77;p41"/>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78;p41"/>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79;p41"/>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80;p41"/>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81;p41"/>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82;p41"/>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83;p41"/>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84;p41"/>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85;p41"/>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86;p41"/>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87;p41"/>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88;p41"/>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89;p41"/>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90;p41"/>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1;p41"/>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92;p41"/>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93;p41"/>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94;p41"/>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95;p41"/>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96;p41"/>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97;p41"/>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98;p41"/>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299;p41"/>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00;p41"/>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01;p41"/>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2302;p41"/>
              <p:cNvSpPr/>
              <p:nvPr/>
            </p:nvSpPr>
            <p:spPr>
              <a:xfrm>
                <a:off x="6251075" y="4004813"/>
                <a:ext cx="46975" cy="47075"/>
              </a:xfrm>
              <a:custGeom>
                <a:avLst/>
                <a:gdLst/>
                <a:ahLst/>
                <a:cxnLst/>
                <a:rect l="l" t="t" r="r" b="b"/>
                <a:pathLst>
                  <a:path w="1879" h="1883" extrusionOk="0">
                    <a:moveTo>
                      <a:pt x="939" y="0"/>
                    </a:moveTo>
                    <a:cubicBezTo>
                      <a:pt x="418" y="0"/>
                      <a:pt x="0" y="422"/>
                      <a:pt x="0" y="943"/>
                    </a:cubicBezTo>
                    <a:cubicBezTo>
                      <a:pt x="0" y="1460"/>
                      <a:pt x="418" y="1882"/>
                      <a:pt x="939" y="1882"/>
                    </a:cubicBezTo>
                    <a:cubicBezTo>
                      <a:pt x="1460" y="1882"/>
                      <a:pt x="1878" y="1460"/>
                      <a:pt x="1878" y="943"/>
                    </a:cubicBezTo>
                    <a:cubicBezTo>
                      <a:pt x="1878" y="422"/>
                      <a:pt x="1460" y="0"/>
                      <a:pt x="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03;p41"/>
              <p:cNvSpPr/>
              <p:nvPr/>
            </p:nvSpPr>
            <p:spPr>
              <a:xfrm>
                <a:off x="6400975" y="3962563"/>
                <a:ext cx="53650" cy="46975"/>
              </a:xfrm>
              <a:custGeom>
                <a:avLst/>
                <a:gdLst/>
                <a:ahLst/>
                <a:cxnLst/>
                <a:rect l="l" t="t" r="r" b="b"/>
                <a:pathLst>
                  <a:path w="2146" h="1879" extrusionOk="0">
                    <a:moveTo>
                      <a:pt x="1071" y="0"/>
                    </a:moveTo>
                    <a:cubicBezTo>
                      <a:pt x="719" y="0"/>
                      <a:pt x="383" y="199"/>
                      <a:pt x="222" y="537"/>
                    </a:cubicBezTo>
                    <a:cubicBezTo>
                      <a:pt x="1" y="1009"/>
                      <a:pt x="202" y="1571"/>
                      <a:pt x="673" y="1789"/>
                    </a:cubicBezTo>
                    <a:cubicBezTo>
                      <a:pt x="802" y="1850"/>
                      <a:pt x="938" y="1879"/>
                      <a:pt x="1072" y="1879"/>
                    </a:cubicBezTo>
                    <a:cubicBezTo>
                      <a:pt x="1425" y="1879"/>
                      <a:pt x="1764" y="1679"/>
                      <a:pt x="1924" y="1341"/>
                    </a:cubicBezTo>
                    <a:cubicBezTo>
                      <a:pt x="2146" y="869"/>
                      <a:pt x="1945" y="312"/>
                      <a:pt x="1472" y="91"/>
                    </a:cubicBezTo>
                    <a:cubicBezTo>
                      <a:pt x="1342" y="29"/>
                      <a:pt x="1205" y="0"/>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304;p41"/>
            <p:cNvGrpSpPr/>
            <p:nvPr/>
          </p:nvGrpSpPr>
          <p:grpSpPr>
            <a:xfrm>
              <a:off x="3396925" y="1079700"/>
              <a:ext cx="1484469" cy="1304215"/>
              <a:chOff x="3396925" y="1079700"/>
              <a:chExt cx="1484469" cy="1304215"/>
            </a:xfrm>
          </p:grpSpPr>
          <p:sp>
            <p:nvSpPr>
              <p:cNvPr id="7" name="Google Shape;2305;p41"/>
              <p:cNvSpPr/>
              <p:nvPr/>
            </p:nvSpPr>
            <p:spPr>
              <a:xfrm>
                <a:off x="3396925" y="1079700"/>
                <a:ext cx="1484469" cy="1304215"/>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06;p41"/>
              <p:cNvSpPr txBox="1"/>
              <p:nvPr/>
            </p:nvSpPr>
            <p:spPr>
              <a:xfrm rot="-378820">
                <a:off x="3530765" y="1395261"/>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Denk One"/>
                    <a:ea typeface="Denk One"/>
                    <a:cs typeface="Denk One"/>
                    <a:sym typeface="Denk One"/>
                  </a:rPr>
                  <a:t>BYE!</a:t>
                </a:r>
                <a:endParaRPr sz="2400" dirty="0">
                  <a:solidFill>
                    <a:schemeClr val="dk1"/>
                  </a:solidFill>
                  <a:latin typeface="Denk One"/>
                  <a:ea typeface="Denk One"/>
                  <a:cs typeface="Denk One"/>
                  <a:sym typeface="Denk One"/>
                </a:endParaRPr>
              </a:p>
            </p:txBody>
          </p:sp>
        </p:grpSp>
      </p:grpSp>
      <p:sp>
        <p:nvSpPr>
          <p:cNvPr id="221" name="Google Shape;2307;p41"/>
          <p:cNvSpPr txBox="1">
            <a:spLocks noGrp="1"/>
          </p:cNvSpPr>
          <p:nvPr>
            <p:ph type="ctrTitle"/>
          </p:nvPr>
        </p:nvSpPr>
        <p:spPr>
          <a:xfrm>
            <a:off x="550174" y="902640"/>
            <a:ext cx="2440500" cy="59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solidFill>
                  <a:schemeClr val="dk1"/>
                </a:solidFill>
              </a:rPr>
              <a:t>THANKS!</a:t>
            </a:r>
            <a:endParaRPr dirty="0">
              <a:solidFill>
                <a:schemeClr val="dk1"/>
              </a:solidFill>
            </a:endParaRPr>
          </a:p>
        </p:txBody>
      </p:sp>
    </p:spTree>
    <p:extLst>
      <p:ext uri="{BB962C8B-B14F-4D97-AF65-F5344CB8AC3E}">
        <p14:creationId xmlns:p14="http://schemas.microsoft.com/office/powerpoint/2010/main" val="3244051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2316437" y="2843121"/>
            <a:ext cx="4352100"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ĐƯỢC TÌM HIỂU NHỮNG CÁCH GIÚP PHÁT TRIỂN MỐI QUAN HỆ HOÀ ĐỒNG VỚI THẦY CÔ VÀ CÁC BẠN CÙNG TRANG LỨA.</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434566"/>
            <a:ext cx="5669110" cy="2137184"/>
          </a:xfrm>
          <a:prstGeom prst="rect">
            <a:avLst/>
          </a:prstGeom>
        </p:spPr>
        <p:txBody>
          <a:bodyPr spcFirstLastPara="1" wrap="square" lIns="91425" tIns="91425" rIns="91425" bIns="91425" anchor="b" anchorCtr="0">
            <a:noAutofit/>
          </a:bodyPr>
          <a:lstStyle/>
          <a:p>
            <a:pPr lvl="0"/>
            <a:r>
              <a:rPr lang="es" sz="3200" dirty="0" smtClean="0">
                <a:solidFill>
                  <a:schemeClr val="dk1"/>
                </a:solidFill>
                <a:latin typeface="+mn-lt"/>
                <a:cs typeface="Gisha" panose="020B0502040204020203" pitchFamily="34" charset="-79"/>
              </a:rPr>
              <a:t>TÌM </a:t>
            </a:r>
            <a:r>
              <a:rPr lang="es" sz="3200" dirty="0">
                <a:solidFill>
                  <a:schemeClr val="dk1"/>
                </a:solidFill>
                <a:latin typeface="+mn-lt"/>
                <a:cs typeface="Gisha" panose="020B0502040204020203" pitchFamily="34" charset="-79"/>
              </a:rPr>
              <a:t>HIỂU CÁCH PHÁT TRIỂN MQH HOÀ ĐỒNG VỚI THẦY CÔ VÀ CÁC BẠN</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xmlns="" id="{9D5BA483-26F1-5A88-2DCA-CD2C4D591468}"/>
              </a:ext>
            </a:extLst>
          </p:cNvPr>
          <p:cNvSpPr/>
          <p:nvPr/>
        </p:nvSpPr>
        <p:spPr>
          <a:xfrm>
            <a:off x="7447284" y="4234525"/>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xmlns="" id="{EFFDE601-365E-A0AF-C8A8-654B3A1FB4C4}"/>
              </a:ext>
            </a:extLst>
          </p:cNvPr>
          <p:cNvSpPr/>
          <p:nvPr/>
        </p:nvSpPr>
        <p:spPr>
          <a:xfrm>
            <a:off x="7482645" y="4282376"/>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xmlns="" id="{0BB1F478-21D0-5731-C4CA-513E74BB3E73}"/>
              </a:ext>
            </a:extLst>
          </p:cNvPr>
          <p:cNvSpPr/>
          <p:nvPr/>
        </p:nvSpPr>
        <p:spPr>
          <a:xfrm>
            <a:off x="7518118" y="4512200"/>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xmlns="" id="{5260643F-E136-8808-779F-3E98428615D8}"/>
              </a:ext>
            </a:extLst>
          </p:cNvPr>
          <p:cNvSpPr/>
          <p:nvPr/>
        </p:nvSpPr>
        <p:spPr>
          <a:xfrm>
            <a:off x="7500004" y="4409062"/>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xmlns="" id="{7982FED5-B049-8E16-12EA-C167968B739D}"/>
              </a:ext>
            </a:extLst>
          </p:cNvPr>
          <p:cNvSpPr/>
          <p:nvPr/>
        </p:nvSpPr>
        <p:spPr>
          <a:xfrm>
            <a:off x="7503061" y="4346380"/>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xmlns="" id="{03FC9E8E-43E5-2E41-F65C-B73C4E496CDE}"/>
              </a:ext>
            </a:extLst>
          </p:cNvPr>
          <p:cNvSpPr/>
          <p:nvPr/>
        </p:nvSpPr>
        <p:spPr>
          <a:xfrm>
            <a:off x="7412075" y="3849447"/>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xmlns="" id="{4267B3A7-0B27-FED7-79B0-B4E5E7CE8D2F}"/>
              </a:ext>
            </a:extLst>
          </p:cNvPr>
          <p:cNvSpPr/>
          <p:nvPr/>
        </p:nvSpPr>
        <p:spPr>
          <a:xfrm>
            <a:off x="7479550" y="3896544"/>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xmlns="" id="{28E809D2-D2B1-F4F2-6359-64EB7118227E}"/>
              </a:ext>
            </a:extLst>
          </p:cNvPr>
          <p:cNvSpPr/>
          <p:nvPr/>
        </p:nvSpPr>
        <p:spPr>
          <a:xfrm>
            <a:off x="7784435" y="4127613"/>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xmlns="" id="{245F8576-1D47-AF95-3A7C-4563E06B2822}"/>
              </a:ext>
            </a:extLst>
          </p:cNvPr>
          <p:cNvGrpSpPr/>
          <p:nvPr/>
        </p:nvGrpSpPr>
        <p:grpSpPr>
          <a:xfrm>
            <a:off x="7912050" y="3361856"/>
            <a:ext cx="581215" cy="545249"/>
            <a:chOff x="7811084" y="3019633"/>
            <a:chExt cx="581215" cy="545249"/>
          </a:xfrm>
        </p:grpSpPr>
        <p:sp>
          <p:nvSpPr>
            <p:cNvPr id="13" name="Google Shape;2322;p42">
              <a:extLst>
                <a:ext uri="{FF2B5EF4-FFF2-40B4-BE49-F238E27FC236}">
                  <a16:creationId xmlns:a16="http://schemas.microsoft.com/office/drawing/2014/main" xmlns="" id="{2441C8F3-866F-C778-6036-E9F8CBD8CFAF}"/>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xmlns="" id="{C135B8BB-803F-5024-9E2A-82AB84166D3B}"/>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xmlns="" id="{82393E90-592A-82F0-3822-35FAB956A808}"/>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xmlns="" id="{BE32741D-AA76-B623-21E2-BE2632682905}"/>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xmlns="" id="{0438BC2E-902A-42A4-AA54-B924E7EFA1AA}"/>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xmlns="" id="{A5C25254-DADD-C033-4684-BF6ED881EC44}"/>
              </a:ext>
            </a:extLst>
          </p:cNvPr>
          <p:cNvSpPr/>
          <p:nvPr/>
        </p:nvSpPr>
        <p:spPr>
          <a:xfrm>
            <a:off x="7676580" y="4045835"/>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xmlns="" id="{63E27E4D-292F-73F1-1A59-FA8000A61E39}"/>
              </a:ext>
            </a:extLst>
          </p:cNvPr>
          <p:cNvSpPr/>
          <p:nvPr/>
        </p:nvSpPr>
        <p:spPr>
          <a:xfrm>
            <a:off x="7807493" y="3936244"/>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xmlns="" id="{B4FBF146-F4CA-8D1E-929E-4706B6C7958D}"/>
              </a:ext>
            </a:extLst>
          </p:cNvPr>
          <p:cNvSpPr/>
          <p:nvPr/>
        </p:nvSpPr>
        <p:spPr>
          <a:xfrm>
            <a:off x="7345090" y="3454747"/>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xmlns="" id="{442BC5E9-72E1-8790-DBD3-5B330468CA27}"/>
              </a:ext>
            </a:extLst>
          </p:cNvPr>
          <p:cNvSpPr/>
          <p:nvPr/>
        </p:nvSpPr>
        <p:spPr>
          <a:xfrm>
            <a:off x="7400338" y="3489503"/>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xmlns="" id="{941C85FE-E6E6-B6EA-1380-111D88D0F974}"/>
              </a:ext>
            </a:extLst>
          </p:cNvPr>
          <p:cNvSpPr/>
          <p:nvPr/>
        </p:nvSpPr>
        <p:spPr>
          <a:xfrm>
            <a:off x="7503816" y="3330476"/>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xmlns="" id="{B2D64DA2-48E9-B1BD-D953-7A8EDB03B1BD}"/>
              </a:ext>
            </a:extLst>
          </p:cNvPr>
          <p:cNvSpPr/>
          <p:nvPr/>
        </p:nvSpPr>
        <p:spPr>
          <a:xfrm>
            <a:off x="7700581" y="3567583"/>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xmlns="" id="{DA1677D3-B8C9-A3B6-227B-531670AEE1DA}"/>
              </a:ext>
            </a:extLst>
          </p:cNvPr>
          <p:cNvSpPr/>
          <p:nvPr/>
        </p:nvSpPr>
        <p:spPr>
          <a:xfrm>
            <a:off x="7726092" y="3591924"/>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xmlns="" id="{88AC14E1-47AC-23B8-56D2-5BEA053C5A1E}"/>
              </a:ext>
            </a:extLst>
          </p:cNvPr>
          <p:cNvSpPr/>
          <p:nvPr/>
        </p:nvSpPr>
        <p:spPr>
          <a:xfrm>
            <a:off x="7731187" y="3614001"/>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xmlns="" id="{427AC8D9-FD0D-9086-151B-E933204DEF5A}"/>
              </a:ext>
            </a:extLst>
          </p:cNvPr>
          <p:cNvSpPr/>
          <p:nvPr/>
        </p:nvSpPr>
        <p:spPr>
          <a:xfrm>
            <a:off x="7813644" y="3579810"/>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xmlns="" id="{CDE35C27-5D8C-4895-8679-3FB9A5F13421}"/>
              </a:ext>
            </a:extLst>
          </p:cNvPr>
          <p:cNvSpPr/>
          <p:nvPr/>
        </p:nvSpPr>
        <p:spPr>
          <a:xfrm>
            <a:off x="7655032" y="3596792"/>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xmlns="" id="{C948DEB1-ADF0-124D-74E8-E54D9C8BED8B}"/>
              </a:ext>
            </a:extLst>
          </p:cNvPr>
          <p:cNvSpPr/>
          <p:nvPr/>
        </p:nvSpPr>
        <p:spPr>
          <a:xfrm>
            <a:off x="7817946" y="3366742"/>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xmlns="" id="{914DD027-2B9A-E997-9B1D-9AD1AE84D630}"/>
              </a:ext>
            </a:extLst>
          </p:cNvPr>
          <p:cNvSpPr/>
          <p:nvPr/>
        </p:nvSpPr>
        <p:spPr>
          <a:xfrm>
            <a:off x="7613558" y="3096124"/>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xmlns="" id="{8EBB8A13-E202-4529-4A46-B6FE008844D3}"/>
              </a:ext>
            </a:extLst>
          </p:cNvPr>
          <p:cNvSpPr/>
          <p:nvPr/>
        </p:nvSpPr>
        <p:spPr>
          <a:xfrm>
            <a:off x="7654503" y="2941361"/>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xmlns="" id="{45522531-13FA-4B3C-D497-3F81B017FD06}"/>
              </a:ext>
            </a:extLst>
          </p:cNvPr>
          <p:cNvSpPr/>
          <p:nvPr/>
        </p:nvSpPr>
        <p:spPr>
          <a:xfrm>
            <a:off x="7773189" y="3825635"/>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xmlns="" id="{321CADCF-E5A7-1637-4EA9-197FEBA77EB5}"/>
              </a:ext>
            </a:extLst>
          </p:cNvPr>
          <p:cNvSpPr/>
          <p:nvPr/>
        </p:nvSpPr>
        <p:spPr>
          <a:xfrm>
            <a:off x="7669712" y="3728875"/>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xmlns="" id="{F52F6341-392B-3A29-E5FD-4B7FFD156519}"/>
              </a:ext>
            </a:extLst>
          </p:cNvPr>
          <p:cNvSpPr/>
          <p:nvPr/>
        </p:nvSpPr>
        <p:spPr>
          <a:xfrm>
            <a:off x="7702997" y="3735592"/>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xmlns="" id="{43618CCC-6090-9CEF-B6A9-7EC0542F8E03}"/>
              </a:ext>
            </a:extLst>
          </p:cNvPr>
          <p:cNvSpPr/>
          <p:nvPr/>
        </p:nvSpPr>
        <p:spPr>
          <a:xfrm>
            <a:off x="7471248" y="3508070"/>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xmlns="" id="{37E6E3F3-800D-A4FF-C470-B912E22D0941}"/>
              </a:ext>
            </a:extLst>
          </p:cNvPr>
          <p:cNvSpPr/>
          <p:nvPr/>
        </p:nvSpPr>
        <p:spPr>
          <a:xfrm>
            <a:off x="7577593" y="3535996"/>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xmlns="" id="{FDF90192-ACEF-6664-E98E-45E277F83137}"/>
              </a:ext>
            </a:extLst>
          </p:cNvPr>
          <p:cNvSpPr/>
          <p:nvPr/>
        </p:nvSpPr>
        <p:spPr>
          <a:xfrm>
            <a:off x="7950142" y="3512523"/>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xmlns="" id="{6F057AFB-FE2C-E4BB-C594-837618141716}"/>
              </a:ext>
            </a:extLst>
          </p:cNvPr>
          <p:cNvSpPr/>
          <p:nvPr/>
        </p:nvSpPr>
        <p:spPr>
          <a:xfrm>
            <a:off x="7990409" y="3444293"/>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xmlns="" id="{13971EF2-FD97-7C80-B900-6144D5D017E4}"/>
              </a:ext>
            </a:extLst>
          </p:cNvPr>
          <p:cNvGrpSpPr/>
          <p:nvPr/>
        </p:nvGrpSpPr>
        <p:grpSpPr>
          <a:xfrm>
            <a:off x="7142055" y="2126359"/>
            <a:ext cx="1236591" cy="796212"/>
            <a:chOff x="6953214" y="1887823"/>
            <a:chExt cx="1236591" cy="796212"/>
          </a:xfrm>
        </p:grpSpPr>
        <p:sp>
          <p:nvSpPr>
            <p:cNvPr id="39" name="Google Shape;2348;p42">
              <a:extLst>
                <a:ext uri="{FF2B5EF4-FFF2-40B4-BE49-F238E27FC236}">
                  <a16:creationId xmlns:a16="http://schemas.microsoft.com/office/drawing/2014/main" xmlns="" id="{A8B9324D-93E1-2C7F-0E7D-B86BCD3E193F}"/>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xmlns="" id="{4A743A87-EE1D-9832-7B41-4F886F8FEF65}"/>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2" name="TextBox 1"/>
          <p:cNvSpPr txBox="1"/>
          <p:nvPr/>
        </p:nvSpPr>
        <p:spPr>
          <a:xfrm>
            <a:off x="398352" y="434566"/>
            <a:ext cx="2471597"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1:</a:t>
            </a:r>
            <a:endParaRPr lang="en-US" sz="2400" b="1"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37"/>
          <p:cNvSpPr/>
          <p:nvPr/>
        </p:nvSpPr>
        <p:spPr>
          <a:xfrm>
            <a:off x="387998" y="1973655"/>
            <a:ext cx="4084414" cy="31053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387998" y="1307450"/>
            <a:ext cx="4084413"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431" name="Google Shape;1431;p37"/>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dk1"/>
                </a:solidFill>
                <a:latin typeface="+mn-lt"/>
                <a:cs typeface="Calibri" panose="020F0502020204030204" pitchFamily="34" charset="0"/>
              </a:rPr>
              <a:t>CHIA LỚP THÀNH 3 NHÓM</a:t>
            </a:r>
            <a:endParaRPr dirty="0">
              <a:solidFill>
                <a:schemeClr val="dk1"/>
              </a:solidFill>
              <a:latin typeface="+mn-lt"/>
              <a:cs typeface="Calibri" panose="020F0502020204030204" pitchFamily="34" charset="0"/>
            </a:endParaRPr>
          </a:p>
        </p:txBody>
      </p:sp>
      <p:sp>
        <p:nvSpPr>
          <p:cNvPr id="1432" name="Google Shape;1432;p37"/>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3200" b="1" dirty="0">
                <a:solidFill>
                  <a:schemeClr val="dk1"/>
                </a:solidFill>
                <a:latin typeface="+mn-lt"/>
                <a:cs typeface="Calibri Light" panose="020F0302020204030204" pitchFamily="34" charset="0"/>
              </a:rPr>
              <a:t>NHIỆM VỤ</a:t>
            </a:r>
            <a:endParaRPr sz="3200" b="1" dirty="0">
              <a:solidFill>
                <a:schemeClr val="dk1"/>
              </a:solidFill>
              <a:latin typeface="+mn-lt"/>
              <a:cs typeface="Calibri Light" panose="020F0302020204030204" pitchFamily="34" charset="0"/>
            </a:endParaRPr>
          </a:p>
        </p:txBody>
      </p:sp>
      <p:sp>
        <p:nvSpPr>
          <p:cNvPr id="1433" name="Google Shape;1433;p37"/>
          <p:cNvSpPr txBox="1">
            <a:spLocks noGrp="1"/>
          </p:cNvSpPr>
          <p:nvPr>
            <p:ph type="subTitle" idx="2"/>
          </p:nvPr>
        </p:nvSpPr>
        <p:spPr>
          <a:xfrm flipH="1">
            <a:off x="596499" y="1952680"/>
            <a:ext cx="3649575" cy="319082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400" dirty="0">
                <a:latin typeface="+mn-lt"/>
              </a:rPr>
              <a:t>Mỗi nhóm sẽ được phát một tờ giấy roki (hoặc A0) để thực hiện thảo luận </a:t>
            </a:r>
            <a:r>
              <a:rPr lang="es" sz="2400" dirty="0" smtClean="0">
                <a:latin typeface="+mn-lt"/>
              </a:rPr>
              <a:t>nhóm.</a:t>
            </a:r>
          </a:p>
          <a:p>
            <a:pPr marL="0" lvl="0" indent="0" algn="just" rtl="0">
              <a:spcBef>
                <a:spcPts val="0"/>
              </a:spcBef>
              <a:spcAft>
                <a:spcPts val="0"/>
              </a:spcAft>
              <a:buNone/>
            </a:pPr>
            <a:r>
              <a:rPr lang="es" sz="2400" dirty="0" smtClean="0">
                <a:latin typeface="+mn-lt"/>
              </a:rPr>
              <a:t>Nhiệm vụ: Chia sẻ về cách phát triển mối quan hệ giữa thầy cô và các bạn!</a:t>
            </a:r>
            <a:endParaRPr sz="2400" dirty="0">
              <a:latin typeface="+mn-lt"/>
            </a:endParaRPr>
          </a:p>
        </p:txBody>
      </p:sp>
      <p:grpSp>
        <p:nvGrpSpPr>
          <p:cNvPr id="1434" name="Google Shape;1434;p37"/>
          <p:cNvGrpSpPr/>
          <p:nvPr/>
        </p:nvGrpSpPr>
        <p:grpSpPr>
          <a:xfrm>
            <a:off x="5358610" y="540000"/>
            <a:ext cx="2992017" cy="4253495"/>
            <a:chOff x="5358610" y="540000"/>
            <a:chExt cx="2992017" cy="4253495"/>
          </a:xfrm>
        </p:grpSpPr>
        <p:sp>
          <p:nvSpPr>
            <p:cNvPr id="1435" name="Google Shape;1435;p37"/>
            <p:cNvSpPr/>
            <p:nvPr/>
          </p:nvSpPr>
          <p:spPr>
            <a:xfrm flipH="1">
              <a:off x="5358610" y="872474"/>
              <a:ext cx="2499448" cy="3695199"/>
            </a:xfrm>
            <a:custGeom>
              <a:avLst/>
              <a:gdLst/>
              <a:ahLst/>
              <a:cxnLst/>
              <a:rect l="l" t="t" r="r" b="b"/>
              <a:pathLst>
                <a:path w="39964" h="59083" extrusionOk="0">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6" name="Google Shape;1436;p37"/>
            <p:cNvSpPr/>
            <p:nvPr/>
          </p:nvSpPr>
          <p:spPr>
            <a:xfrm flipH="1">
              <a:off x="5371181" y="899555"/>
              <a:ext cx="2422584" cy="3616895"/>
            </a:xfrm>
            <a:custGeom>
              <a:avLst/>
              <a:gdLst/>
              <a:ahLst/>
              <a:cxnLst/>
              <a:rect l="l" t="t" r="r" b="b"/>
              <a:pathLst>
                <a:path w="38735" h="57831" extrusionOk="0">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7" name="Google Shape;1437;p37"/>
            <p:cNvSpPr/>
            <p:nvPr/>
          </p:nvSpPr>
          <p:spPr>
            <a:xfrm flipH="1">
              <a:off x="5799910" y="571834"/>
              <a:ext cx="2266540" cy="2171538"/>
            </a:xfrm>
            <a:custGeom>
              <a:avLst/>
              <a:gdLst/>
              <a:ahLst/>
              <a:cxnLst/>
              <a:rect l="l" t="t" r="r" b="b"/>
              <a:pathLst>
                <a:path w="36240" h="34721" extrusionOk="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8" name="Google Shape;1438;p37"/>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9" name="Google Shape;1439;p37"/>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0" name="Google Shape;1440;p37"/>
            <p:cNvSpPr/>
            <p:nvPr/>
          </p:nvSpPr>
          <p:spPr>
            <a:xfrm flipH="1">
              <a:off x="6045203" y="3022737"/>
              <a:ext cx="1195437" cy="931258"/>
            </a:xfrm>
            <a:custGeom>
              <a:avLst/>
              <a:gdLst/>
              <a:ahLst/>
              <a:cxnLst/>
              <a:rect l="l" t="t" r="r" b="b"/>
              <a:pathLst>
                <a:path w="19114" h="14890" extrusionOk="0">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1" name="Google Shape;1441;p37"/>
            <p:cNvSpPr/>
            <p:nvPr/>
          </p:nvSpPr>
          <p:spPr>
            <a:xfrm flipH="1">
              <a:off x="6082791" y="3981884"/>
              <a:ext cx="909993" cy="589025"/>
            </a:xfrm>
            <a:custGeom>
              <a:avLst/>
              <a:gdLst/>
              <a:ahLst/>
              <a:cxnLst/>
              <a:rect l="l" t="t" r="r" b="b"/>
              <a:pathLst>
                <a:path w="14550" h="9418" extrusionOk="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2" name="Google Shape;1442;p37"/>
            <p:cNvSpPr/>
            <p:nvPr/>
          </p:nvSpPr>
          <p:spPr>
            <a:xfrm flipH="1">
              <a:off x="6587071" y="3997144"/>
              <a:ext cx="747258" cy="697286"/>
            </a:xfrm>
            <a:custGeom>
              <a:avLst/>
              <a:gdLst/>
              <a:ahLst/>
              <a:cxnLst/>
              <a:rect l="l" t="t" r="r" b="b"/>
              <a:pathLst>
                <a:path w="11948" h="11149" extrusionOk="0">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3" name="Google Shape;1443;p37"/>
            <p:cNvSpPr/>
            <p:nvPr/>
          </p:nvSpPr>
          <p:spPr>
            <a:xfrm flipH="1">
              <a:off x="6444663" y="4446572"/>
              <a:ext cx="355742" cy="346923"/>
            </a:xfrm>
            <a:custGeom>
              <a:avLst/>
              <a:gdLst/>
              <a:ahLst/>
              <a:cxnLst/>
              <a:rect l="l" t="t" r="r" b="b"/>
              <a:pathLst>
                <a:path w="5688" h="5547" extrusionOk="0">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4" name="Google Shape;1444;p37"/>
            <p:cNvSpPr/>
            <p:nvPr/>
          </p:nvSpPr>
          <p:spPr>
            <a:xfrm flipH="1">
              <a:off x="6224950" y="3789254"/>
              <a:ext cx="883538" cy="405025"/>
            </a:xfrm>
            <a:custGeom>
              <a:avLst/>
              <a:gdLst/>
              <a:ahLst/>
              <a:cxnLst/>
              <a:rect l="l" t="t" r="r" b="b"/>
              <a:pathLst>
                <a:path w="14127" h="6476" extrusionOk="0">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5" name="Google Shape;1445;p37"/>
            <p:cNvSpPr/>
            <p:nvPr/>
          </p:nvSpPr>
          <p:spPr>
            <a:xfrm flipH="1">
              <a:off x="6520276" y="3979820"/>
              <a:ext cx="601221" cy="288696"/>
            </a:xfrm>
            <a:custGeom>
              <a:avLst/>
              <a:gdLst/>
              <a:ahLst/>
              <a:cxnLst/>
              <a:rect l="l" t="t" r="r" b="b"/>
              <a:pathLst>
                <a:path w="9613" h="4616" extrusionOk="0">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6" name="Google Shape;1446;p37"/>
            <p:cNvSpPr/>
            <p:nvPr/>
          </p:nvSpPr>
          <p:spPr>
            <a:xfrm flipH="1">
              <a:off x="6212629" y="2943996"/>
              <a:ext cx="1096057" cy="920313"/>
            </a:xfrm>
            <a:custGeom>
              <a:avLst/>
              <a:gdLst/>
              <a:ahLst/>
              <a:cxnLst/>
              <a:rect l="l" t="t" r="r" b="b"/>
              <a:pathLst>
                <a:path w="17525" h="14715" extrusionOk="0">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7" name="Google Shape;1447;p37"/>
            <p:cNvSpPr/>
            <p:nvPr/>
          </p:nvSpPr>
          <p:spPr>
            <a:xfrm flipH="1">
              <a:off x="5814609" y="2750929"/>
              <a:ext cx="1537232" cy="1166981"/>
            </a:xfrm>
            <a:custGeom>
              <a:avLst/>
              <a:gdLst/>
              <a:ahLst/>
              <a:cxnLst/>
              <a:rect l="l" t="t" r="r" b="b"/>
              <a:pathLst>
                <a:path w="24579" h="18659" extrusionOk="0">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8" name="Google Shape;1448;p37"/>
            <p:cNvSpPr/>
            <p:nvPr/>
          </p:nvSpPr>
          <p:spPr>
            <a:xfrm flipH="1">
              <a:off x="6807596" y="3994330"/>
              <a:ext cx="125210" cy="59666"/>
            </a:xfrm>
            <a:custGeom>
              <a:avLst/>
              <a:gdLst/>
              <a:ahLst/>
              <a:cxnLst/>
              <a:rect l="l" t="t" r="r" b="b"/>
              <a:pathLst>
                <a:path w="2002" h="954" extrusionOk="0">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9" name="Google Shape;1449;p37"/>
            <p:cNvSpPr/>
            <p:nvPr/>
          </p:nvSpPr>
          <p:spPr>
            <a:xfrm flipH="1">
              <a:off x="6800342" y="4042174"/>
              <a:ext cx="124084" cy="49471"/>
            </a:xfrm>
            <a:custGeom>
              <a:avLst/>
              <a:gdLst/>
              <a:ahLst/>
              <a:cxnLst/>
              <a:rect l="l" t="t" r="r" b="b"/>
              <a:pathLst>
                <a:path w="1984" h="791" extrusionOk="0">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0" name="Google Shape;1450;p37"/>
            <p:cNvSpPr/>
            <p:nvPr/>
          </p:nvSpPr>
          <p:spPr>
            <a:xfrm flipH="1">
              <a:off x="6807409" y="4069193"/>
              <a:ext cx="125585" cy="61855"/>
            </a:xfrm>
            <a:custGeom>
              <a:avLst/>
              <a:gdLst/>
              <a:ahLst/>
              <a:cxnLst/>
              <a:rect l="l" t="t" r="r" b="b"/>
              <a:pathLst>
                <a:path w="2008" h="989" extrusionOk="0">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1" name="Google Shape;1451;p37"/>
            <p:cNvSpPr/>
            <p:nvPr/>
          </p:nvSpPr>
          <p:spPr>
            <a:xfrm flipH="1">
              <a:off x="6838305" y="4088643"/>
              <a:ext cx="120519" cy="79429"/>
            </a:xfrm>
            <a:custGeom>
              <a:avLst/>
              <a:gdLst/>
              <a:ahLst/>
              <a:cxnLst/>
              <a:rect l="l" t="t" r="r" b="b"/>
              <a:pathLst>
                <a:path w="1927" h="1270" extrusionOk="0">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2" name="Google Shape;1452;p37"/>
            <p:cNvSpPr/>
            <p:nvPr/>
          </p:nvSpPr>
          <p:spPr>
            <a:xfrm flipH="1">
              <a:off x="6852627" y="3999958"/>
              <a:ext cx="120707" cy="133653"/>
            </a:xfrm>
            <a:custGeom>
              <a:avLst/>
              <a:gdLst/>
              <a:ahLst/>
              <a:cxnLst/>
              <a:rect l="l" t="t" r="r" b="b"/>
              <a:pathLst>
                <a:path w="1930" h="2137" extrusionOk="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3" name="Google Shape;1453;p37"/>
            <p:cNvSpPr/>
            <p:nvPr/>
          </p:nvSpPr>
          <p:spPr>
            <a:xfrm flipH="1">
              <a:off x="5937819" y="4163131"/>
              <a:ext cx="328223" cy="378757"/>
            </a:xfrm>
            <a:custGeom>
              <a:avLst/>
              <a:gdLst/>
              <a:ahLst/>
              <a:cxnLst/>
              <a:rect l="l" t="t" r="r" b="b"/>
              <a:pathLst>
                <a:path w="5248" h="6056" extrusionOk="0">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4" name="Google Shape;1454;p37"/>
            <p:cNvSpPr/>
            <p:nvPr/>
          </p:nvSpPr>
          <p:spPr>
            <a:xfrm flipH="1">
              <a:off x="6049270" y="4175202"/>
              <a:ext cx="165487" cy="320343"/>
            </a:xfrm>
            <a:custGeom>
              <a:avLst/>
              <a:gdLst/>
              <a:ahLst/>
              <a:cxnLst/>
              <a:rect l="l" t="t" r="r" b="b"/>
              <a:pathLst>
                <a:path w="2646" h="5122" extrusionOk="0">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5" name="Google Shape;1455;p37"/>
            <p:cNvSpPr/>
            <p:nvPr/>
          </p:nvSpPr>
          <p:spPr>
            <a:xfrm flipH="1">
              <a:off x="5754194" y="4212289"/>
              <a:ext cx="462752" cy="333789"/>
            </a:xfrm>
            <a:custGeom>
              <a:avLst/>
              <a:gdLst/>
              <a:ahLst/>
              <a:cxnLst/>
              <a:rect l="l" t="t" r="r" b="b"/>
              <a:pathLst>
                <a:path w="7399" h="5337" extrusionOk="0">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6" name="Google Shape;1456;p37"/>
            <p:cNvSpPr/>
            <p:nvPr/>
          </p:nvSpPr>
          <p:spPr>
            <a:xfrm flipH="1">
              <a:off x="5835124" y="4224485"/>
              <a:ext cx="348299" cy="302893"/>
            </a:xfrm>
            <a:custGeom>
              <a:avLst/>
              <a:gdLst/>
              <a:ahLst/>
              <a:cxnLst/>
              <a:rect l="l" t="t" r="r" b="b"/>
              <a:pathLst>
                <a:path w="5569" h="4843" extrusionOk="0">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7" name="Google Shape;1457;p37"/>
            <p:cNvSpPr/>
            <p:nvPr/>
          </p:nvSpPr>
          <p:spPr>
            <a:xfrm flipH="1">
              <a:off x="7562296" y="2698893"/>
              <a:ext cx="73738" cy="49158"/>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8" name="Google Shape;1458;p37"/>
            <p:cNvSpPr/>
            <p:nvPr/>
          </p:nvSpPr>
          <p:spPr>
            <a:xfrm flipH="1">
              <a:off x="6074848" y="3064953"/>
              <a:ext cx="1136335" cy="885414"/>
            </a:xfrm>
            <a:custGeom>
              <a:avLst/>
              <a:gdLst/>
              <a:ahLst/>
              <a:cxnLst/>
              <a:rect l="l" t="t" r="r" b="b"/>
              <a:pathLst>
                <a:path w="18169" h="14157" extrusionOk="0">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9" name="Google Shape;1459;p37"/>
            <p:cNvSpPr/>
            <p:nvPr/>
          </p:nvSpPr>
          <p:spPr>
            <a:xfrm flipH="1">
              <a:off x="6138516" y="4435877"/>
              <a:ext cx="1107440" cy="152291"/>
            </a:xfrm>
            <a:custGeom>
              <a:avLst/>
              <a:gdLst/>
              <a:ahLst/>
              <a:cxnLst/>
              <a:rect l="l" t="t" r="r" b="b"/>
              <a:pathLst>
                <a:path w="17707" h="2435" extrusionOk="0">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0" name="Google Shape;1460;p37"/>
            <p:cNvSpPr/>
            <p:nvPr/>
          </p:nvSpPr>
          <p:spPr>
            <a:xfrm flipH="1">
              <a:off x="6635543" y="4466210"/>
              <a:ext cx="63" cy="63"/>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1" name="Google Shape;1461;p37"/>
            <p:cNvSpPr/>
            <p:nvPr/>
          </p:nvSpPr>
          <p:spPr>
            <a:xfrm flipH="1">
              <a:off x="6524717" y="3608820"/>
              <a:ext cx="28895" cy="10320"/>
            </a:xfrm>
            <a:custGeom>
              <a:avLst/>
              <a:gdLst/>
              <a:ahLst/>
              <a:cxnLst/>
              <a:rect l="l" t="t" r="r" b="b"/>
              <a:pathLst>
                <a:path w="462" h="165" extrusionOk="0">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2" name="Google Shape;1462;p37"/>
            <p:cNvSpPr/>
            <p:nvPr/>
          </p:nvSpPr>
          <p:spPr>
            <a:xfrm flipH="1">
              <a:off x="6107996" y="3976943"/>
              <a:ext cx="865338" cy="560006"/>
            </a:xfrm>
            <a:custGeom>
              <a:avLst/>
              <a:gdLst/>
              <a:ahLst/>
              <a:cxnLst/>
              <a:rect l="l" t="t" r="r" b="b"/>
              <a:pathLst>
                <a:path w="13836" h="8954" extrusionOk="0">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3" name="Google Shape;1463;p37"/>
            <p:cNvSpPr/>
            <p:nvPr/>
          </p:nvSpPr>
          <p:spPr>
            <a:xfrm flipH="1">
              <a:off x="6517900" y="4257007"/>
              <a:ext cx="427478" cy="305332"/>
            </a:xfrm>
            <a:custGeom>
              <a:avLst/>
              <a:gdLst/>
              <a:ahLst/>
              <a:cxnLst/>
              <a:rect l="l" t="t" r="r" b="b"/>
              <a:pathLst>
                <a:path w="6835" h="4882" extrusionOk="0">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4" name="Google Shape;1464;p37"/>
            <p:cNvSpPr/>
            <p:nvPr/>
          </p:nvSpPr>
          <p:spPr>
            <a:xfrm flipH="1">
              <a:off x="6587696" y="3991515"/>
              <a:ext cx="710358" cy="662888"/>
            </a:xfrm>
            <a:custGeom>
              <a:avLst/>
              <a:gdLst/>
              <a:ahLst/>
              <a:cxnLst/>
              <a:rect l="l" t="t" r="r" b="b"/>
              <a:pathLst>
                <a:path w="11358" h="10599" extrusionOk="0">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5" name="Google Shape;1465;p37"/>
            <p:cNvSpPr/>
            <p:nvPr/>
          </p:nvSpPr>
          <p:spPr>
            <a:xfrm flipH="1">
              <a:off x="6452168" y="4418616"/>
              <a:ext cx="338230" cy="329974"/>
            </a:xfrm>
            <a:custGeom>
              <a:avLst/>
              <a:gdLst/>
              <a:ahLst/>
              <a:cxnLst/>
              <a:rect l="l" t="t" r="r" b="b"/>
              <a:pathLst>
                <a:path w="5408" h="5276" extrusionOk="0">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6" name="Google Shape;1466;p37"/>
            <p:cNvSpPr/>
            <p:nvPr/>
          </p:nvSpPr>
          <p:spPr>
            <a:xfrm flipH="1">
              <a:off x="6239022" y="3790880"/>
              <a:ext cx="840008" cy="385012"/>
            </a:xfrm>
            <a:custGeom>
              <a:avLst/>
              <a:gdLst/>
              <a:ahLst/>
              <a:cxnLst/>
              <a:rect l="l" t="t" r="r" b="b"/>
              <a:pathLst>
                <a:path w="13431" h="6156" extrusionOk="0">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7" name="Google Shape;1467;p37"/>
            <p:cNvSpPr/>
            <p:nvPr/>
          </p:nvSpPr>
          <p:spPr>
            <a:xfrm flipH="1">
              <a:off x="6231642" y="2990090"/>
              <a:ext cx="1042083" cy="875095"/>
            </a:xfrm>
            <a:custGeom>
              <a:avLst/>
              <a:gdLst/>
              <a:ahLst/>
              <a:cxnLst/>
              <a:rect l="l" t="t" r="r" b="b"/>
              <a:pathLst>
                <a:path w="16662" h="13992" extrusionOk="0">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8" name="Google Shape;1468;p37"/>
            <p:cNvSpPr/>
            <p:nvPr/>
          </p:nvSpPr>
          <p:spPr>
            <a:xfrm flipH="1">
              <a:off x="6415643" y="3109045"/>
              <a:ext cx="561757" cy="219337"/>
            </a:xfrm>
            <a:custGeom>
              <a:avLst/>
              <a:gdLst/>
              <a:ahLst/>
              <a:cxnLst/>
              <a:rect l="l" t="t" r="r" b="b"/>
              <a:pathLst>
                <a:path w="8982" h="3507" extrusionOk="0">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9" name="Google Shape;1469;p37"/>
            <p:cNvSpPr/>
            <p:nvPr/>
          </p:nvSpPr>
          <p:spPr>
            <a:xfrm flipH="1">
              <a:off x="6782830" y="3418942"/>
              <a:ext cx="119644" cy="99192"/>
            </a:xfrm>
            <a:custGeom>
              <a:avLst/>
              <a:gdLst/>
              <a:ahLst/>
              <a:cxnLst/>
              <a:rect l="l" t="t" r="r" b="b"/>
              <a:pathLst>
                <a:path w="1913" h="1586" extrusionOk="0">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0" name="Google Shape;1470;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1" name="Google Shape;1471;p37"/>
            <p:cNvSpPr/>
            <p:nvPr/>
          </p:nvSpPr>
          <p:spPr>
            <a:xfrm flipH="1">
              <a:off x="6463488" y="3560975"/>
              <a:ext cx="155230" cy="24579"/>
            </a:xfrm>
            <a:custGeom>
              <a:avLst/>
              <a:gdLst/>
              <a:ahLst/>
              <a:cxnLst/>
              <a:rect l="l" t="t" r="r" b="b"/>
              <a:pathLst>
                <a:path w="2482" h="393" extrusionOk="0">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2" name="Google Shape;1472;p37"/>
            <p:cNvSpPr/>
            <p:nvPr/>
          </p:nvSpPr>
          <p:spPr>
            <a:xfrm flipH="1">
              <a:off x="6731983" y="3512442"/>
              <a:ext cx="221088" cy="159734"/>
            </a:xfrm>
            <a:custGeom>
              <a:avLst/>
              <a:gdLst/>
              <a:ahLst/>
              <a:cxnLst/>
              <a:rect l="l" t="t" r="r" b="b"/>
              <a:pathLst>
                <a:path w="3535" h="2554" extrusionOk="0">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3" name="Google Shape;1473;p37"/>
            <p:cNvSpPr/>
            <p:nvPr/>
          </p:nvSpPr>
          <p:spPr>
            <a:xfrm flipH="1">
              <a:off x="6253596" y="3480421"/>
              <a:ext cx="181498" cy="131339"/>
            </a:xfrm>
            <a:custGeom>
              <a:avLst/>
              <a:gdLst/>
              <a:ahLst/>
              <a:cxnLst/>
              <a:rect l="l" t="t" r="r" b="b"/>
              <a:pathLst>
                <a:path w="2902" h="2100" extrusionOk="0">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4" name="Google Shape;1474;p37"/>
            <p:cNvSpPr/>
            <p:nvPr/>
          </p:nvSpPr>
          <p:spPr>
            <a:xfrm flipH="1">
              <a:off x="5853260" y="2806654"/>
              <a:ext cx="1461431" cy="1109441"/>
            </a:xfrm>
            <a:custGeom>
              <a:avLst/>
              <a:gdLst/>
              <a:ahLst/>
              <a:cxnLst/>
              <a:rect l="l" t="t" r="r" b="b"/>
              <a:pathLst>
                <a:path w="23367" h="17739" extrusionOk="0">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5" name="Google Shape;1475;p37"/>
            <p:cNvSpPr/>
            <p:nvPr/>
          </p:nvSpPr>
          <p:spPr>
            <a:xfrm flipH="1">
              <a:off x="6144521" y="3287165"/>
              <a:ext cx="910994" cy="370127"/>
            </a:xfrm>
            <a:custGeom>
              <a:avLst/>
              <a:gdLst/>
              <a:ahLst/>
              <a:cxnLst/>
              <a:rect l="l" t="t" r="r" b="b"/>
              <a:pathLst>
                <a:path w="14566" h="5918" extrusionOk="0">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6" name="Google Shape;1476;p37"/>
            <p:cNvSpPr/>
            <p:nvPr/>
          </p:nvSpPr>
          <p:spPr>
            <a:xfrm flipH="1">
              <a:off x="7058016" y="3568230"/>
              <a:ext cx="119644" cy="69047"/>
            </a:xfrm>
            <a:custGeom>
              <a:avLst/>
              <a:gdLst/>
              <a:ahLst/>
              <a:cxnLst/>
              <a:rect l="l" t="t" r="r" b="b"/>
              <a:pathLst>
                <a:path w="1913" h="1104" extrusionOk="0">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7" name="Google Shape;1477;p37"/>
            <p:cNvSpPr/>
            <p:nvPr/>
          </p:nvSpPr>
          <p:spPr>
            <a:xfrm flipH="1">
              <a:off x="6048457" y="4090645"/>
              <a:ext cx="132152" cy="426227"/>
            </a:xfrm>
            <a:custGeom>
              <a:avLst/>
              <a:gdLst/>
              <a:ahLst/>
              <a:cxnLst/>
              <a:rect l="l" t="t" r="r" b="b"/>
              <a:pathLst>
                <a:path w="2113" h="6815" extrusionOk="0">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8" name="Google Shape;1478;p37"/>
            <p:cNvSpPr/>
            <p:nvPr/>
          </p:nvSpPr>
          <p:spPr>
            <a:xfrm flipH="1">
              <a:off x="6171603" y="4271517"/>
              <a:ext cx="28019" cy="265868"/>
            </a:xfrm>
            <a:custGeom>
              <a:avLst/>
              <a:gdLst/>
              <a:ahLst/>
              <a:cxnLst/>
              <a:rect l="l" t="t" r="r" b="b"/>
              <a:pathLst>
                <a:path w="448" h="4251" extrusionOk="0">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9" name="Google Shape;1479;p37"/>
            <p:cNvSpPr/>
            <p:nvPr/>
          </p:nvSpPr>
          <p:spPr>
            <a:xfrm flipH="1">
              <a:off x="6141958" y="4184395"/>
              <a:ext cx="96941" cy="104008"/>
            </a:xfrm>
            <a:custGeom>
              <a:avLst/>
              <a:gdLst/>
              <a:ahLst/>
              <a:cxnLst/>
              <a:rect l="l" t="t" r="r" b="b"/>
              <a:pathLst>
                <a:path w="1550" h="1663" extrusionOk="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0" name="Google Shape;1480;p37"/>
            <p:cNvSpPr/>
            <p:nvPr/>
          </p:nvSpPr>
          <p:spPr>
            <a:xfrm flipH="1">
              <a:off x="6103932" y="4329556"/>
              <a:ext cx="89936" cy="185001"/>
            </a:xfrm>
            <a:custGeom>
              <a:avLst/>
              <a:gdLst/>
              <a:ahLst/>
              <a:cxnLst/>
              <a:rect l="l" t="t" r="r" b="b"/>
              <a:pathLst>
                <a:path w="1438" h="2958" extrusionOk="0">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1" name="Google Shape;1481;p37"/>
            <p:cNvSpPr/>
            <p:nvPr/>
          </p:nvSpPr>
          <p:spPr>
            <a:xfrm flipH="1">
              <a:off x="6112876" y="4300724"/>
              <a:ext cx="41966" cy="36775"/>
            </a:xfrm>
            <a:custGeom>
              <a:avLst/>
              <a:gdLst/>
              <a:ahLst/>
              <a:cxnLst/>
              <a:rect l="l" t="t" r="r" b="b"/>
              <a:pathLst>
                <a:path w="671" h="588" extrusionOk="0">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2" name="Google Shape;1482;p37"/>
            <p:cNvSpPr/>
            <p:nvPr/>
          </p:nvSpPr>
          <p:spPr>
            <a:xfrm flipH="1">
              <a:off x="6168413" y="4335560"/>
              <a:ext cx="41716" cy="36775"/>
            </a:xfrm>
            <a:custGeom>
              <a:avLst/>
              <a:gdLst/>
              <a:ahLst/>
              <a:cxnLst/>
              <a:rect l="l" t="t" r="r" b="b"/>
              <a:pathLst>
                <a:path w="667" h="588" extrusionOk="0">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3" name="Google Shape;1483;p37"/>
            <p:cNvSpPr/>
            <p:nvPr/>
          </p:nvSpPr>
          <p:spPr>
            <a:xfrm flipH="1">
              <a:off x="6173479" y="4395288"/>
              <a:ext cx="38526" cy="33710"/>
            </a:xfrm>
            <a:custGeom>
              <a:avLst/>
              <a:gdLst/>
              <a:ahLst/>
              <a:cxnLst/>
              <a:rect l="l" t="t" r="r" b="b"/>
              <a:pathLst>
                <a:path w="616" h="539" extrusionOk="0">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4" name="Google Shape;1484;p37"/>
            <p:cNvSpPr/>
            <p:nvPr/>
          </p:nvSpPr>
          <p:spPr>
            <a:xfrm flipH="1">
              <a:off x="6101368" y="4434001"/>
              <a:ext cx="38276" cy="33773"/>
            </a:xfrm>
            <a:custGeom>
              <a:avLst/>
              <a:gdLst/>
              <a:ahLst/>
              <a:cxnLst/>
              <a:rect l="l" t="t" r="r" b="b"/>
              <a:pathLst>
                <a:path w="612" h="540" extrusionOk="0">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5" name="Google Shape;1485;p37"/>
            <p:cNvSpPr/>
            <p:nvPr/>
          </p:nvSpPr>
          <p:spPr>
            <a:xfrm flipH="1">
              <a:off x="6131701" y="4485098"/>
              <a:ext cx="26518" cy="23266"/>
            </a:xfrm>
            <a:custGeom>
              <a:avLst/>
              <a:gdLst/>
              <a:ahLst/>
              <a:cxnLst/>
              <a:rect l="l" t="t" r="r" b="b"/>
              <a:pathLst>
                <a:path w="424" h="372" extrusionOk="0">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6" name="Google Shape;1486;p37"/>
            <p:cNvSpPr/>
            <p:nvPr/>
          </p:nvSpPr>
          <p:spPr>
            <a:xfrm flipH="1">
              <a:off x="6180984" y="4451826"/>
              <a:ext cx="26581" cy="23266"/>
            </a:xfrm>
            <a:custGeom>
              <a:avLst/>
              <a:gdLst/>
              <a:ahLst/>
              <a:cxnLst/>
              <a:rect l="l" t="t" r="r" b="b"/>
              <a:pathLst>
                <a:path w="425" h="372" extrusionOk="0">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7" name="Google Shape;1487;p37"/>
            <p:cNvSpPr/>
            <p:nvPr/>
          </p:nvSpPr>
          <p:spPr>
            <a:xfrm flipH="1">
              <a:off x="6080666" y="4365768"/>
              <a:ext cx="41841" cy="36838"/>
            </a:xfrm>
            <a:custGeom>
              <a:avLst/>
              <a:gdLst/>
              <a:ahLst/>
              <a:cxnLst/>
              <a:rect l="l" t="t" r="r" b="b"/>
              <a:pathLst>
                <a:path w="669" h="589" extrusionOk="0">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8" name="Google Shape;1488;p37"/>
            <p:cNvSpPr/>
            <p:nvPr/>
          </p:nvSpPr>
          <p:spPr>
            <a:xfrm flipH="1">
              <a:off x="6192492" y="4455516"/>
              <a:ext cx="12508" cy="11007"/>
            </a:xfrm>
            <a:custGeom>
              <a:avLst/>
              <a:gdLst/>
              <a:ahLst/>
              <a:cxnLst/>
              <a:rect l="l" t="t" r="r" b="b"/>
              <a:pathLst>
                <a:path w="200" h="176" extrusionOk="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9" name="Google Shape;1489;p37"/>
            <p:cNvSpPr/>
            <p:nvPr/>
          </p:nvSpPr>
          <p:spPr>
            <a:xfrm flipH="1">
              <a:off x="6135266" y="4488663"/>
              <a:ext cx="9069" cy="7818"/>
            </a:xfrm>
            <a:custGeom>
              <a:avLst/>
              <a:gdLst/>
              <a:ahLst/>
              <a:cxnLst/>
              <a:rect l="l" t="t" r="r" b="b"/>
              <a:pathLst>
                <a:path w="145" h="125" extrusionOk="0">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0" name="Google Shape;1490;p37"/>
            <p:cNvSpPr/>
            <p:nvPr/>
          </p:nvSpPr>
          <p:spPr>
            <a:xfrm flipH="1">
              <a:off x="6105808" y="4439755"/>
              <a:ext cx="14635" cy="12759"/>
            </a:xfrm>
            <a:custGeom>
              <a:avLst/>
              <a:gdLst/>
              <a:ahLst/>
              <a:cxnLst/>
              <a:rect l="l" t="t" r="r" b="b"/>
              <a:pathLst>
                <a:path w="234" h="204" extrusionOk="0">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1" name="Google Shape;1491;p37"/>
            <p:cNvSpPr/>
            <p:nvPr/>
          </p:nvSpPr>
          <p:spPr>
            <a:xfrm flipH="1">
              <a:off x="6085607" y="4370771"/>
              <a:ext cx="17074" cy="15010"/>
            </a:xfrm>
            <a:custGeom>
              <a:avLst/>
              <a:gdLst/>
              <a:ahLst/>
              <a:cxnLst/>
              <a:rect l="l" t="t" r="r" b="b"/>
              <a:pathLst>
                <a:path w="273" h="240" extrusionOk="0">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2" name="Google Shape;1492;p37"/>
            <p:cNvSpPr/>
            <p:nvPr/>
          </p:nvSpPr>
          <p:spPr>
            <a:xfrm flipH="1">
              <a:off x="6127886" y="4304977"/>
              <a:ext cx="16449" cy="14635"/>
            </a:xfrm>
            <a:custGeom>
              <a:avLst/>
              <a:gdLst/>
              <a:ahLst/>
              <a:cxnLst/>
              <a:rect l="l" t="t" r="r" b="b"/>
              <a:pathLst>
                <a:path w="263" h="234" extrusionOk="0">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3" name="Google Shape;1493;p37"/>
            <p:cNvSpPr/>
            <p:nvPr/>
          </p:nvSpPr>
          <p:spPr>
            <a:xfrm flipH="1">
              <a:off x="6192930" y="4343002"/>
              <a:ext cx="12696" cy="11133"/>
            </a:xfrm>
            <a:custGeom>
              <a:avLst/>
              <a:gdLst/>
              <a:ahLst/>
              <a:cxnLst/>
              <a:rect l="l" t="t" r="r" b="b"/>
              <a:pathLst>
                <a:path w="203" h="178" extrusionOk="0">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4" name="Google Shape;1494;p37"/>
            <p:cNvSpPr/>
            <p:nvPr/>
          </p:nvSpPr>
          <p:spPr>
            <a:xfrm flipH="1">
              <a:off x="6193368" y="4400916"/>
              <a:ext cx="13322" cy="11758"/>
            </a:xfrm>
            <a:custGeom>
              <a:avLst/>
              <a:gdLst/>
              <a:ahLst/>
              <a:cxnLst/>
              <a:rect l="l" t="t" r="r" b="b"/>
              <a:pathLst>
                <a:path w="213" h="188" extrusionOk="0">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5" name="Google Shape;1495;p37"/>
            <p:cNvSpPr/>
            <p:nvPr/>
          </p:nvSpPr>
          <p:spPr>
            <a:xfrm flipH="1">
              <a:off x="7411131" y="4149997"/>
              <a:ext cx="73925" cy="15016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6" name="Google Shape;1496;p37"/>
            <p:cNvSpPr/>
            <p:nvPr/>
          </p:nvSpPr>
          <p:spPr>
            <a:xfrm flipH="1">
              <a:off x="7438024" y="4127607"/>
              <a:ext cx="33148" cy="28957"/>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7" name="Google Shape;1497;p37"/>
            <p:cNvSpPr/>
            <p:nvPr/>
          </p:nvSpPr>
          <p:spPr>
            <a:xfrm flipH="1">
              <a:off x="7397684" y="4160129"/>
              <a:ext cx="33210" cy="28957"/>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8" name="Google Shape;1498;p37"/>
            <p:cNvSpPr/>
            <p:nvPr/>
          </p:nvSpPr>
          <p:spPr>
            <a:xfrm flipH="1">
              <a:off x="7401749" y="4207098"/>
              <a:ext cx="30396" cy="26581"/>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9" name="Google Shape;1499;p37"/>
            <p:cNvSpPr/>
            <p:nvPr/>
          </p:nvSpPr>
          <p:spPr>
            <a:xfrm flipH="1">
              <a:off x="7462853" y="4230551"/>
              <a:ext cx="30333" cy="26518"/>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0" name="Google Shape;1500;p37"/>
            <p:cNvSpPr/>
            <p:nvPr/>
          </p:nvSpPr>
          <p:spPr>
            <a:xfrm flipH="1">
              <a:off x="7452784" y="4272767"/>
              <a:ext cx="20764" cy="18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1" name="Google Shape;1501;p37"/>
            <p:cNvSpPr/>
            <p:nvPr/>
          </p:nvSpPr>
          <p:spPr>
            <a:xfrm flipH="1">
              <a:off x="7410505" y="4251441"/>
              <a:ext cx="20764" cy="18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2" name="Google Shape;1502;p37"/>
            <p:cNvSpPr/>
            <p:nvPr/>
          </p:nvSpPr>
          <p:spPr>
            <a:xfrm flipH="1">
              <a:off x="7470046" y="4175389"/>
              <a:ext cx="33148" cy="28895"/>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3" name="Google Shape;1503;p37"/>
            <p:cNvSpPr/>
            <p:nvPr/>
          </p:nvSpPr>
          <p:spPr>
            <a:xfrm flipH="1">
              <a:off x="7412006" y="4254755"/>
              <a:ext cx="10132" cy="8756"/>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4" name="Google Shape;1504;p37"/>
            <p:cNvSpPr/>
            <p:nvPr/>
          </p:nvSpPr>
          <p:spPr>
            <a:xfrm flipH="1">
              <a:off x="7463229" y="4275144"/>
              <a:ext cx="7130" cy="6192"/>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5" name="Google Shape;1505;p37"/>
            <p:cNvSpPr/>
            <p:nvPr/>
          </p:nvSpPr>
          <p:spPr>
            <a:xfrm flipH="1">
              <a:off x="7477738" y="4234304"/>
              <a:ext cx="11383" cy="10069"/>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6" name="Google Shape;1506;p37"/>
            <p:cNvSpPr/>
            <p:nvPr/>
          </p:nvSpPr>
          <p:spPr>
            <a:xfrm flipH="1">
              <a:off x="7485244" y="4178579"/>
              <a:ext cx="13509" cy="11758"/>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7" name="Google Shape;1507;p37"/>
            <p:cNvSpPr/>
            <p:nvPr/>
          </p:nvSpPr>
          <p:spPr>
            <a:xfrm flipH="1">
              <a:off x="7445717" y="4131297"/>
              <a:ext cx="13134" cy="11445"/>
            </a:xfrm>
            <a:custGeom>
              <a:avLst/>
              <a:gdLst/>
              <a:ahLst/>
              <a:cxnLst/>
              <a:rect l="l" t="t" r="r" b="b"/>
              <a:pathLst>
                <a:path w="210" h="183" extrusionOk="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8" name="Google Shape;1508;p37"/>
            <p:cNvSpPr/>
            <p:nvPr/>
          </p:nvSpPr>
          <p:spPr>
            <a:xfrm flipH="1">
              <a:off x="7400874" y="4167009"/>
              <a:ext cx="9882" cy="8756"/>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9" name="Google Shape;1509;p37"/>
            <p:cNvSpPr/>
            <p:nvPr/>
          </p:nvSpPr>
          <p:spPr>
            <a:xfrm flipH="1">
              <a:off x="7405627" y="4212289"/>
              <a:ext cx="10507" cy="9194"/>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0" name="Google Shape;1510;p37"/>
            <p:cNvSpPr/>
            <p:nvPr/>
          </p:nvSpPr>
          <p:spPr>
            <a:xfrm flipH="1">
              <a:off x="7289048" y="4266888"/>
              <a:ext cx="169303" cy="229531"/>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1" name="Google Shape;1511;p37"/>
            <p:cNvSpPr/>
            <p:nvPr/>
          </p:nvSpPr>
          <p:spPr>
            <a:xfrm flipH="1">
              <a:off x="7337268" y="4273831"/>
              <a:ext cx="106197" cy="2030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2" name="Google Shape;1512;p37"/>
            <p:cNvSpPr/>
            <p:nvPr/>
          </p:nvSpPr>
          <p:spPr>
            <a:xfrm flipH="1">
              <a:off x="7202990" y="4344628"/>
              <a:ext cx="32272" cy="190192"/>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3" name="Google Shape;1513;p37"/>
            <p:cNvSpPr/>
            <p:nvPr/>
          </p:nvSpPr>
          <p:spPr>
            <a:xfrm flipH="1">
              <a:off x="7226693" y="4366768"/>
              <a:ext cx="79742" cy="167989"/>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4" name="Google Shape;1514;p37"/>
            <p:cNvSpPr/>
            <p:nvPr/>
          </p:nvSpPr>
          <p:spPr>
            <a:xfrm flipH="1">
              <a:off x="7226693" y="4483722"/>
              <a:ext cx="144348" cy="52973"/>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5" name="Google Shape;1515;p37"/>
            <p:cNvSpPr/>
            <p:nvPr/>
          </p:nvSpPr>
          <p:spPr>
            <a:xfrm flipH="1">
              <a:off x="7235199" y="4489476"/>
              <a:ext cx="128212" cy="40840"/>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6" name="Google Shape;1516;p37"/>
            <p:cNvSpPr/>
            <p:nvPr/>
          </p:nvSpPr>
          <p:spPr>
            <a:xfrm flipH="1">
              <a:off x="7248458" y="4278584"/>
              <a:ext cx="110450" cy="97629"/>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7" name="Google Shape;1517;p37"/>
            <p:cNvSpPr/>
            <p:nvPr/>
          </p:nvSpPr>
          <p:spPr>
            <a:xfrm flipH="1">
              <a:off x="7283732" y="4290529"/>
              <a:ext cx="44468" cy="20326"/>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8" name="Google Shape;1518;p37"/>
            <p:cNvSpPr/>
            <p:nvPr/>
          </p:nvSpPr>
          <p:spPr>
            <a:xfrm flipH="1">
              <a:off x="7315941" y="4325115"/>
              <a:ext cx="31459" cy="13697"/>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9" name="Google Shape;1519;p37"/>
            <p:cNvSpPr/>
            <p:nvPr/>
          </p:nvSpPr>
          <p:spPr>
            <a:xfrm flipH="1">
              <a:off x="7274726" y="4343002"/>
              <a:ext cx="31209" cy="14572"/>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0" name="Google Shape;1520;p37"/>
            <p:cNvSpPr/>
            <p:nvPr/>
          </p:nvSpPr>
          <p:spPr>
            <a:xfrm flipH="1">
              <a:off x="7253399" y="4310668"/>
              <a:ext cx="26518" cy="14072"/>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1" name="Google Shape;1521;p37"/>
            <p:cNvSpPr/>
            <p:nvPr/>
          </p:nvSpPr>
          <p:spPr>
            <a:xfrm flipH="1">
              <a:off x="7168028" y="4305977"/>
              <a:ext cx="61041" cy="49659"/>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2" name="Google Shape;1522;p37"/>
            <p:cNvSpPr/>
            <p:nvPr/>
          </p:nvSpPr>
          <p:spPr>
            <a:xfrm flipH="1">
              <a:off x="7183789" y="4311794"/>
              <a:ext cx="22703" cy="12071"/>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3" name="Google Shape;1523;p37"/>
            <p:cNvSpPr/>
            <p:nvPr/>
          </p:nvSpPr>
          <p:spPr>
            <a:xfrm flipH="1">
              <a:off x="7205554" y="4322864"/>
              <a:ext cx="13759" cy="10882"/>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4" name="Google Shape;1524;p37"/>
            <p:cNvSpPr/>
            <p:nvPr/>
          </p:nvSpPr>
          <p:spPr>
            <a:xfrm flipH="1">
              <a:off x="7187854" y="4342439"/>
              <a:ext cx="16699" cy="3627"/>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5" name="Google Shape;1525;p37"/>
            <p:cNvSpPr/>
            <p:nvPr/>
          </p:nvSpPr>
          <p:spPr>
            <a:xfrm flipH="1">
              <a:off x="7174846" y="4329493"/>
              <a:ext cx="13071" cy="3315"/>
            </a:xfrm>
            <a:custGeom>
              <a:avLst/>
              <a:gdLst/>
              <a:ahLst/>
              <a:cxnLst/>
              <a:rect l="l" t="t" r="r" b="b"/>
              <a:pathLst>
                <a:path w="209" h="53" extrusionOk="0">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6" name="Google Shape;1526;p37"/>
            <p:cNvSpPr/>
            <p:nvPr/>
          </p:nvSpPr>
          <p:spPr>
            <a:xfrm flipH="1">
              <a:off x="7231384" y="4288591"/>
              <a:ext cx="149039" cy="244729"/>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7" name="Google Shape;1527;p37"/>
            <p:cNvSpPr/>
            <p:nvPr/>
          </p:nvSpPr>
          <p:spPr>
            <a:xfrm flipH="1">
              <a:off x="7348338" y="4271329"/>
              <a:ext cx="68672" cy="50847"/>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8" name="Google Shape;1528;p37"/>
            <p:cNvSpPr/>
            <p:nvPr/>
          </p:nvSpPr>
          <p:spPr>
            <a:xfrm flipH="1">
              <a:off x="7375919" y="4278209"/>
              <a:ext cx="25705" cy="13196"/>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9" name="Google Shape;1529;p37"/>
            <p:cNvSpPr/>
            <p:nvPr/>
          </p:nvSpPr>
          <p:spPr>
            <a:xfrm flipH="1">
              <a:off x="7387240" y="4302788"/>
              <a:ext cx="18638" cy="4628"/>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0" name="Google Shape;1530;p37"/>
            <p:cNvSpPr/>
            <p:nvPr/>
          </p:nvSpPr>
          <p:spPr>
            <a:xfrm flipH="1">
              <a:off x="7363974" y="4298535"/>
              <a:ext cx="15010" cy="12383"/>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1" name="Google Shape;1531;p37"/>
            <p:cNvSpPr/>
            <p:nvPr/>
          </p:nvSpPr>
          <p:spPr>
            <a:xfrm flipH="1">
              <a:off x="7358595" y="4278959"/>
              <a:ext cx="12509" cy="11258"/>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2" name="Google Shape;1532;p37"/>
            <p:cNvSpPr/>
            <p:nvPr/>
          </p:nvSpPr>
          <p:spPr>
            <a:xfrm flipH="1">
              <a:off x="7144200" y="4424620"/>
              <a:ext cx="84870" cy="112076"/>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3" name="Google Shape;1533;p37"/>
            <p:cNvSpPr/>
            <p:nvPr/>
          </p:nvSpPr>
          <p:spPr>
            <a:xfrm flipH="1">
              <a:off x="7160336" y="4428185"/>
              <a:ext cx="61542" cy="101944"/>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4" name="Google Shape;1534;p37"/>
            <p:cNvSpPr/>
            <p:nvPr/>
          </p:nvSpPr>
          <p:spPr>
            <a:xfrm flipH="1">
              <a:off x="6823857" y="3235693"/>
              <a:ext cx="142034" cy="71549"/>
            </a:xfrm>
            <a:custGeom>
              <a:avLst/>
              <a:gdLst/>
              <a:ahLst/>
              <a:cxnLst/>
              <a:rect l="l" t="t" r="r" b="b"/>
              <a:pathLst>
                <a:path w="2271" h="1144" extrusionOk="0">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5" name="Google Shape;1535;p37"/>
            <p:cNvSpPr/>
            <p:nvPr/>
          </p:nvSpPr>
          <p:spPr>
            <a:xfrm flipH="1">
              <a:off x="6249280" y="3193415"/>
              <a:ext cx="151415" cy="50222"/>
            </a:xfrm>
            <a:custGeom>
              <a:avLst/>
              <a:gdLst/>
              <a:ahLst/>
              <a:cxnLst/>
              <a:rect l="l" t="t" r="r" b="b"/>
              <a:pathLst>
                <a:path w="2421" h="803" extrusionOk="0">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6" name="Google Shape;1536;p37"/>
            <p:cNvSpPr/>
            <p:nvPr/>
          </p:nvSpPr>
          <p:spPr>
            <a:xfrm flipH="1">
              <a:off x="6692080" y="3374412"/>
              <a:ext cx="251171" cy="207766"/>
            </a:xfrm>
            <a:custGeom>
              <a:avLst/>
              <a:gdLst/>
              <a:ahLst/>
              <a:cxnLst/>
              <a:rect l="l" t="t" r="r" b="b"/>
              <a:pathLst>
                <a:path w="4016" h="3322" extrusionOk="0">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7" name="Google Shape;1537;p37"/>
            <p:cNvSpPr/>
            <p:nvPr/>
          </p:nvSpPr>
          <p:spPr>
            <a:xfrm flipH="1">
              <a:off x="6782830" y="3419067"/>
              <a:ext cx="119644" cy="99067"/>
            </a:xfrm>
            <a:custGeom>
              <a:avLst/>
              <a:gdLst/>
              <a:ahLst/>
              <a:cxnLst/>
              <a:rect l="l" t="t" r="r" b="b"/>
              <a:pathLst>
                <a:path w="1913" h="1584" extrusionOk="0">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8" name="Google Shape;1538;p37"/>
            <p:cNvSpPr/>
            <p:nvPr/>
          </p:nvSpPr>
          <p:spPr>
            <a:xfrm flipH="1">
              <a:off x="6734359" y="3512317"/>
              <a:ext cx="195445" cy="99568"/>
            </a:xfrm>
            <a:custGeom>
              <a:avLst/>
              <a:gdLst/>
              <a:ahLst/>
              <a:cxnLst/>
              <a:rect l="l" t="t" r="r" b="b"/>
              <a:pathLst>
                <a:path w="3125" h="1592" extrusionOk="0">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9" name="Google Shape;1539;p37"/>
            <p:cNvSpPr/>
            <p:nvPr/>
          </p:nvSpPr>
          <p:spPr>
            <a:xfrm flipH="1">
              <a:off x="6230518" y="3351146"/>
              <a:ext cx="50659" cy="138407"/>
            </a:xfrm>
            <a:custGeom>
              <a:avLst/>
              <a:gdLst/>
              <a:ahLst/>
              <a:cxnLst/>
              <a:rect l="l" t="t" r="r" b="b"/>
              <a:pathLst>
                <a:path w="810" h="2213" extrusionOk="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0" name="Google Shape;1540;p37"/>
            <p:cNvSpPr/>
            <p:nvPr/>
          </p:nvSpPr>
          <p:spPr>
            <a:xfrm flipH="1">
              <a:off x="6241838" y="3338512"/>
              <a:ext cx="208454" cy="178746"/>
            </a:xfrm>
            <a:custGeom>
              <a:avLst/>
              <a:gdLst/>
              <a:ahLst/>
              <a:cxnLst/>
              <a:rect l="l" t="t" r="r" b="b"/>
              <a:pathLst>
                <a:path w="3333" h="2858" extrusionOk="0">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1" name="Google Shape;1541;p37"/>
            <p:cNvSpPr/>
            <p:nvPr/>
          </p:nvSpPr>
          <p:spPr>
            <a:xfrm flipH="1">
              <a:off x="6325958" y="3338325"/>
              <a:ext cx="22515" cy="876"/>
            </a:xfrm>
            <a:custGeom>
              <a:avLst/>
              <a:gdLst/>
              <a:ahLst/>
              <a:cxnLst/>
              <a:rect l="l" t="t" r="r" b="b"/>
              <a:pathLst>
                <a:path w="360" h="14" extrusionOk="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2" name="Google Shape;1542;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3" name="Google Shape;1543;p37"/>
            <p:cNvSpPr/>
            <p:nvPr/>
          </p:nvSpPr>
          <p:spPr>
            <a:xfrm flipH="1">
              <a:off x="6263165" y="3480546"/>
              <a:ext cx="154855" cy="61729"/>
            </a:xfrm>
            <a:custGeom>
              <a:avLst/>
              <a:gdLst/>
              <a:ahLst/>
              <a:cxnLst/>
              <a:rect l="l" t="t" r="r" b="b"/>
              <a:pathLst>
                <a:path w="2476" h="987" extrusionOk="0">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4" name="Google Shape;1544;p37"/>
            <p:cNvSpPr/>
            <p:nvPr/>
          </p:nvSpPr>
          <p:spPr>
            <a:xfrm flipH="1">
              <a:off x="6230518" y="3338325"/>
              <a:ext cx="219774" cy="101694"/>
            </a:xfrm>
            <a:custGeom>
              <a:avLst/>
              <a:gdLst/>
              <a:ahLst/>
              <a:cxnLst/>
              <a:rect l="l" t="t" r="r" b="b"/>
              <a:pathLst>
                <a:path w="3514" h="1626" extrusionOk="0">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5" name="Google Shape;1545;p37"/>
            <p:cNvSpPr/>
            <p:nvPr/>
          </p:nvSpPr>
          <p:spPr>
            <a:xfrm flipH="1">
              <a:off x="6249969" y="3367782"/>
              <a:ext cx="33773" cy="95065"/>
            </a:xfrm>
            <a:custGeom>
              <a:avLst/>
              <a:gdLst/>
              <a:ahLst/>
              <a:cxnLst/>
              <a:rect l="l" t="t" r="r" b="b"/>
              <a:pathLst>
                <a:path w="540" h="1520" extrusionOk="0">
                  <a:moveTo>
                    <a:pt x="42" y="1"/>
                  </a:moveTo>
                  <a:cubicBezTo>
                    <a:pt x="1" y="820"/>
                    <a:pt x="314" y="959"/>
                    <a:pt x="540" y="1520"/>
                  </a:cubicBezTo>
                  <a:cubicBezTo>
                    <a:pt x="540" y="953"/>
                    <a:pt x="448" y="386"/>
                    <a:pt x="42" y="1"/>
                  </a:cubicBezTo>
                  <a:close/>
                </a:path>
              </a:pathLst>
            </a:custGeom>
            <a:solidFill>
              <a:srgbClr val="E1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6" name="Google Shape;1546;p37"/>
            <p:cNvSpPr/>
            <p:nvPr/>
          </p:nvSpPr>
          <p:spPr>
            <a:xfrm flipH="1">
              <a:off x="6249969" y="3353460"/>
              <a:ext cx="70923" cy="148413"/>
            </a:xfrm>
            <a:custGeom>
              <a:avLst/>
              <a:gdLst/>
              <a:ahLst/>
              <a:cxnLst/>
              <a:rect l="l" t="t" r="r" b="b"/>
              <a:pathLst>
                <a:path w="1134" h="2373" extrusionOk="0">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7" name="Google Shape;1547;p37"/>
            <p:cNvSpPr/>
            <p:nvPr/>
          </p:nvSpPr>
          <p:spPr>
            <a:xfrm flipH="1">
              <a:off x="6713283" y="3395551"/>
              <a:ext cx="84307" cy="153354"/>
            </a:xfrm>
            <a:custGeom>
              <a:avLst/>
              <a:gdLst/>
              <a:ahLst/>
              <a:cxnLst/>
              <a:rect l="l" t="t" r="r" b="b"/>
              <a:pathLst>
                <a:path w="1348" h="2452" extrusionOk="0">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8" name="Google Shape;1548;p37"/>
            <p:cNvSpPr/>
            <p:nvPr/>
          </p:nvSpPr>
          <p:spPr>
            <a:xfrm flipH="1">
              <a:off x="6135077" y="3287165"/>
              <a:ext cx="911307" cy="370127"/>
            </a:xfrm>
            <a:custGeom>
              <a:avLst/>
              <a:gdLst/>
              <a:ahLst/>
              <a:cxnLst/>
              <a:rect l="l" t="t" r="r" b="b"/>
              <a:pathLst>
                <a:path w="14571" h="5918" extrusionOk="0">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9" name="Google Shape;1549;p37"/>
            <p:cNvSpPr/>
            <p:nvPr/>
          </p:nvSpPr>
          <p:spPr>
            <a:xfrm flipH="1">
              <a:off x="6996975" y="3458844"/>
              <a:ext cx="20952" cy="29708"/>
            </a:xfrm>
            <a:custGeom>
              <a:avLst/>
              <a:gdLst/>
              <a:ahLst/>
              <a:cxnLst/>
              <a:rect l="l" t="t" r="r" b="b"/>
              <a:pathLst>
                <a:path w="335" h="475" extrusionOk="0">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0" name="Google Shape;1550;p37"/>
            <p:cNvSpPr/>
            <p:nvPr/>
          </p:nvSpPr>
          <p:spPr>
            <a:xfrm flipH="1">
              <a:off x="6946816" y="3397177"/>
              <a:ext cx="26143" cy="33273"/>
            </a:xfrm>
            <a:custGeom>
              <a:avLst/>
              <a:gdLst/>
              <a:ahLst/>
              <a:cxnLst/>
              <a:rect l="l" t="t" r="r" b="b"/>
              <a:pathLst>
                <a:path w="418" h="532" extrusionOk="0">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1" name="Google Shape;1551;p37"/>
            <p:cNvSpPr/>
            <p:nvPr/>
          </p:nvSpPr>
          <p:spPr>
            <a:xfrm flipH="1">
              <a:off x="6883836" y="3353610"/>
              <a:ext cx="30959" cy="22828"/>
            </a:xfrm>
            <a:custGeom>
              <a:avLst/>
              <a:gdLst/>
              <a:ahLst/>
              <a:cxnLst/>
              <a:rect l="l" t="t" r="r" b="b"/>
              <a:pathLst>
                <a:path w="495" h="365" extrusionOk="0">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2" name="Google Shape;1552;p37"/>
            <p:cNvSpPr/>
            <p:nvPr/>
          </p:nvSpPr>
          <p:spPr>
            <a:xfrm flipH="1">
              <a:off x="6727855" y="3362216"/>
              <a:ext cx="23391" cy="27581"/>
            </a:xfrm>
            <a:custGeom>
              <a:avLst/>
              <a:gdLst/>
              <a:ahLst/>
              <a:cxnLst/>
              <a:rect l="l" t="t" r="r" b="b"/>
              <a:pathLst>
                <a:path w="374" h="441" extrusionOk="0">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3" name="Google Shape;1553;p37"/>
            <p:cNvSpPr/>
            <p:nvPr/>
          </p:nvSpPr>
          <p:spPr>
            <a:xfrm flipH="1">
              <a:off x="6643610" y="3431575"/>
              <a:ext cx="30458" cy="20827"/>
            </a:xfrm>
            <a:custGeom>
              <a:avLst/>
              <a:gdLst/>
              <a:ahLst/>
              <a:cxnLst/>
              <a:rect l="l" t="t" r="r" b="b"/>
              <a:pathLst>
                <a:path w="487" h="333" extrusionOk="0">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4" name="Google Shape;1554;p37"/>
            <p:cNvSpPr/>
            <p:nvPr/>
          </p:nvSpPr>
          <p:spPr>
            <a:xfrm flipH="1">
              <a:off x="6677383" y="3568980"/>
              <a:ext cx="34649" cy="18200"/>
            </a:xfrm>
            <a:custGeom>
              <a:avLst/>
              <a:gdLst/>
              <a:ahLst/>
              <a:cxnLst/>
              <a:rect l="l" t="t" r="r" b="b"/>
              <a:pathLst>
                <a:path w="554" h="291" extrusionOk="0">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5" name="Google Shape;1555;p37"/>
            <p:cNvSpPr/>
            <p:nvPr/>
          </p:nvSpPr>
          <p:spPr>
            <a:xfrm flipH="1">
              <a:off x="6780266" y="3624830"/>
              <a:ext cx="30646" cy="9882"/>
            </a:xfrm>
            <a:custGeom>
              <a:avLst/>
              <a:gdLst/>
              <a:ahLst/>
              <a:cxnLst/>
              <a:rect l="l" t="t" r="r" b="b"/>
              <a:pathLst>
                <a:path w="490" h="158" extrusionOk="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6" name="Google Shape;1556;p37"/>
            <p:cNvSpPr/>
            <p:nvPr/>
          </p:nvSpPr>
          <p:spPr>
            <a:xfrm flipH="1">
              <a:off x="6556408" y="3397138"/>
              <a:ext cx="31334" cy="15573"/>
            </a:xfrm>
            <a:custGeom>
              <a:avLst/>
              <a:gdLst/>
              <a:ahLst/>
              <a:cxnLst/>
              <a:rect l="l" t="t" r="r" b="b"/>
              <a:pathLst>
                <a:path w="501" h="249" extrusionOk="0">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7" name="Google Shape;1557;p37"/>
            <p:cNvSpPr/>
            <p:nvPr/>
          </p:nvSpPr>
          <p:spPr>
            <a:xfrm flipH="1">
              <a:off x="6468372" y="3363883"/>
              <a:ext cx="29958" cy="6692"/>
            </a:xfrm>
            <a:custGeom>
              <a:avLst/>
              <a:gdLst/>
              <a:ahLst/>
              <a:cxnLst/>
              <a:rect l="l" t="t" r="r" b="b"/>
              <a:pathLst>
                <a:path w="479" h="107" extrusionOk="0">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8" name="Google Shape;1558;p37"/>
            <p:cNvSpPr/>
            <p:nvPr/>
          </p:nvSpPr>
          <p:spPr>
            <a:xfrm flipH="1">
              <a:off x="6425463" y="3528328"/>
              <a:ext cx="25893" cy="21952"/>
            </a:xfrm>
            <a:custGeom>
              <a:avLst/>
              <a:gdLst/>
              <a:ahLst/>
              <a:cxnLst/>
              <a:rect l="l" t="t" r="r" b="b"/>
              <a:pathLst>
                <a:path w="414" h="351" extrusionOk="0">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9" name="Google Shape;1559;p37"/>
            <p:cNvSpPr/>
            <p:nvPr/>
          </p:nvSpPr>
          <p:spPr>
            <a:xfrm flipH="1">
              <a:off x="6267043" y="3555346"/>
              <a:ext cx="29520" cy="15761"/>
            </a:xfrm>
            <a:custGeom>
              <a:avLst/>
              <a:gdLst/>
              <a:ahLst/>
              <a:cxnLst/>
              <a:rect l="l" t="t" r="r" b="b"/>
              <a:pathLst>
                <a:path w="472" h="252" extrusionOk="0">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0" name="Google Shape;1560;p37"/>
            <p:cNvSpPr/>
            <p:nvPr/>
          </p:nvSpPr>
          <p:spPr>
            <a:xfrm flipH="1">
              <a:off x="6167538" y="3366031"/>
              <a:ext cx="18575" cy="17324"/>
            </a:xfrm>
            <a:custGeom>
              <a:avLst/>
              <a:gdLst/>
              <a:ahLst/>
              <a:cxnLst/>
              <a:rect l="l" t="t" r="r" b="b"/>
              <a:pathLst>
                <a:path w="297" h="277" extrusionOk="0">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1" name="Google Shape;1561;p37"/>
            <p:cNvSpPr/>
            <p:nvPr/>
          </p:nvSpPr>
          <p:spPr>
            <a:xfrm flipH="1">
              <a:off x="6315271" y="3311812"/>
              <a:ext cx="35524" cy="12133"/>
            </a:xfrm>
            <a:custGeom>
              <a:avLst/>
              <a:gdLst/>
              <a:ahLst/>
              <a:cxnLst/>
              <a:rect l="l" t="t" r="r" b="b"/>
              <a:pathLst>
                <a:path w="568" h="194" extrusionOk="0">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2" name="Google Shape;1562;p37"/>
            <p:cNvSpPr/>
            <p:nvPr/>
          </p:nvSpPr>
          <p:spPr>
            <a:xfrm flipH="1">
              <a:off x="6241588" y="3341702"/>
              <a:ext cx="34899" cy="15073"/>
            </a:xfrm>
            <a:custGeom>
              <a:avLst/>
              <a:gdLst/>
              <a:ahLst/>
              <a:cxnLst/>
              <a:rect l="l" t="t" r="r" b="b"/>
              <a:pathLst>
                <a:path w="558" h="241" extrusionOk="0">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3" name="Google Shape;1563;p37"/>
            <p:cNvSpPr/>
            <p:nvPr/>
          </p:nvSpPr>
          <p:spPr>
            <a:xfrm flipH="1">
              <a:off x="6933119" y="3545152"/>
              <a:ext cx="41966" cy="28082"/>
            </a:xfrm>
            <a:custGeom>
              <a:avLst/>
              <a:gdLst/>
              <a:ahLst/>
              <a:cxnLst/>
              <a:rect l="l" t="t" r="r" b="b"/>
              <a:pathLst>
                <a:path w="671" h="449" extrusionOk="0">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4" name="Google Shape;1564;p37"/>
            <p:cNvSpPr/>
            <p:nvPr/>
          </p:nvSpPr>
          <p:spPr>
            <a:xfrm flipH="1">
              <a:off x="7001478" y="3446585"/>
              <a:ext cx="13697" cy="23516"/>
            </a:xfrm>
            <a:custGeom>
              <a:avLst/>
              <a:gdLst/>
              <a:ahLst/>
              <a:cxnLst/>
              <a:rect l="l" t="t" r="r" b="b"/>
              <a:pathLst>
                <a:path w="219" h="376" extrusionOk="0">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5" name="Google Shape;1565;p37"/>
            <p:cNvSpPr/>
            <p:nvPr/>
          </p:nvSpPr>
          <p:spPr>
            <a:xfrm flipH="1">
              <a:off x="6962889" y="3393299"/>
              <a:ext cx="17074" cy="25893"/>
            </a:xfrm>
            <a:custGeom>
              <a:avLst/>
              <a:gdLst/>
              <a:ahLst/>
              <a:cxnLst/>
              <a:rect l="l" t="t" r="r" b="b"/>
              <a:pathLst>
                <a:path w="273" h="414" extrusionOk="0">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6" name="Google Shape;1566;p37"/>
            <p:cNvSpPr/>
            <p:nvPr/>
          </p:nvSpPr>
          <p:spPr>
            <a:xfrm flipH="1">
              <a:off x="6904725" y="3557097"/>
              <a:ext cx="34398" cy="28019"/>
            </a:xfrm>
            <a:custGeom>
              <a:avLst/>
              <a:gdLst/>
              <a:ahLst/>
              <a:cxnLst/>
              <a:rect l="l" t="t" r="r" b="b"/>
              <a:pathLst>
                <a:path w="550" h="448" extrusionOk="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7" name="Google Shape;1567;p37"/>
            <p:cNvSpPr/>
            <p:nvPr/>
          </p:nvSpPr>
          <p:spPr>
            <a:xfrm flipH="1">
              <a:off x="6774950" y="3606318"/>
              <a:ext cx="28144" cy="17074"/>
            </a:xfrm>
            <a:custGeom>
              <a:avLst/>
              <a:gdLst/>
              <a:ahLst/>
              <a:cxnLst/>
              <a:rect l="l" t="t" r="r" b="b"/>
              <a:pathLst>
                <a:path w="450" h="273" extrusionOk="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8" name="Google Shape;1568;p37"/>
            <p:cNvSpPr/>
            <p:nvPr/>
          </p:nvSpPr>
          <p:spPr>
            <a:xfrm flipH="1">
              <a:off x="6700649" y="3561913"/>
              <a:ext cx="19701" cy="10382"/>
            </a:xfrm>
            <a:custGeom>
              <a:avLst/>
              <a:gdLst/>
              <a:ahLst/>
              <a:cxnLst/>
              <a:rect l="l" t="t" r="r" b="b"/>
              <a:pathLst>
                <a:path w="315" h="166" extrusionOk="0">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9" name="Google Shape;1569;p37"/>
            <p:cNvSpPr/>
            <p:nvPr/>
          </p:nvSpPr>
          <p:spPr>
            <a:xfrm flipH="1">
              <a:off x="6643235" y="3453653"/>
              <a:ext cx="23328" cy="17449"/>
            </a:xfrm>
            <a:custGeom>
              <a:avLst/>
              <a:gdLst/>
              <a:ahLst/>
              <a:cxnLst/>
              <a:rect l="l" t="t" r="r" b="b"/>
              <a:pathLst>
                <a:path w="373" h="279" extrusionOk="0">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0" name="Google Shape;1570;p37"/>
            <p:cNvSpPr/>
            <p:nvPr/>
          </p:nvSpPr>
          <p:spPr>
            <a:xfrm flipH="1">
              <a:off x="6551030" y="3396513"/>
              <a:ext cx="36587" cy="12884"/>
            </a:xfrm>
            <a:custGeom>
              <a:avLst/>
              <a:gdLst/>
              <a:ahLst/>
              <a:cxnLst/>
              <a:rect l="l" t="t" r="r" b="b"/>
              <a:pathLst>
                <a:path w="585" h="206" extrusionOk="0">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1" name="Google Shape;1571;p37"/>
            <p:cNvSpPr/>
            <p:nvPr/>
          </p:nvSpPr>
          <p:spPr>
            <a:xfrm flipH="1">
              <a:off x="6485628" y="3455967"/>
              <a:ext cx="30646" cy="26581"/>
            </a:xfrm>
            <a:custGeom>
              <a:avLst/>
              <a:gdLst/>
              <a:ahLst/>
              <a:cxnLst/>
              <a:rect l="l" t="t" r="r" b="b"/>
              <a:pathLst>
                <a:path w="490" h="425" extrusionOk="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2" name="Google Shape;1572;p37"/>
            <p:cNvSpPr/>
            <p:nvPr/>
          </p:nvSpPr>
          <p:spPr>
            <a:xfrm flipH="1">
              <a:off x="6402197" y="3509753"/>
              <a:ext cx="38276" cy="20702"/>
            </a:xfrm>
            <a:custGeom>
              <a:avLst/>
              <a:gdLst/>
              <a:ahLst/>
              <a:cxnLst/>
              <a:rect l="l" t="t" r="r" b="b"/>
              <a:pathLst>
                <a:path w="612" h="331" extrusionOk="0">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3" name="Google Shape;1573;p37"/>
            <p:cNvSpPr/>
            <p:nvPr/>
          </p:nvSpPr>
          <p:spPr>
            <a:xfrm flipH="1">
              <a:off x="6270858" y="3543213"/>
              <a:ext cx="48533" cy="16449"/>
            </a:xfrm>
            <a:custGeom>
              <a:avLst/>
              <a:gdLst/>
              <a:ahLst/>
              <a:cxnLst/>
              <a:rect l="l" t="t" r="r" b="b"/>
              <a:pathLst>
                <a:path w="776" h="263" extrusionOk="0">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4" name="Google Shape;1574;p37"/>
            <p:cNvSpPr/>
            <p:nvPr/>
          </p:nvSpPr>
          <p:spPr>
            <a:xfrm flipH="1">
              <a:off x="6166600" y="3386983"/>
              <a:ext cx="17700" cy="11758"/>
            </a:xfrm>
            <a:custGeom>
              <a:avLst/>
              <a:gdLst/>
              <a:ahLst/>
              <a:cxnLst/>
              <a:rect l="l" t="t" r="r" b="b"/>
              <a:pathLst>
                <a:path w="283" h="188" extrusionOk="0">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5" name="Google Shape;1575;p37"/>
            <p:cNvSpPr/>
            <p:nvPr/>
          </p:nvSpPr>
          <p:spPr>
            <a:xfrm flipH="1">
              <a:off x="6313582" y="3293550"/>
              <a:ext cx="30145" cy="19763"/>
            </a:xfrm>
            <a:custGeom>
              <a:avLst/>
              <a:gdLst/>
              <a:ahLst/>
              <a:cxnLst/>
              <a:rect l="l" t="t" r="r" b="b"/>
              <a:pathLst>
                <a:path w="482" h="316" extrusionOk="0">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6" name="Google Shape;1576;p37"/>
            <p:cNvSpPr/>
            <p:nvPr/>
          </p:nvSpPr>
          <p:spPr>
            <a:xfrm flipH="1">
              <a:off x="6720100" y="3348957"/>
              <a:ext cx="31647" cy="16136"/>
            </a:xfrm>
            <a:custGeom>
              <a:avLst/>
              <a:gdLst/>
              <a:ahLst/>
              <a:cxnLst/>
              <a:rect l="l" t="t" r="r" b="b"/>
              <a:pathLst>
                <a:path w="506" h="258" extrusionOk="0">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7" name="Google Shape;1577;p37"/>
            <p:cNvSpPr/>
            <p:nvPr/>
          </p:nvSpPr>
          <p:spPr>
            <a:xfrm flipH="1">
              <a:off x="6882773" y="3346105"/>
              <a:ext cx="17574" cy="17137"/>
            </a:xfrm>
            <a:custGeom>
              <a:avLst/>
              <a:gdLst/>
              <a:ahLst/>
              <a:cxnLst/>
              <a:rect l="l" t="t" r="r" b="b"/>
              <a:pathLst>
                <a:path w="281" h="274" extrusionOk="0">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8" name="Google Shape;1578;p37"/>
            <p:cNvSpPr/>
            <p:nvPr/>
          </p:nvSpPr>
          <p:spPr>
            <a:xfrm flipH="1">
              <a:off x="6935851" y="3481922"/>
              <a:ext cx="17262" cy="12133"/>
            </a:xfrm>
            <a:custGeom>
              <a:avLst/>
              <a:gdLst/>
              <a:ahLst/>
              <a:cxnLst/>
              <a:rect l="l" t="t" r="r" b="b"/>
              <a:pathLst>
                <a:path w="276" h="194" extrusionOk="0">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9" name="Google Shape;1579;p37"/>
            <p:cNvSpPr/>
            <p:nvPr/>
          </p:nvSpPr>
          <p:spPr>
            <a:xfrm flipH="1">
              <a:off x="6630226" y="3426572"/>
              <a:ext cx="14260" cy="22015"/>
            </a:xfrm>
            <a:custGeom>
              <a:avLst/>
              <a:gdLst/>
              <a:ahLst/>
              <a:cxnLst/>
              <a:rect l="l" t="t" r="r" b="b"/>
              <a:pathLst>
                <a:path w="228" h="352" extrusionOk="0">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0" name="Google Shape;1580;p37"/>
            <p:cNvSpPr/>
            <p:nvPr/>
          </p:nvSpPr>
          <p:spPr>
            <a:xfrm flipH="1">
              <a:off x="6514460" y="3387358"/>
              <a:ext cx="19763" cy="13634"/>
            </a:xfrm>
            <a:custGeom>
              <a:avLst/>
              <a:gdLst/>
              <a:ahLst/>
              <a:cxnLst/>
              <a:rect l="l" t="t" r="r" b="b"/>
              <a:pathLst>
                <a:path w="316" h="218" extrusionOk="0">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1" name="Google Shape;1581;p37"/>
            <p:cNvSpPr/>
            <p:nvPr/>
          </p:nvSpPr>
          <p:spPr>
            <a:xfrm flipH="1">
              <a:off x="6296250" y="3569731"/>
              <a:ext cx="36337" cy="18325"/>
            </a:xfrm>
            <a:custGeom>
              <a:avLst/>
              <a:gdLst/>
              <a:ahLst/>
              <a:cxnLst/>
              <a:rect l="l" t="t" r="r" b="b"/>
              <a:pathLst>
                <a:path w="581" h="293" extrusionOk="0">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2" name="Google Shape;1582;p37"/>
            <p:cNvSpPr/>
            <p:nvPr/>
          </p:nvSpPr>
          <p:spPr>
            <a:xfrm flipH="1">
              <a:off x="6902849" y="3582802"/>
              <a:ext cx="26455" cy="19826"/>
            </a:xfrm>
            <a:custGeom>
              <a:avLst/>
              <a:gdLst/>
              <a:ahLst/>
              <a:cxnLst/>
              <a:rect l="l" t="t" r="r" b="b"/>
              <a:pathLst>
                <a:path w="423" h="317" extrusionOk="0">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3" name="Google Shape;1583;p37"/>
            <p:cNvSpPr/>
            <p:nvPr/>
          </p:nvSpPr>
          <p:spPr>
            <a:xfrm flipH="1">
              <a:off x="6852189" y="3326379"/>
              <a:ext cx="18450" cy="22140"/>
            </a:xfrm>
            <a:custGeom>
              <a:avLst/>
              <a:gdLst/>
              <a:ahLst/>
              <a:cxnLst/>
              <a:rect l="l" t="t" r="r" b="b"/>
              <a:pathLst>
                <a:path w="295" h="354" extrusionOk="0">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4" name="Google Shape;1584;p37"/>
            <p:cNvSpPr/>
            <p:nvPr/>
          </p:nvSpPr>
          <p:spPr>
            <a:xfrm flipH="1">
              <a:off x="6689141" y="3338825"/>
              <a:ext cx="21640" cy="14322"/>
            </a:xfrm>
            <a:custGeom>
              <a:avLst/>
              <a:gdLst/>
              <a:ahLst/>
              <a:cxnLst/>
              <a:rect l="l" t="t" r="r" b="b"/>
              <a:pathLst>
                <a:path w="346" h="229" extrusionOk="0">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5" name="Google Shape;1585;p37"/>
            <p:cNvSpPr/>
            <p:nvPr/>
          </p:nvSpPr>
          <p:spPr>
            <a:xfrm flipH="1">
              <a:off x="6859319" y="3602499"/>
              <a:ext cx="29020" cy="25705"/>
            </a:xfrm>
            <a:custGeom>
              <a:avLst/>
              <a:gdLst/>
              <a:ahLst/>
              <a:cxnLst/>
              <a:rect l="l" t="t" r="r" b="b"/>
              <a:pathLst>
                <a:path w="464" h="411" extrusionOk="0">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6" name="Google Shape;1586;p37"/>
            <p:cNvSpPr/>
            <p:nvPr/>
          </p:nvSpPr>
          <p:spPr>
            <a:xfrm flipH="1">
              <a:off x="6683575" y="3593997"/>
              <a:ext cx="30145" cy="25330"/>
            </a:xfrm>
            <a:custGeom>
              <a:avLst/>
              <a:gdLst/>
              <a:ahLst/>
              <a:cxnLst/>
              <a:rect l="l" t="t" r="r" b="b"/>
              <a:pathLst>
                <a:path w="482" h="405" extrusionOk="0">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7" name="Google Shape;1587;p37"/>
            <p:cNvSpPr/>
            <p:nvPr/>
          </p:nvSpPr>
          <p:spPr>
            <a:xfrm flipH="1">
              <a:off x="6933788" y="3493304"/>
              <a:ext cx="30583" cy="18387"/>
            </a:xfrm>
            <a:custGeom>
              <a:avLst/>
              <a:gdLst/>
              <a:ahLst/>
              <a:cxnLst/>
              <a:rect l="l" t="t" r="r" b="b"/>
              <a:pathLst>
                <a:path w="489" h="294" extrusionOk="0">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8" name="Google Shape;1588;p37"/>
            <p:cNvSpPr/>
            <p:nvPr/>
          </p:nvSpPr>
          <p:spPr>
            <a:xfrm flipH="1">
              <a:off x="6204438" y="3438893"/>
              <a:ext cx="19951" cy="27331"/>
            </a:xfrm>
            <a:custGeom>
              <a:avLst/>
              <a:gdLst/>
              <a:ahLst/>
              <a:cxnLst/>
              <a:rect l="l" t="t" r="r" b="b"/>
              <a:pathLst>
                <a:path w="319" h="437" extrusionOk="0">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9" name="Google Shape;1589;p37"/>
            <p:cNvSpPr/>
            <p:nvPr/>
          </p:nvSpPr>
          <p:spPr>
            <a:xfrm flipH="1">
              <a:off x="6216634" y="3312933"/>
              <a:ext cx="32084" cy="27956"/>
            </a:xfrm>
            <a:custGeom>
              <a:avLst/>
              <a:gdLst/>
              <a:ahLst/>
              <a:cxnLst/>
              <a:rect l="l" t="t" r="r" b="b"/>
              <a:pathLst>
                <a:path w="513" h="447" extrusionOk="0">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0" name="Google Shape;1590;p37"/>
            <p:cNvSpPr/>
            <p:nvPr/>
          </p:nvSpPr>
          <p:spPr>
            <a:xfrm flipH="1">
              <a:off x="6432723" y="3354689"/>
              <a:ext cx="48721" cy="38026"/>
            </a:xfrm>
            <a:custGeom>
              <a:avLst/>
              <a:gdLst/>
              <a:ahLst/>
              <a:cxnLst/>
              <a:rect l="l" t="t" r="r" b="b"/>
              <a:pathLst>
                <a:path w="779" h="608" extrusionOk="0">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1" name="Google Shape;1591;p37"/>
            <p:cNvSpPr/>
            <p:nvPr/>
          </p:nvSpPr>
          <p:spPr>
            <a:xfrm flipH="1">
              <a:off x="6453675" y="3371951"/>
              <a:ext cx="3878" cy="2627"/>
            </a:xfrm>
            <a:custGeom>
              <a:avLst/>
              <a:gdLst/>
              <a:ahLst/>
              <a:cxnLst/>
              <a:rect l="l" t="t" r="r" b="b"/>
              <a:pathLst>
                <a:path w="62" h="42" extrusionOk="0">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2" name="Google Shape;1592;p37"/>
            <p:cNvSpPr/>
            <p:nvPr/>
          </p:nvSpPr>
          <p:spPr>
            <a:xfrm flipH="1">
              <a:off x="6720475" y="3352960"/>
              <a:ext cx="5379" cy="5816"/>
            </a:xfrm>
            <a:custGeom>
              <a:avLst/>
              <a:gdLst/>
              <a:ahLst/>
              <a:cxnLst/>
              <a:rect l="l" t="t" r="r" b="b"/>
              <a:pathLst>
                <a:path w="86" h="93" extrusionOk="0">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3" name="Google Shape;1593;p37"/>
            <p:cNvSpPr/>
            <p:nvPr/>
          </p:nvSpPr>
          <p:spPr>
            <a:xfrm flipH="1">
              <a:off x="6790430" y="3338589"/>
              <a:ext cx="53661" cy="25580"/>
            </a:xfrm>
            <a:custGeom>
              <a:avLst/>
              <a:gdLst/>
              <a:ahLst/>
              <a:cxnLst/>
              <a:rect l="l" t="t" r="r" b="b"/>
              <a:pathLst>
                <a:path w="858" h="409" extrusionOk="0">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4" name="Google Shape;1594;p37"/>
            <p:cNvSpPr/>
            <p:nvPr/>
          </p:nvSpPr>
          <p:spPr>
            <a:xfrm flipH="1">
              <a:off x="6482689" y="3449087"/>
              <a:ext cx="67734" cy="64544"/>
            </a:xfrm>
            <a:custGeom>
              <a:avLst/>
              <a:gdLst/>
              <a:ahLst/>
              <a:cxnLst/>
              <a:rect l="l" t="t" r="r" b="b"/>
              <a:pathLst>
                <a:path w="1083" h="1032" extrusionOk="0">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5" name="Google Shape;1595;p37"/>
            <p:cNvSpPr/>
            <p:nvPr/>
          </p:nvSpPr>
          <p:spPr>
            <a:xfrm flipH="1">
              <a:off x="6482001" y="3436516"/>
              <a:ext cx="69485" cy="71236"/>
            </a:xfrm>
            <a:custGeom>
              <a:avLst/>
              <a:gdLst/>
              <a:ahLst/>
              <a:cxnLst/>
              <a:rect l="l" t="t" r="r" b="b"/>
              <a:pathLst>
                <a:path w="1111" h="1139" extrusionOk="0">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6" name="Google Shape;1596;p37"/>
            <p:cNvSpPr/>
            <p:nvPr/>
          </p:nvSpPr>
          <p:spPr>
            <a:xfrm flipH="1">
              <a:off x="6897032" y="3854298"/>
              <a:ext cx="85496" cy="149977"/>
            </a:xfrm>
            <a:custGeom>
              <a:avLst/>
              <a:gdLst/>
              <a:ahLst/>
              <a:cxnLst/>
              <a:rect l="l" t="t" r="r" b="b"/>
              <a:pathLst>
                <a:path w="1367" h="2398" extrusionOk="0">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7" name="Google Shape;1597;p37"/>
            <p:cNvSpPr/>
            <p:nvPr/>
          </p:nvSpPr>
          <p:spPr>
            <a:xfrm flipH="1">
              <a:off x="6827485" y="4024287"/>
              <a:ext cx="221213" cy="143723"/>
            </a:xfrm>
            <a:custGeom>
              <a:avLst/>
              <a:gdLst/>
              <a:ahLst/>
              <a:cxnLst/>
              <a:rect l="l" t="t" r="r" b="b"/>
              <a:pathLst>
                <a:path w="3537" h="2298" extrusionOk="0">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8" name="Google Shape;1598;p37"/>
            <p:cNvSpPr/>
            <p:nvPr/>
          </p:nvSpPr>
          <p:spPr>
            <a:xfrm flipH="1">
              <a:off x="6827860" y="4021535"/>
              <a:ext cx="221088" cy="144598"/>
            </a:xfrm>
            <a:custGeom>
              <a:avLst/>
              <a:gdLst/>
              <a:ahLst/>
              <a:cxnLst/>
              <a:rect l="l" t="t" r="r" b="b"/>
              <a:pathLst>
                <a:path w="3535" h="2312" extrusionOk="0">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9" name="Google Shape;1599;p37"/>
            <p:cNvSpPr/>
            <p:nvPr/>
          </p:nvSpPr>
          <p:spPr>
            <a:xfrm flipH="1">
              <a:off x="6420959" y="3966186"/>
              <a:ext cx="471008" cy="263742"/>
            </a:xfrm>
            <a:custGeom>
              <a:avLst/>
              <a:gdLst/>
              <a:ahLst/>
              <a:cxnLst/>
              <a:rect l="l" t="t" r="r" b="b"/>
              <a:pathLst>
                <a:path w="7531" h="4217" extrusionOk="0">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0" name="Google Shape;1600;p37"/>
            <p:cNvSpPr/>
            <p:nvPr/>
          </p:nvSpPr>
          <p:spPr>
            <a:xfrm flipH="1">
              <a:off x="6675903" y="3966175"/>
              <a:ext cx="232522" cy="260203"/>
            </a:xfrm>
            <a:custGeom>
              <a:avLst/>
              <a:gdLst/>
              <a:ahLst/>
              <a:cxnLst/>
              <a:rect l="l" t="t" r="r" b="b"/>
              <a:pathLst>
                <a:path w="3738" h="4815" extrusionOk="0">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1" name="Google Shape;1601;p37"/>
            <p:cNvSpPr/>
            <p:nvPr/>
          </p:nvSpPr>
          <p:spPr>
            <a:xfrm flipH="1">
              <a:off x="6789459" y="4011716"/>
              <a:ext cx="129463" cy="147976"/>
            </a:xfrm>
            <a:custGeom>
              <a:avLst/>
              <a:gdLst/>
              <a:ahLst/>
              <a:cxnLst/>
              <a:rect l="l" t="t" r="r" b="b"/>
              <a:pathLst>
                <a:path w="2070" h="2366" extrusionOk="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2" name="Google Shape;1602;p37"/>
            <p:cNvSpPr/>
            <p:nvPr/>
          </p:nvSpPr>
          <p:spPr>
            <a:xfrm flipH="1">
              <a:off x="6359480" y="4026226"/>
              <a:ext cx="111889" cy="89874"/>
            </a:xfrm>
            <a:custGeom>
              <a:avLst/>
              <a:gdLst/>
              <a:ahLst/>
              <a:cxnLst/>
              <a:rect l="l" t="t" r="r" b="b"/>
              <a:pathLst>
                <a:path w="1789" h="1437" extrusionOk="0">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3" name="Google Shape;1603;p37"/>
            <p:cNvSpPr/>
            <p:nvPr/>
          </p:nvSpPr>
          <p:spPr>
            <a:xfrm flipH="1">
              <a:off x="6565495" y="4215166"/>
              <a:ext cx="167051" cy="26518"/>
            </a:xfrm>
            <a:custGeom>
              <a:avLst/>
              <a:gdLst/>
              <a:ahLst/>
              <a:cxnLst/>
              <a:rect l="l" t="t" r="r" b="b"/>
              <a:pathLst>
                <a:path w="2671" h="424" extrusionOk="0">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4" name="Google Shape;1604;p37"/>
            <p:cNvSpPr/>
            <p:nvPr/>
          </p:nvSpPr>
          <p:spPr>
            <a:xfrm flipH="1">
              <a:off x="6616092" y="3832971"/>
              <a:ext cx="82494" cy="125148"/>
            </a:xfrm>
            <a:custGeom>
              <a:avLst/>
              <a:gdLst/>
              <a:ahLst/>
              <a:cxnLst/>
              <a:rect l="l" t="t" r="r" b="b"/>
              <a:pathLst>
                <a:path w="1319" h="2001" extrusionOk="0">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5" name="Google Shape;1605;p37"/>
            <p:cNvSpPr/>
            <p:nvPr/>
          </p:nvSpPr>
          <p:spPr>
            <a:xfrm flipH="1">
              <a:off x="6434594" y="3981696"/>
              <a:ext cx="47532" cy="68609"/>
            </a:xfrm>
            <a:custGeom>
              <a:avLst/>
              <a:gdLst/>
              <a:ahLst/>
              <a:cxnLst/>
              <a:rect l="l" t="t" r="r" b="b"/>
              <a:pathLst>
                <a:path w="760" h="1097" extrusionOk="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6" name="Google Shape;1606;p37"/>
            <p:cNvSpPr/>
            <p:nvPr/>
          </p:nvSpPr>
          <p:spPr>
            <a:xfrm flipH="1">
              <a:off x="6444663" y="4062313"/>
              <a:ext cx="12884" cy="11758"/>
            </a:xfrm>
            <a:custGeom>
              <a:avLst/>
              <a:gdLst/>
              <a:ahLst/>
              <a:cxnLst/>
              <a:rect l="l" t="t" r="r" b="b"/>
              <a:pathLst>
                <a:path w="206" h="188" extrusionOk="0">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7" name="Google Shape;1607;p37"/>
            <p:cNvSpPr/>
            <p:nvPr/>
          </p:nvSpPr>
          <p:spPr>
            <a:xfrm flipH="1">
              <a:off x="6355665" y="3992704"/>
              <a:ext cx="49033" cy="33398"/>
            </a:xfrm>
            <a:custGeom>
              <a:avLst/>
              <a:gdLst/>
              <a:ahLst/>
              <a:cxnLst/>
              <a:rect l="l" t="t" r="r" b="b"/>
              <a:pathLst>
                <a:path w="784" h="534" extrusionOk="0">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8" name="Google Shape;1608;p37"/>
            <p:cNvSpPr/>
            <p:nvPr/>
          </p:nvSpPr>
          <p:spPr>
            <a:xfrm flipH="1">
              <a:off x="6338966" y="3988138"/>
              <a:ext cx="135655" cy="167739"/>
            </a:xfrm>
            <a:custGeom>
              <a:avLst/>
              <a:gdLst/>
              <a:ahLst/>
              <a:cxnLst/>
              <a:rect l="l" t="t" r="r" b="b"/>
              <a:pathLst>
                <a:path w="2169" h="2682" extrusionOk="0">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9" name="Google Shape;1609;p37"/>
            <p:cNvSpPr/>
            <p:nvPr/>
          </p:nvSpPr>
          <p:spPr>
            <a:xfrm flipH="1">
              <a:off x="6408389" y="4026852"/>
              <a:ext cx="56163" cy="30583"/>
            </a:xfrm>
            <a:custGeom>
              <a:avLst/>
              <a:gdLst/>
              <a:ahLst/>
              <a:cxnLst/>
              <a:rect l="l" t="t" r="r" b="b"/>
              <a:pathLst>
                <a:path w="898" h="489" extrusionOk="0">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0" name="Google Shape;1610;p37"/>
            <p:cNvSpPr/>
            <p:nvPr/>
          </p:nvSpPr>
          <p:spPr>
            <a:xfrm flipH="1">
              <a:off x="6411953" y="4054996"/>
              <a:ext cx="49033" cy="30396"/>
            </a:xfrm>
            <a:custGeom>
              <a:avLst/>
              <a:gdLst/>
              <a:ahLst/>
              <a:cxnLst/>
              <a:rect l="l" t="t" r="r" b="b"/>
              <a:pathLst>
                <a:path w="784" h="486" extrusionOk="0">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1" name="Google Shape;1611;p37"/>
            <p:cNvSpPr/>
            <p:nvPr/>
          </p:nvSpPr>
          <p:spPr>
            <a:xfrm flipH="1">
              <a:off x="6413892" y="4084703"/>
              <a:ext cx="48971" cy="30396"/>
            </a:xfrm>
            <a:custGeom>
              <a:avLst/>
              <a:gdLst/>
              <a:ahLst/>
              <a:cxnLst/>
              <a:rect l="l" t="t" r="r" b="b"/>
              <a:pathLst>
                <a:path w="783" h="486" extrusionOk="0">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2" name="Google Shape;1612;p37"/>
            <p:cNvSpPr/>
            <p:nvPr/>
          </p:nvSpPr>
          <p:spPr>
            <a:xfrm flipH="1">
              <a:off x="6766819" y="4126356"/>
              <a:ext cx="19513" cy="19451"/>
            </a:xfrm>
            <a:custGeom>
              <a:avLst/>
              <a:gdLst/>
              <a:ahLst/>
              <a:cxnLst/>
              <a:rect l="l" t="t" r="r" b="b"/>
              <a:pathLst>
                <a:path w="312" h="311" extrusionOk="0">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3" name="Google Shape;1613;p37"/>
            <p:cNvSpPr/>
            <p:nvPr/>
          </p:nvSpPr>
          <p:spPr>
            <a:xfrm flipH="1">
              <a:off x="6736924" y="4109220"/>
              <a:ext cx="19263" cy="19513"/>
            </a:xfrm>
            <a:custGeom>
              <a:avLst/>
              <a:gdLst/>
              <a:ahLst/>
              <a:cxnLst/>
              <a:rect l="l" t="t" r="r" b="b"/>
              <a:pathLst>
                <a:path w="308" h="312" extrusionOk="0">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4" name="Google Shape;1614;p37"/>
            <p:cNvSpPr/>
            <p:nvPr/>
          </p:nvSpPr>
          <p:spPr>
            <a:xfrm flipH="1">
              <a:off x="6709843" y="4166258"/>
              <a:ext cx="17762" cy="17762"/>
            </a:xfrm>
            <a:custGeom>
              <a:avLst/>
              <a:gdLst/>
              <a:ahLst/>
              <a:cxnLst/>
              <a:rect l="l" t="t" r="r" b="b"/>
              <a:pathLst>
                <a:path w="284" h="284" extrusionOk="0">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5" name="Google Shape;1615;p37"/>
            <p:cNvSpPr/>
            <p:nvPr/>
          </p:nvSpPr>
          <p:spPr>
            <a:xfrm flipH="1">
              <a:off x="6684826" y="4169010"/>
              <a:ext cx="12634" cy="12258"/>
            </a:xfrm>
            <a:custGeom>
              <a:avLst/>
              <a:gdLst/>
              <a:ahLst/>
              <a:cxnLst/>
              <a:rect l="l" t="t" r="r" b="b"/>
              <a:pathLst>
                <a:path w="202" h="196" extrusionOk="0">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6" name="Google Shape;1616;p37"/>
            <p:cNvSpPr/>
            <p:nvPr/>
          </p:nvSpPr>
          <p:spPr>
            <a:xfrm flipH="1">
              <a:off x="6688078" y="4137676"/>
              <a:ext cx="12634" cy="12196"/>
            </a:xfrm>
            <a:custGeom>
              <a:avLst/>
              <a:gdLst/>
              <a:ahLst/>
              <a:cxnLst/>
              <a:rect l="l" t="t" r="r" b="b"/>
              <a:pathLst>
                <a:path w="202" h="195" extrusionOk="0">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7" name="Google Shape;1617;p37"/>
            <p:cNvSpPr/>
            <p:nvPr/>
          </p:nvSpPr>
          <p:spPr>
            <a:xfrm flipH="1">
              <a:off x="6744616" y="4157690"/>
              <a:ext cx="19513" cy="19263"/>
            </a:xfrm>
            <a:custGeom>
              <a:avLst/>
              <a:gdLst/>
              <a:ahLst/>
              <a:cxnLst/>
              <a:rect l="l" t="t" r="r" b="b"/>
              <a:pathLst>
                <a:path w="312" h="308" extrusionOk="0">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8" name="Google Shape;1618;p37"/>
            <p:cNvSpPr/>
            <p:nvPr/>
          </p:nvSpPr>
          <p:spPr>
            <a:xfrm flipH="1">
              <a:off x="6691455" y="4138302"/>
              <a:ext cx="3065" cy="5816"/>
            </a:xfrm>
            <a:custGeom>
              <a:avLst/>
              <a:gdLst/>
              <a:ahLst/>
              <a:cxnLst/>
              <a:rect l="l" t="t" r="r" b="b"/>
              <a:pathLst>
                <a:path w="49" h="93" extrusionOk="0">
                  <a:moveTo>
                    <a:pt x="1" y="0"/>
                  </a:moveTo>
                  <a:lnTo>
                    <a:pt x="1" y="93"/>
                  </a:lnTo>
                  <a:cubicBezTo>
                    <a:pt x="28" y="93"/>
                    <a:pt x="48" y="72"/>
                    <a:pt x="48" y="44"/>
                  </a:cubicBezTo>
                  <a:cubicBezTo>
                    <a:pt x="48" y="21"/>
                    <a:pt x="28" y="0"/>
                    <a:pt x="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9" name="Google Shape;1619;p37"/>
            <p:cNvSpPr/>
            <p:nvPr/>
          </p:nvSpPr>
          <p:spPr>
            <a:xfrm flipH="1">
              <a:off x="6692331" y="4174326"/>
              <a:ext cx="4065" cy="4128"/>
            </a:xfrm>
            <a:custGeom>
              <a:avLst/>
              <a:gdLst/>
              <a:ahLst/>
              <a:cxnLst/>
              <a:rect l="l" t="t" r="r" b="b"/>
              <a:pathLst>
                <a:path w="65" h="66" extrusionOk="0">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0" name="Google Shape;1620;p37"/>
            <p:cNvSpPr/>
            <p:nvPr/>
          </p:nvSpPr>
          <p:spPr>
            <a:xfrm flipH="1">
              <a:off x="6755061" y="4165383"/>
              <a:ext cx="7943" cy="7943"/>
            </a:xfrm>
            <a:custGeom>
              <a:avLst/>
              <a:gdLst/>
              <a:ahLst/>
              <a:cxnLst/>
              <a:rect l="l" t="t" r="r" b="b"/>
              <a:pathLst>
                <a:path w="127" h="127" extrusionOk="0">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1" name="Google Shape;1621;p37"/>
            <p:cNvSpPr/>
            <p:nvPr/>
          </p:nvSpPr>
          <p:spPr>
            <a:xfrm flipH="1">
              <a:off x="6775387" y="4129546"/>
              <a:ext cx="7693" cy="7693"/>
            </a:xfrm>
            <a:custGeom>
              <a:avLst/>
              <a:gdLst/>
              <a:ahLst/>
              <a:cxnLst/>
              <a:rect l="l" t="t" r="r" b="b"/>
              <a:pathLst>
                <a:path w="123" h="123" extrusionOk="0">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2" name="Google Shape;1622;p37"/>
            <p:cNvSpPr/>
            <p:nvPr/>
          </p:nvSpPr>
          <p:spPr>
            <a:xfrm flipH="1">
              <a:off x="6743553" y="4109908"/>
              <a:ext cx="6067" cy="6067"/>
            </a:xfrm>
            <a:custGeom>
              <a:avLst/>
              <a:gdLst/>
              <a:ahLst/>
              <a:cxnLst/>
              <a:rect l="l" t="t" r="r" b="b"/>
              <a:pathLst>
                <a:path w="97" h="97" extrusionOk="0">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3" name="Google Shape;1623;p37"/>
            <p:cNvSpPr/>
            <p:nvPr/>
          </p:nvSpPr>
          <p:spPr>
            <a:xfrm flipH="1">
              <a:off x="6797152" y="3988638"/>
              <a:ext cx="118956" cy="56851"/>
            </a:xfrm>
            <a:custGeom>
              <a:avLst/>
              <a:gdLst/>
              <a:ahLst/>
              <a:cxnLst/>
              <a:rect l="l" t="t" r="r" b="b"/>
              <a:pathLst>
                <a:path w="1902" h="909" extrusionOk="0">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4" name="Google Shape;1624;p37"/>
            <p:cNvSpPr/>
            <p:nvPr/>
          </p:nvSpPr>
          <p:spPr>
            <a:xfrm flipH="1">
              <a:off x="6790335" y="4034232"/>
              <a:ext cx="118080" cy="46907"/>
            </a:xfrm>
            <a:custGeom>
              <a:avLst/>
              <a:gdLst/>
              <a:ahLst/>
              <a:cxnLst/>
              <a:rect l="l" t="t" r="r" b="b"/>
              <a:pathLst>
                <a:path w="1888" h="750" extrusionOk="0">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5" name="Google Shape;1625;p37"/>
            <p:cNvSpPr/>
            <p:nvPr/>
          </p:nvSpPr>
          <p:spPr>
            <a:xfrm flipH="1">
              <a:off x="6796902" y="4059999"/>
              <a:ext cx="119456" cy="58665"/>
            </a:xfrm>
            <a:custGeom>
              <a:avLst/>
              <a:gdLst/>
              <a:ahLst/>
              <a:cxnLst/>
              <a:rect l="l" t="t" r="r" b="b"/>
              <a:pathLst>
                <a:path w="1910" h="938" extrusionOk="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6" name="Google Shape;1626;p37"/>
            <p:cNvSpPr/>
            <p:nvPr/>
          </p:nvSpPr>
          <p:spPr>
            <a:xfrm flipH="1">
              <a:off x="6826422" y="4078324"/>
              <a:ext cx="114453" cy="75614"/>
            </a:xfrm>
            <a:custGeom>
              <a:avLst/>
              <a:gdLst/>
              <a:ahLst/>
              <a:cxnLst/>
              <a:rect l="l" t="t" r="r" b="b"/>
              <a:pathLst>
                <a:path w="1830" h="1209" extrusionOk="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7" name="Google Shape;1627;p37"/>
            <p:cNvSpPr/>
            <p:nvPr/>
          </p:nvSpPr>
          <p:spPr>
            <a:xfrm flipH="1">
              <a:off x="6840056" y="3994205"/>
              <a:ext cx="114703" cy="127024"/>
            </a:xfrm>
            <a:custGeom>
              <a:avLst/>
              <a:gdLst/>
              <a:ahLst/>
              <a:cxnLst/>
              <a:rect l="l" t="t" r="r" b="b"/>
              <a:pathLst>
                <a:path w="1834" h="2031" extrusionOk="0">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8" name="Google Shape;1628;p37"/>
            <p:cNvSpPr/>
            <p:nvPr/>
          </p:nvSpPr>
          <p:spPr>
            <a:xfrm flipH="1">
              <a:off x="6482251" y="3970501"/>
              <a:ext cx="364498" cy="12821"/>
            </a:xfrm>
            <a:custGeom>
              <a:avLst/>
              <a:gdLst/>
              <a:ahLst/>
              <a:cxnLst/>
              <a:rect l="l" t="t" r="r" b="b"/>
              <a:pathLst>
                <a:path w="5828" h="205" extrusionOk="0">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9" name="Google Shape;1629;p37"/>
            <p:cNvSpPr/>
            <p:nvPr/>
          </p:nvSpPr>
          <p:spPr>
            <a:xfrm flipH="1">
              <a:off x="6943501" y="4159253"/>
              <a:ext cx="269621" cy="348737"/>
            </a:xfrm>
            <a:custGeom>
              <a:avLst/>
              <a:gdLst/>
              <a:ahLst/>
              <a:cxnLst/>
              <a:rect l="l" t="t" r="r" b="b"/>
              <a:pathLst>
                <a:path w="4311" h="5576" extrusionOk="0">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0" name="Google Shape;1630;p37"/>
            <p:cNvSpPr/>
            <p:nvPr/>
          </p:nvSpPr>
          <p:spPr>
            <a:xfrm flipH="1">
              <a:off x="6693769" y="3907459"/>
              <a:ext cx="77615" cy="27644"/>
            </a:xfrm>
            <a:custGeom>
              <a:avLst/>
              <a:gdLst/>
              <a:ahLst/>
              <a:cxnLst/>
              <a:rect l="l" t="t" r="r" b="b"/>
              <a:pathLst>
                <a:path w="1241" h="442" extrusionOk="0">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1" name="Google Shape;1631;p37"/>
            <p:cNvSpPr/>
            <p:nvPr/>
          </p:nvSpPr>
          <p:spPr>
            <a:xfrm flipH="1">
              <a:off x="6644486" y="3934102"/>
              <a:ext cx="36150" cy="49846"/>
            </a:xfrm>
            <a:custGeom>
              <a:avLst/>
              <a:gdLst/>
              <a:ahLst/>
              <a:cxnLst/>
              <a:rect l="l" t="t" r="r" b="b"/>
              <a:pathLst>
                <a:path w="578" h="797" extrusionOk="0">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2" name="Google Shape;1632;p37"/>
            <p:cNvSpPr/>
            <p:nvPr/>
          </p:nvSpPr>
          <p:spPr>
            <a:xfrm flipH="1">
              <a:off x="6952883" y="3895388"/>
              <a:ext cx="107323" cy="198010"/>
            </a:xfrm>
            <a:custGeom>
              <a:avLst/>
              <a:gdLst/>
              <a:ahLst/>
              <a:cxnLst/>
              <a:rect l="l" t="t" r="r" b="b"/>
              <a:pathLst>
                <a:path w="1716" h="3166" extrusionOk="0">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3" name="Google Shape;1633;p37"/>
            <p:cNvSpPr/>
            <p:nvPr/>
          </p:nvSpPr>
          <p:spPr>
            <a:xfrm flipH="1">
              <a:off x="6491632" y="3876750"/>
              <a:ext cx="66233" cy="82243"/>
            </a:xfrm>
            <a:custGeom>
              <a:avLst/>
              <a:gdLst/>
              <a:ahLst/>
              <a:cxnLst/>
              <a:rect l="l" t="t" r="r" b="b"/>
              <a:pathLst>
                <a:path w="1059" h="1315" extrusionOk="0">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4" name="Google Shape;1634;p37"/>
            <p:cNvSpPr/>
            <p:nvPr/>
          </p:nvSpPr>
          <p:spPr>
            <a:xfrm flipH="1">
              <a:off x="5956394" y="3583115"/>
              <a:ext cx="201324" cy="210393"/>
            </a:xfrm>
            <a:custGeom>
              <a:avLst/>
              <a:gdLst/>
              <a:ahLst/>
              <a:cxnLst/>
              <a:rect l="l" t="t" r="r" b="b"/>
              <a:pathLst>
                <a:path w="3219" h="3364" extrusionOk="0">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5" name="Google Shape;1635;p37"/>
            <p:cNvSpPr/>
            <p:nvPr/>
          </p:nvSpPr>
          <p:spPr>
            <a:xfrm flipH="1">
              <a:off x="5991418" y="3169461"/>
              <a:ext cx="76990" cy="169052"/>
            </a:xfrm>
            <a:custGeom>
              <a:avLst/>
              <a:gdLst/>
              <a:ahLst/>
              <a:cxnLst/>
              <a:rect l="l" t="t" r="r" b="b"/>
              <a:pathLst>
                <a:path w="1231" h="2703" extrusionOk="0">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6" name="Google Shape;1636;p37"/>
            <p:cNvSpPr/>
            <p:nvPr/>
          </p:nvSpPr>
          <p:spPr>
            <a:xfrm flipH="1">
              <a:off x="6139393" y="2892211"/>
              <a:ext cx="208016" cy="174306"/>
            </a:xfrm>
            <a:custGeom>
              <a:avLst/>
              <a:gdLst/>
              <a:ahLst/>
              <a:cxnLst/>
              <a:rect l="l" t="t" r="r" b="b"/>
              <a:pathLst>
                <a:path w="3326" h="2787" extrusionOk="0">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grpSp>
          <p:nvGrpSpPr>
            <p:cNvPr id="1637" name="Google Shape;1637;p37"/>
            <p:cNvGrpSpPr/>
            <p:nvPr/>
          </p:nvGrpSpPr>
          <p:grpSpPr>
            <a:xfrm>
              <a:off x="6720483" y="1546905"/>
              <a:ext cx="1630144" cy="1130547"/>
              <a:chOff x="6720483" y="1546905"/>
              <a:chExt cx="1630144" cy="1130547"/>
            </a:xfrm>
          </p:grpSpPr>
          <p:sp>
            <p:nvSpPr>
              <p:cNvPr id="1638" name="Google Shape;1638;p37"/>
              <p:cNvSpPr/>
              <p:nvPr/>
            </p:nvSpPr>
            <p:spPr>
              <a:xfrm rot="10800000">
                <a:off x="6720483" y="1546905"/>
                <a:ext cx="1630144" cy="1130547"/>
              </a:xfrm>
              <a:custGeom>
                <a:avLst/>
                <a:gdLst/>
                <a:ahLst/>
                <a:cxnLst/>
                <a:rect l="l" t="t" r="r" b="b"/>
                <a:pathLst>
                  <a:path w="54712" h="37941" extrusionOk="0">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9" name="Google Shape;1639;p37"/>
              <p:cNvSpPr txBox="1"/>
              <p:nvPr/>
            </p:nvSpPr>
            <p:spPr>
              <a:xfrm>
                <a:off x="6967374" y="1728725"/>
                <a:ext cx="1136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mn-lt"/>
                    <a:ea typeface="Denk One"/>
                    <a:cs typeface="Denk One"/>
                    <a:sym typeface="Denk One"/>
                  </a:rPr>
                  <a:t>HĐ NHÓM</a:t>
                </a:r>
                <a:endParaRPr sz="2400" dirty="0">
                  <a:solidFill>
                    <a:schemeClr val="dk1"/>
                  </a:solidFill>
                  <a:latin typeface="+mn-lt"/>
                  <a:ea typeface="Denk One"/>
                  <a:cs typeface="Denk One"/>
                  <a:sym typeface="Denk One"/>
                </a:endParaRP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29"/>
          <p:cNvSpPr txBox="1">
            <a:spLocks noGrp="1"/>
          </p:cNvSpPr>
          <p:nvPr>
            <p:ph type="subTitle" idx="1"/>
          </p:nvPr>
        </p:nvSpPr>
        <p:spPr>
          <a:xfrm>
            <a:off x="5932375" y="2448700"/>
            <a:ext cx="2537975" cy="229315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2400" dirty="0">
                <a:latin typeface="+mn-lt"/>
              </a:rPr>
              <a:t>Thảo luận về cách phát triển mối quan hệ giữa thầy cô và các bạn</a:t>
            </a:r>
            <a:endParaRPr sz="2400" dirty="0">
              <a:latin typeface="+mn-lt"/>
            </a:endParaRPr>
          </a:p>
        </p:txBody>
      </p:sp>
      <p:sp>
        <p:nvSpPr>
          <p:cNvPr id="772" name="Google Shape;772;p29"/>
          <p:cNvSpPr txBox="1">
            <a:spLocks noGrp="1"/>
          </p:cNvSpPr>
          <p:nvPr>
            <p:ph type="subTitle" idx="2"/>
          </p:nvPr>
        </p:nvSpPr>
        <p:spPr>
          <a:xfrm>
            <a:off x="5439517" y="1754600"/>
            <a:ext cx="32988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s" dirty="0">
                <a:solidFill>
                  <a:schemeClr val="dk1"/>
                </a:solidFill>
                <a:latin typeface="+mn-lt"/>
              </a:rPr>
              <a:t>NHIỆM VỤ</a:t>
            </a:r>
            <a:endParaRPr dirty="0">
              <a:solidFill>
                <a:schemeClr val="dk1"/>
              </a:solidFill>
              <a:latin typeface="+mn-lt"/>
            </a:endParaRPr>
          </a:p>
        </p:txBody>
      </p:sp>
      <p:sp>
        <p:nvSpPr>
          <p:cNvPr id="773" name="Google Shape;773;p29"/>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a:latin typeface="+mn-lt"/>
              </a:rPr>
              <a:t>T</a:t>
            </a:r>
            <a:r>
              <a:rPr lang="es">
                <a:latin typeface="+mn-lt"/>
              </a:rPr>
              <a:t>hảo luận</a:t>
            </a:r>
            <a:endParaRPr>
              <a:solidFill>
                <a:schemeClr val="dk1"/>
              </a:solidFill>
              <a:latin typeface="+mn-lt"/>
            </a:endParaRPr>
          </a:p>
        </p:txBody>
      </p:sp>
      <p:sp>
        <p:nvSpPr>
          <p:cNvPr id="774" name="Google Shape;774;p29"/>
          <p:cNvSpPr/>
          <p:nvPr/>
        </p:nvSpPr>
        <p:spPr>
          <a:xfrm flipH="1">
            <a:off x="3547282" y="2253823"/>
            <a:ext cx="1580770" cy="1388823"/>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txBox="1"/>
          <p:nvPr/>
        </p:nvSpPr>
        <p:spPr>
          <a:xfrm flipH="1">
            <a:off x="3509917" y="2611600"/>
            <a:ext cx="19296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a:solidFill>
                  <a:schemeClr val="dk1"/>
                </a:solidFill>
                <a:latin typeface="+mn-lt"/>
                <a:ea typeface="Denk One"/>
                <a:cs typeface="Denk One"/>
                <a:sym typeface="Denk One"/>
              </a:rPr>
              <a:t>HĐ CÁ NHÂN</a:t>
            </a:r>
            <a:endParaRPr sz="1800">
              <a:solidFill>
                <a:schemeClr val="dk1"/>
              </a:solidFill>
              <a:latin typeface="+mn-lt"/>
              <a:ea typeface="Denk One"/>
              <a:cs typeface="Denk One"/>
              <a:sym typeface="Denk One"/>
            </a:endParaRPr>
          </a:p>
        </p:txBody>
      </p:sp>
      <p:sp>
        <p:nvSpPr>
          <p:cNvPr id="776" name="Google Shape;776;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29"/>
          <p:cNvGrpSpPr/>
          <p:nvPr/>
        </p:nvGrpSpPr>
        <p:grpSpPr>
          <a:xfrm>
            <a:off x="755856" y="1978199"/>
            <a:ext cx="3078801" cy="2763652"/>
            <a:chOff x="755856" y="1978199"/>
            <a:chExt cx="3078801" cy="2763652"/>
          </a:xfrm>
        </p:grpSpPr>
        <p:sp>
          <p:nvSpPr>
            <p:cNvPr id="778" name="Google Shape;778;p29"/>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txBox="1"/>
          <p:nvPr/>
        </p:nvSpPr>
        <p:spPr>
          <a:xfrm flipH="1">
            <a:off x="2015102" y="1367600"/>
            <a:ext cx="1943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dirty="0">
                <a:solidFill>
                  <a:schemeClr val="dk1"/>
                </a:solidFill>
                <a:latin typeface="+mn-lt"/>
                <a:ea typeface="Denk One"/>
                <a:cs typeface="Denk One"/>
                <a:sym typeface="Denk One"/>
              </a:rPr>
              <a:t>HĐ NHÓM</a:t>
            </a:r>
            <a:endParaRPr sz="1800" dirty="0">
              <a:solidFill>
                <a:schemeClr val="dk1"/>
              </a:solidFill>
              <a:latin typeface="+mn-lt"/>
              <a:ea typeface="Denk One"/>
              <a:cs typeface="Denk One"/>
              <a:sym typeface="Denk One"/>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7"/>
          <p:cNvSpPr txBox="1">
            <a:spLocks noGrp="1"/>
          </p:cNvSpPr>
          <p:nvPr>
            <p:ph type="subTitle" idx="1"/>
          </p:nvPr>
        </p:nvSpPr>
        <p:spPr>
          <a:xfrm flipH="1">
            <a:off x="390404" y="2285549"/>
            <a:ext cx="2524195" cy="24584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mn-lt"/>
              </a:rPr>
              <a:t>Chọn một trong những cách phát triển mối quan hệ với thấy cô bạn bè mà em tâm đắc nhất để chia sẻ cũng các bạn. Hãy cho thấy hiệu quả của pp mà em sử dụng </a:t>
            </a:r>
            <a:endParaRPr sz="1800" dirty="0">
              <a:latin typeface="+mn-lt"/>
            </a:endParaRPr>
          </a:p>
        </p:txBody>
      </p:sp>
      <p:sp>
        <p:nvSpPr>
          <p:cNvPr id="580" name="Google Shape;580;p27"/>
          <p:cNvSpPr txBox="1">
            <a:spLocks noGrp="1"/>
          </p:cNvSpPr>
          <p:nvPr>
            <p:ph type="subTitle" idx="3"/>
          </p:nvPr>
        </p:nvSpPr>
        <p:spPr>
          <a:xfrm flipH="1">
            <a:off x="3315050" y="2396487"/>
            <a:ext cx="2536424" cy="2347528"/>
          </a:xfrm>
          <a:prstGeom prst="rect">
            <a:avLst/>
          </a:prstGeom>
        </p:spPr>
        <p:txBody>
          <a:bodyPr spcFirstLastPara="1" wrap="square" lIns="91425" tIns="91425" rIns="91425" bIns="91425" anchor="t" anchorCtr="0">
            <a:noAutofit/>
          </a:bodyPr>
          <a:lstStyle/>
          <a:p>
            <a:pPr marL="0" lvl="0" indent="0"/>
            <a:r>
              <a:rPr lang="en-US" sz="1800" dirty="0" err="1">
                <a:latin typeface="+mn-lt"/>
              </a:rPr>
              <a:t>Chọn</a:t>
            </a:r>
            <a:r>
              <a:rPr lang="en-US" sz="1800" dirty="0">
                <a:latin typeface="+mn-lt"/>
              </a:rPr>
              <a:t> </a:t>
            </a:r>
            <a:r>
              <a:rPr lang="en-US" sz="1800" dirty="0" err="1">
                <a:latin typeface="+mn-lt"/>
              </a:rPr>
              <a:t>một</a:t>
            </a:r>
            <a:r>
              <a:rPr lang="en-US" sz="1800" dirty="0">
                <a:latin typeface="+mn-lt"/>
              </a:rPr>
              <a:t> </a:t>
            </a:r>
            <a:r>
              <a:rPr lang="en-US" sz="1800" dirty="0" err="1">
                <a:latin typeface="+mn-lt"/>
              </a:rPr>
              <a:t>trong</a:t>
            </a:r>
            <a:r>
              <a:rPr lang="en-US" sz="1800" dirty="0">
                <a:latin typeface="+mn-lt"/>
              </a:rPr>
              <a:t> </a:t>
            </a:r>
            <a:r>
              <a:rPr lang="en-US" sz="1800" dirty="0" err="1">
                <a:latin typeface="+mn-lt"/>
              </a:rPr>
              <a:t>những</a:t>
            </a:r>
            <a:r>
              <a:rPr lang="en-US" sz="1800" dirty="0">
                <a:latin typeface="+mn-lt"/>
              </a:rPr>
              <a:t> </a:t>
            </a:r>
            <a:r>
              <a:rPr lang="en-US" sz="1800" dirty="0" err="1">
                <a:latin typeface="+mn-lt"/>
              </a:rPr>
              <a:t>cách</a:t>
            </a:r>
            <a:r>
              <a:rPr lang="en-US" sz="1800" dirty="0">
                <a:latin typeface="+mn-lt"/>
              </a:rPr>
              <a:t> </a:t>
            </a:r>
            <a:r>
              <a:rPr lang="en-US" sz="1800" dirty="0" err="1">
                <a:latin typeface="+mn-lt"/>
              </a:rPr>
              <a:t>phát</a:t>
            </a:r>
            <a:r>
              <a:rPr lang="en-US" sz="1800" dirty="0">
                <a:latin typeface="+mn-lt"/>
              </a:rPr>
              <a:t> </a:t>
            </a:r>
            <a:r>
              <a:rPr lang="en-US" sz="1800" dirty="0" err="1">
                <a:latin typeface="+mn-lt"/>
              </a:rPr>
              <a:t>triển</a:t>
            </a:r>
            <a:r>
              <a:rPr lang="en-US" sz="1800" dirty="0">
                <a:latin typeface="+mn-lt"/>
              </a:rPr>
              <a:t> </a:t>
            </a:r>
            <a:r>
              <a:rPr lang="en-US" sz="1800" dirty="0" err="1">
                <a:latin typeface="+mn-lt"/>
              </a:rPr>
              <a:t>mối</a:t>
            </a:r>
            <a:r>
              <a:rPr lang="en-US" sz="1800" dirty="0">
                <a:latin typeface="+mn-lt"/>
              </a:rPr>
              <a:t> </a:t>
            </a:r>
            <a:r>
              <a:rPr lang="en-US" sz="1800" dirty="0" err="1">
                <a:latin typeface="+mn-lt"/>
              </a:rPr>
              <a:t>quan</a:t>
            </a:r>
            <a:r>
              <a:rPr lang="en-US" sz="1800" dirty="0">
                <a:latin typeface="+mn-lt"/>
              </a:rPr>
              <a:t> </a:t>
            </a:r>
            <a:r>
              <a:rPr lang="en-US" sz="1800" dirty="0" err="1">
                <a:latin typeface="+mn-lt"/>
              </a:rPr>
              <a:t>hệ</a:t>
            </a:r>
            <a:r>
              <a:rPr lang="en-US" sz="1800" dirty="0">
                <a:latin typeface="+mn-lt"/>
              </a:rPr>
              <a:t> </a:t>
            </a:r>
            <a:r>
              <a:rPr lang="en-US" sz="1800" dirty="0" err="1">
                <a:latin typeface="+mn-lt"/>
              </a:rPr>
              <a:t>với</a:t>
            </a:r>
            <a:r>
              <a:rPr lang="en-US" sz="1800" dirty="0">
                <a:latin typeface="+mn-lt"/>
              </a:rPr>
              <a:t> </a:t>
            </a:r>
            <a:r>
              <a:rPr lang="en-US" sz="1800" dirty="0" err="1">
                <a:latin typeface="+mn-lt"/>
              </a:rPr>
              <a:t>thấy</a:t>
            </a:r>
            <a:r>
              <a:rPr lang="en-US" sz="1800" dirty="0">
                <a:latin typeface="+mn-lt"/>
              </a:rPr>
              <a:t> </a:t>
            </a:r>
            <a:r>
              <a:rPr lang="en-US" sz="1800" dirty="0" err="1">
                <a:latin typeface="+mn-lt"/>
              </a:rPr>
              <a:t>cô</a:t>
            </a:r>
            <a:r>
              <a:rPr lang="en-US" sz="1800" dirty="0">
                <a:latin typeface="+mn-lt"/>
              </a:rPr>
              <a:t> </a:t>
            </a:r>
            <a:r>
              <a:rPr lang="en-US" sz="1800" dirty="0" err="1">
                <a:latin typeface="+mn-lt"/>
              </a:rPr>
              <a:t>bạn</a:t>
            </a:r>
            <a:r>
              <a:rPr lang="en-US" sz="1800" dirty="0">
                <a:latin typeface="+mn-lt"/>
              </a:rPr>
              <a:t> </a:t>
            </a:r>
            <a:r>
              <a:rPr lang="en-US" sz="1800" dirty="0" err="1">
                <a:latin typeface="+mn-lt"/>
              </a:rPr>
              <a:t>bè</a:t>
            </a:r>
            <a:r>
              <a:rPr lang="en-US" sz="1800" dirty="0">
                <a:latin typeface="+mn-lt"/>
              </a:rPr>
              <a:t>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tâm</a:t>
            </a:r>
            <a:r>
              <a:rPr lang="en-US" sz="1800" dirty="0">
                <a:latin typeface="+mn-lt"/>
              </a:rPr>
              <a:t> </a:t>
            </a:r>
            <a:r>
              <a:rPr lang="en-US" sz="1800" dirty="0" err="1">
                <a:latin typeface="+mn-lt"/>
              </a:rPr>
              <a:t>đắc</a:t>
            </a:r>
            <a:r>
              <a:rPr lang="en-US" sz="1800" dirty="0">
                <a:latin typeface="+mn-lt"/>
              </a:rPr>
              <a:t> </a:t>
            </a:r>
            <a:r>
              <a:rPr lang="en-US" sz="1800" dirty="0" err="1">
                <a:latin typeface="+mn-lt"/>
              </a:rPr>
              <a:t>nhất</a:t>
            </a:r>
            <a:r>
              <a:rPr lang="en-US" sz="1800" dirty="0">
                <a:latin typeface="+mn-lt"/>
              </a:rPr>
              <a:t> </a:t>
            </a:r>
            <a:r>
              <a:rPr lang="en-US" sz="1800" dirty="0" err="1">
                <a:latin typeface="+mn-lt"/>
              </a:rPr>
              <a:t>để</a:t>
            </a:r>
            <a:r>
              <a:rPr lang="en-US" sz="1800" dirty="0">
                <a:latin typeface="+mn-lt"/>
              </a:rPr>
              <a:t> chia </a:t>
            </a:r>
            <a:r>
              <a:rPr lang="en-US" sz="1800" dirty="0" err="1">
                <a:latin typeface="+mn-lt"/>
              </a:rPr>
              <a:t>sẻ</a:t>
            </a:r>
            <a:r>
              <a:rPr lang="en-US" sz="1800" dirty="0">
                <a:latin typeface="+mn-lt"/>
              </a:rPr>
              <a:t> </a:t>
            </a:r>
            <a:r>
              <a:rPr lang="en-US" sz="1800" dirty="0" err="1">
                <a:latin typeface="+mn-lt"/>
              </a:rPr>
              <a:t>cũng</a:t>
            </a:r>
            <a:r>
              <a:rPr lang="en-US" sz="1800" dirty="0">
                <a:latin typeface="+mn-lt"/>
              </a:rPr>
              <a:t> </a:t>
            </a:r>
            <a:r>
              <a:rPr lang="en-US" sz="1800" dirty="0" err="1">
                <a:latin typeface="+mn-lt"/>
              </a:rPr>
              <a:t>các</a:t>
            </a:r>
            <a:r>
              <a:rPr lang="en-US" sz="1800" dirty="0">
                <a:latin typeface="+mn-lt"/>
              </a:rPr>
              <a:t> </a:t>
            </a:r>
            <a:r>
              <a:rPr lang="en-US" sz="1800" dirty="0" err="1">
                <a:latin typeface="+mn-lt"/>
              </a:rPr>
              <a:t>bạn</a:t>
            </a:r>
            <a:r>
              <a:rPr lang="en-US" sz="1800" dirty="0">
                <a:latin typeface="+mn-lt"/>
              </a:rPr>
              <a:t>. </a:t>
            </a:r>
            <a:r>
              <a:rPr lang="en-US" sz="1800" dirty="0" err="1">
                <a:latin typeface="+mn-lt"/>
              </a:rPr>
              <a:t>Hãy</a:t>
            </a:r>
            <a:r>
              <a:rPr lang="en-US" sz="1800" dirty="0">
                <a:latin typeface="+mn-lt"/>
              </a:rPr>
              <a:t> </a:t>
            </a:r>
            <a:r>
              <a:rPr lang="en-US" sz="1800" dirty="0" err="1">
                <a:latin typeface="+mn-lt"/>
              </a:rPr>
              <a:t>cho</a:t>
            </a:r>
            <a:r>
              <a:rPr lang="en-US" sz="1800" dirty="0">
                <a:latin typeface="+mn-lt"/>
              </a:rPr>
              <a:t> </a:t>
            </a:r>
            <a:r>
              <a:rPr lang="en-US" sz="1800" dirty="0" err="1">
                <a:latin typeface="+mn-lt"/>
              </a:rPr>
              <a:t>thấy</a:t>
            </a:r>
            <a:r>
              <a:rPr lang="en-US" sz="1800" dirty="0">
                <a:latin typeface="+mn-lt"/>
              </a:rPr>
              <a:t> </a:t>
            </a:r>
            <a:r>
              <a:rPr lang="en-US" sz="1800" dirty="0" err="1">
                <a:latin typeface="+mn-lt"/>
              </a:rPr>
              <a:t>hiệu</a:t>
            </a:r>
            <a:r>
              <a:rPr lang="en-US" sz="1800" dirty="0">
                <a:latin typeface="+mn-lt"/>
              </a:rPr>
              <a:t> </a:t>
            </a:r>
            <a:r>
              <a:rPr lang="en-US" sz="1800" dirty="0" err="1">
                <a:latin typeface="+mn-lt"/>
              </a:rPr>
              <a:t>quả</a:t>
            </a:r>
            <a:r>
              <a:rPr lang="en-US" sz="1800" dirty="0">
                <a:latin typeface="+mn-lt"/>
              </a:rPr>
              <a:t> </a:t>
            </a:r>
            <a:r>
              <a:rPr lang="en-US" sz="1800" dirty="0" err="1">
                <a:latin typeface="+mn-lt"/>
              </a:rPr>
              <a:t>của</a:t>
            </a:r>
            <a:r>
              <a:rPr lang="en-US" sz="1800" dirty="0">
                <a:latin typeface="+mn-lt"/>
              </a:rPr>
              <a:t> pp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sử</a:t>
            </a:r>
            <a:r>
              <a:rPr lang="en-US" sz="1800" dirty="0">
                <a:latin typeface="+mn-lt"/>
              </a:rPr>
              <a:t> </a:t>
            </a:r>
            <a:r>
              <a:rPr lang="en-US" sz="1800" dirty="0" err="1">
                <a:latin typeface="+mn-lt"/>
              </a:rPr>
              <a:t>dụng</a:t>
            </a:r>
            <a:r>
              <a:rPr lang="en-US" sz="1800" dirty="0">
                <a:latin typeface="+mn-lt"/>
              </a:rPr>
              <a:t> </a:t>
            </a:r>
          </a:p>
        </p:txBody>
      </p:sp>
      <p:sp>
        <p:nvSpPr>
          <p:cNvPr id="581" name="Google Shape;581;p27"/>
          <p:cNvSpPr txBox="1">
            <a:spLocks noGrp="1"/>
          </p:cNvSpPr>
          <p:nvPr>
            <p:ph type="subTitle" idx="5"/>
          </p:nvPr>
        </p:nvSpPr>
        <p:spPr>
          <a:xfrm flipH="1">
            <a:off x="6228784" y="2396486"/>
            <a:ext cx="2545465" cy="2347529"/>
          </a:xfrm>
          <a:prstGeom prst="rect">
            <a:avLst/>
          </a:prstGeom>
        </p:spPr>
        <p:txBody>
          <a:bodyPr spcFirstLastPara="1" wrap="square" lIns="91425" tIns="91425" rIns="91425" bIns="91425" anchor="t" anchorCtr="0">
            <a:noAutofit/>
          </a:bodyPr>
          <a:lstStyle/>
          <a:p>
            <a:pPr marL="0" lvl="0" indent="0"/>
            <a:r>
              <a:rPr lang="en-US" sz="1800" dirty="0" err="1">
                <a:latin typeface="+mn-lt"/>
              </a:rPr>
              <a:t>Chọn</a:t>
            </a:r>
            <a:r>
              <a:rPr lang="en-US" sz="1800" dirty="0">
                <a:latin typeface="+mn-lt"/>
              </a:rPr>
              <a:t> </a:t>
            </a:r>
            <a:r>
              <a:rPr lang="en-US" sz="1800" dirty="0" err="1">
                <a:latin typeface="+mn-lt"/>
              </a:rPr>
              <a:t>một</a:t>
            </a:r>
            <a:r>
              <a:rPr lang="en-US" sz="1800" dirty="0">
                <a:latin typeface="+mn-lt"/>
              </a:rPr>
              <a:t> </a:t>
            </a:r>
            <a:r>
              <a:rPr lang="en-US" sz="1800" dirty="0" err="1">
                <a:latin typeface="+mn-lt"/>
              </a:rPr>
              <a:t>trong</a:t>
            </a:r>
            <a:r>
              <a:rPr lang="en-US" sz="1800" dirty="0">
                <a:latin typeface="+mn-lt"/>
              </a:rPr>
              <a:t> </a:t>
            </a:r>
            <a:r>
              <a:rPr lang="en-US" sz="1800" dirty="0" err="1">
                <a:latin typeface="+mn-lt"/>
              </a:rPr>
              <a:t>những</a:t>
            </a:r>
            <a:r>
              <a:rPr lang="en-US" sz="1800" dirty="0">
                <a:latin typeface="+mn-lt"/>
              </a:rPr>
              <a:t> </a:t>
            </a:r>
            <a:r>
              <a:rPr lang="en-US" sz="1800" dirty="0" err="1">
                <a:latin typeface="+mn-lt"/>
              </a:rPr>
              <a:t>cách</a:t>
            </a:r>
            <a:r>
              <a:rPr lang="en-US" sz="1800" dirty="0">
                <a:latin typeface="+mn-lt"/>
              </a:rPr>
              <a:t> </a:t>
            </a:r>
            <a:r>
              <a:rPr lang="en-US" sz="1800" dirty="0" err="1">
                <a:latin typeface="+mn-lt"/>
              </a:rPr>
              <a:t>phát</a:t>
            </a:r>
            <a:r>
              <a:rPr lang="en-US" sz="1800" dirty="0">
                <a:latin typeface="+mn-lt"/>
              </a:rPr>
              <a:t> </a:t>
            </a:r>
            <a:r>
              <a:rPr lang="en-US" sz="1800" dirty="0" err="1">
                <a:latin typeface="+mn-lt"/>
              </a:rPr>
              <a:t>triển</a:t>
            </a:r>
            <a:r>
              <a:rPr lang="en-US" sz="1800" dirty="0">
                <a:latin typeface="+mn-lt"/>
              </a:rPr>
              <a:t> </a:t>
            </a:r>
            <a:r>
              <a:rPr lang="en-US" sz="1800" dirty="0" err="1">
                <a:latin typeface="+mn-lt"/>
              </a:rPr>
              <a:t>mối</a:t>
            </a:r>
            <a:r>
              <a:rPr lang="en-US" sz="1800" dirty="0">
                <a:latin typeface="+mn-lt"/>
              </a:rPr>
              <a:t> </a:t>
            </a:r>
            <a:r>
              <a:rPr lang="en-US" sz="1800" dirty="0" err="1">
                <a:latin typeface="+mn-lt"/>
              </a:rPr>
              <a:t>quan</a:t>
            </a:r>
            <a:r>
              <a:rPr lang="en-US" sz="1800" dirty="0">
                <a:latin typeface="+mn-lt"/>
              </a:rPr>
              <a:t> </a:t>
            </a:r>
            <a:r>
              <a:rPr lang="en-US" sz="1800" dirty="0" err="1">
                <a:latin typeface="+mn-lt"/>
              </a:rPr>
              <a:t>hệ</a:t>
            </a:r>
            <a:r>
              <a:rPr lang="en-US" sz="1800" dirty="0">
                <a:latin typeface="+mn-lt"/>
              </a:rPr>
              <a:t> </a:t>
            </a:r>
            <a:r>
              <a:rPr lang="en-US" sz="1800" dirty="0" err="1">
                <a:latin typeface="+mn-lt"/>
              </a:rPr>
              <a:t>với</a:t>
            </a:r>
            <a:r>
              <a:rPr lang="en-US" sz="1800" dirty="0">
                <a:latin typeface="+mn-lt"/>
              </a:rPr>
              <a:t> </a:t>
            </a:r>
            <a:r>
              <a:rPr lang="en-US" sz="1800" dirty="0" err="1">
                <a:latin typeface="+mn-lt"/>
              </a:rPr>
              <a:t>thấy</a:t>
            </a:r>
            <a:r>
              <a:rPr lang="en-US" sz="1800" dirty="0">
                <a:latin typeface="+mn-lt"/>
              </a:rPr>
              <a:t> </a:t>
            </a:r>
            <a:r>
              <a:rPr lang="en-US" sz="1800" dirty="0" err="1">
                <a:latin typeface="+mn-lt"/>
              </a:rPr>
              <a:t>cô</a:t>
            </a:r>
            <a:r>
              <a:rPr lang="en-US" sz="1800" dirty="0">
                <a:latin typeface="+mn-lt"/>
              </a:rPr>
              <a:t> </a:t>
            </a:r>
            <a:r>
              <a:rPr lang="en-US" sz="1800" dirty="0" err="1">
                <a:latin typeface="+mn-lt"/>
              </a:rPr>
              <a:t>bạn</a:t>
            </a:r>
            <a:r>
              <a:rPr lang="en-US" sz="1800" dirty="0">
                <a:latin typeface="+mn-lt"/>
              </a:rPr>
              <a:t> </a:t>
            </a:r>
            <a:r>
              <a:rPr lang="en-US" sz="1800" dirty="0" err="1">
                <a:latin typeface="+mn-lt"/>
              </a:rPr>
              <a:t>bè</a:t>
            </a:r>
            <a:r>
              <a:rPr lang="en-US" sz="1800" dirty="0">
                <a:latin typeface="+mn-lt"/>
              </a:rPr>
              <a:t>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tâm</a:t>
            </a:r>
            <a:r>
              <a:rPr lang="en-US" sz="1800" dirty="0">
                <a:latin typeface="+mn-lt"/>
              </a:rPr>
              <a:t> </a:t>
            </a:r>
            <a:r>
              <a:rPr lang="en-US" sz="1800" dirty="0" err="1">
                <a:latin typeface="+mn-lt"/>
              </a:rPr>
              <a:t>đắc</a:t>
            </a:r>
            <a:r>
              <a:rPr lang="en-US" sz="1800" dirty="0">
                <a:latin typeface="+mn-lt"/>
              </a:rPr>
              <a:t> </a:t>
            </a:r>
            <a:r>
              <a:rPr lang="en-US" sz="1800" dirty="0" err="1">
                <a:latin typeface="+mn-lt"/>
              </a:rPr>
              <a:t>nhất</a:t>
            </a:r>
            <a:r>
              <a:rPr lang="en-US" sz="1800" dirty="0">
                <a:latin typeface="+mn-lt"/>
              </a:rPr>
              <a:t> </a:t>
            </a:r>
            <a:r>
              <a:rPr lang="en-US" sz="1800" dirty="0" err="1">
                <a:latin typeface="+mn-lt"/>
              </a:rPr>
              <a:t>để</a:t>
            </a:r>
            <a:r>
              <a:rPr lang="en-US" sz="1800" dirty="0">
                <a:latin typeface="+mn-lt"/>
              </a:rPr>
              <a:t> chia </a:t>
            </a:r>
            <a:r>
              <a:rPr lang="en-US" sz="1800" dirty="0" err="1">
                <a:latin typeface="+mn-lt"/>
              </a:rPr>
              <a:t>sẻ</a:t>
            </a:r>
            <a:r>
              <a:rPr lang="en-US" sz="1800" dirty="0">
                <a:latin typeface="+mn-lt"/>
              </a:rPr>
              <a:t> </a:t>
            </a:r>
            <a:r>
              <a:rPr lang="en-US" sz="1800" dirty="0" err="1">
                <a:latin typeface="+mn-lt"/>
              </a:rPr>
              <a:t>cũng</a:t>
            </a:r>
            <a:r>
              <a:rPr lang="en-US" sz="1800" dirty="0">
                <a:latin typeface="+mn-lt"/>
              </a:rPr>
              <a:t> </a:t>
            </a:r>
            <a:r>
              <a:rPr lang="en-US" sz="1800" dirty="0" err="1">
                <a:latin typeface="+mn-lt"/>
              </a:rPr>
              <a:t>các</a:t>
            </a:r>
            <a:r>
              <a:rPr lang="en-US" sz="1800" dirty="0">
                <a:latin typeface="+mn-lt"/>
              </a:rPr>
              <a:t> </a:t>
            </a:r>
            <a:r>
              <a:rPr lang="en-US" sz="1800" dirty="0" err="1">
                <a:latin typeface="+mn-lt"/>
              </a:rPr>
              <a:t>bạn</a:t>
            </a:r>
            <a:r>
              <a:rPr lang="en-US" sz="1800" dirty="0">
                <a:latin typeface="+mn-lt"/>
              </a:rPr>
              <a:t>. </a:t>
            </a:r>
            <a:r>
              <a:rPr lang="en-US" sz="1800" dirty="0" err="1">
                <a:latin typeface="+mn-lt"/>
              </a:rPr>
              <a:t>Hãy</a:t>
            </a:r>
            <a:r>
              <a:rPr lang="en-US" sz="1800" dirty="0">
                <a:latin typeface="+mn-lt"/>
              </a:rPr>
              <a:t> </a:t>
            </a:r>
            <a:r>
              <a:rPr lang="en-US" sz="1800" dirty="0" err="1">
                <a:latin typeface="+mn-lt"/>
              </a:rPr>
              <a:t>cho</a:t>
            </a:r>
            <a:r>
              <a:rPr lang="en-US" sz="1800" dirty="0">
                <a:latin typeface="+mn-lt"/>
              </a:rPr>
              <a:t> </a:t>
            </a:r>
            <a:r>
              <a:rPr lang="en-US" sz="1800" dirty="0" err="1">
                <a:latin typeface="+mn-lt"/>
              </a:rPr>
              <a:t>thấy</a:t>
            </a:r>
            <a:r>
              <a:rPr lang="en-US" sz="1800" dirty="0">
                <a:latin typeface="+mn-lt"/>
              </a:rPr>
              <a:t> </a:t>
            </a:r>
            <a:r>
              <a:rPr lang="en-US" sz="1800" dirty="0" err="1">
                <a:latin typeface="+mn-lt"/>
              </a:rPr>
              <a:t>hiệu</a:t>
            </a:r>
            <a:r>
              <a:rPr lang="en-US" sz="1800" dirty="0">
                <a:latin typeface="+mn-lt"/>
              </a:rPr>
              <a:t> </a:t>
            </a:r>
            <a:r>
              <a:rPr lang="en-US" sz="1800" dirty="0" err="1">
                <a:latin typeface="+mn-lt"/>
              </a:rPr>
              <a:t>quả</a:t>
            </a:r>
            <a:r>
              <a:rPr lang="en-US" sz="1800" dirty="0">
                <a:latin typeface="+mn-lt"/>
              </a:rPr>
              <a:t> </a:t>
            </a:r>
            <a:r>
              <a:rPr lang="en-US" sz="1800" dirty="0" err="1">
                <a:latin typeface="+mn-lt"/>
              </a:rPr>
              <a:t>của</a:t>
            </a:r>
            <a:r>
              <a:rPr lang="en-US" sz="1800" dirty="0">
                <a:latin typeface="+mn-lt"/>
              </a:rPr>
              <a:t> pp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sử</a:t>
            </a:r>
            <a:r>
              <a:rPr lang="en-US" sz="1800" dirty="0">
                <a:latin typeface="+mn-lt"/>
              </a:rPr>
              <a:t> </a:t>
            </a:r>
            <a:r>
              <a:rPr lang="en-US" sz="1800" dirty="0" err="1">
                <a:latin typeface="+mn-lt"/>
              </a:rPr>
              <a:t>dụng</a:t>
            </a:r>
            <a:r>
              <a:rPr lang="en-US" sz="1800" dirty="0">
                <a:latin typeface="+mn-lt"/>
              </a:rPr>
              <a:t> </a:t>
            </a:r>
          </a:p>
        </p:txBody>
      </p:sp>
      <p:cxnSp>
        <p:nvCxnSpPr>
          <p:cNvPr id="582" name="Google Shape;582;p27"/>
          <p:cNvCxnSpPr>
            <a:endCxn id="583" idx="0"/>
          </p:cNvCxnSpPr>
          <p:nvPr/>
        </p:nvCxnSpPr>
        <p:spPr>
          <a:xfrm rot="-5400000" flipH="1">
            <a:off x="4343242" y="2427000"/>
            <a:ext cx="456900" cy="600"/>
          </a:xfrm>
          <a:prstGeom prst="bentConnector3">
            <a:avLst>
              <a:gd name="adj1" fmla="val 50000"/>
            </a:avLst>
          </a:prstGeom>
          <a:noFill/>
          <a:ln w="38100" cap="flat" cmpd="sng">
            <a:solidFill>
              <a:schemeClr val="lt1"/>
            </a:solidFill>
            <a:prstDash val="solid"/>
            <a:round/>
            <a:headEnd type="none" w="med" len="med"/>
            <a:tailEnd type="none" w="med" len="med"/>
          </a:ln>
        </p:spPr>
      </p:cxnSp>
      <p:sp>
        <p:nvSpPr>
          <p:cNvPr id="584" name="Google Shape;584;p27"/>
          <p:cNvSpPr/>
          <p:nvPr/>
        </p:nvSpPr>
        <p:spPr>
          <a:xfrm>
            <a:off x="3315050" y="397650"/>
            <a:ext cx="54642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txBox="1">
            <a:spLocks noGrp="1"/>
          </p:cNvSpPr>
          <p:nvPr>
            <p:ph type="subTitle" idx="2"/>
          </p:nvPr>
        </p:nvSpPr>
        <p:spPr>
          <a:xfrm flipH="1">
            <a:off x="390405" y="1926004"/>
            <a:ext cx="2440500" cy="30099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1</a:t>
            </a:r>
            <a:endParaRPr b="0" dirty="0">
              <a:solidFill>
                <a:schemeClr val="dk1"/>
              </a:solidFill>
              <a:latin typeface="+mn-lt"/>
            </a:endParaRPr>
          </a:p>
        </p:txBody>
      </p:sp>
      <p:sp>
        <p:nvSpPr>
          <p:cNvPr id="586" name="Google Shape;586;p27"/>
          <p:cNvSpPr txBox="1">
            <a:spLocks noGrp="1"/>
          </p:cNvSpPr>
          <p:nvPr>
            <p:ph type="subTitle" idx="4"/>
          </p:nvPr>
        </p:nvSpPr>
        <p:spPr>
          <a:xfrm flipH="1">
            <a:off x="3381290" y="1818486"/>
            <a:ext cx="2440500" cy="37047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2</a:t>
            </a:r>
            <a:endParaRPr b="0" dirty="0">
              <a:solidFill>
                <a:schemeClr val="dk1"/>
              </a:solidFill>
              <a:latin typeface="+mn-lt"/>
            </a:endParaRPr>
          </a:p>
        </p:txBody>
      </p:sp>
      <p:sp>
        <p:nvSpPr>
          <p:cNvPr id="587" name="Google Shape;587;p27"/>
          <p:cNvSpPr txBox="1">
            <a:spLocks noGrp="1"/>
          </p:cNvSpPr>
          <p:nvPr>
            <p:ph type="subTitle" idx="6"/>
          </p:nvPr>
        </p:nvSpPr>
        <p:spPr>
          <a:xfrm flipH="1">
            <a:off x="6333749" y="1927199"/>
            <a:ext cx="2440500" cy="32961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3</a:t>
            </a:r>
            <a:endParaRPr b="0" dirty="0">
              <a:solidFill>
                <a:schemeClr val="dk1"/>
              </a:solidFill>
              <a:latin typeface="+mn-lt"/>
            </a:endParaRPr>
          </a:p>
        </p:txBody>
      </p:sp>
      <p:sp>
        <p:nvSpPr>
          <p:cNvPr id="588" name="Google Shape;588;p27"/>
          <p:cNvSpPr txBox="1">
            <a:spLocks noGrp="1"/>
          </p:cNvSpPr>
          <p:nvPr>
            <p:ph type="ctrTitle"/>
          </p:nvPr>
        </p:nvSpPr>
        <p:spPr>
          <a:xfrm>
            <a:off x="3157467" y="433593"/>
            <a:ext cx="2619129"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1" dirty="0" smtClean="0">
                <a:solidFill>
                  <a:srgbClr val="002060"/>
                </a:solidFill>
                <a:effectLst>
                  <a:outerShdw blurRad="38100" dist="38100" dir="2700000" algn="tl">
                    <a:srgbClr val="000000">
                      <a:alpha val="43137"/>
                    </a:srgbClr>
                  </a:outerShdw>
                </a:effectLst>
                <a:latin typeface="+mn-lt"/>
              </a:rPr>
              <a:t>AI </a:t>
            </a:r>
            <a:r>
              <a:rPr lang="es" b="1" dirty="0">
                <a:solidFill>
                  <a:srgbClr val="002060"/>
                </a:solidFill>
                <a:effectLst>
                  <a:outerShdw blurRad="38100" dist="38100" dir="2700000" algn="tl">
                    <a:srgbClr val="000000">
                      <a:alpha val="43137"/>
                    </a:srgbClr>
                  </a:outerShdw>
                </a:effectLst>
                <a:latin typeface="+mn-lt"/>
              </a:rPr>
              <a:t>NHANH HƠN </a:t>
            </a:r>
            <a:endParaRPr b="1" dirty="0">
              <a:solidFill>
                <a:srgbClr val="002060"/>
              </a:solidFill>
              <a:effectLst>
                <a:outerShdw blurRad="38100" dist="38100" dir="2700000" algn="tl">
                  <a:srgbClr val="000000">
                    <a:alpha val="43137"/>
                  </a:srgbClr>
                </a:outerShdw>
              </a:effectLst>
              <a:latin typeface="+mn-lt"/>
            </a:endParaRPr>
          </a:p>
        </p:txBody>
      </p:sp>
      <p:grpSp>
        <p:nvGrpSpPr>
          <p:cNvPr id="589" name="Google Shape;589;p27"/>
          <p:cNvGrpSpPr/>
          <p:nvPr/>
        </p:nvGrpSpPr>
        <p:grpSpPr>
          <a:xfrm>
            <a:off x="1404430" y="1303745"/>
            <a:ext cx="484342" cy="484342"/>
            <a:chOff x="1190625" y="238125"/>
            <a:chExt cx="5219200" cy="5219200"/>
          </a:xfrm>
        </p:grpSpPr>
        <p:sp>
          <p:nvSpPr>
            <p:cNvPr id="590" name="Google Shape;590;p27"/>
            <p:cNvSpPr/>
            <p:nvPr/>
          </p:nvSpPr>
          <p:spPr>
            <a:xfrm>
              <a:off x="1190625" y="238125"/>
              <a:ext cx="5219200" cy="5219200"/>
            </a:xfrm>
            <a:custGeom>
              <a:avLst/>
              <a:gdLst/>
              <a:ahLst/>
              <a:cxnLst/>
              <a:rect l="l" t="t" r="r" b="b"/>
              <a:pathLst>
                <a:path w="208768" h="208768" extrusionOk="0">
                  <a:moveTo>
                    <a:pt x="35882" y="36306"/>
                  </a:moveTo>
                  <a:lnTo>
                    <a:pt x="35882" y="72383"/>
                  </a:lnTo>
                  <a:cubicBezTo>
                    <a:pt x="35882" y="81223"/>
                    <a:pt x="37578" y="89672"/>
                    <a:pt x="40644" y="97468"/>
                  </a:cubicBezTo>
                  <a:lnTo>
                    <a:pt x="39764" y="97468"/>
                  </a:lnTo>
                  <a:cubicBezTo>
                    <a:pt x="27955" y="97468"/>
                    <a:pt x="18365" y="87845"/>
                    <a:pt x="18365" y="76037"/>
                  </a:cubicBezTo>
                  <a:lnTo>
                    <a:pt x="18365" y="36306"/>
                  </a:lnTo>
                  <a:close/>
                  <a:moveTo>
                    <a:pt x="119487" y="138961"/>
                  </a:moveTo>
                  <a:lnTo>
                    <a:pt x="119487" y="165546"/>
                  </a:lnTo>
                  <a:lnTo>
                    <a:pt x="88889" y="165546"/>
                  </a:lnTo>
                  <a:lnTo>
                    <a:pt x="88889" y="138961"/>
                  </a:lnTo>
                  <a:cubicBezTo>
                    <a:pt x="93815" y="140070"/>
                    <a:pt x="98936" y="140689"/>
                    <a:pt x="104188" y="140689"/>
                  </a:cubicBezTo>
                  <a:cubicBezTo>
                    <a:pt x="109407" y="140689"/>
                    <a:pt x="114528" y="140102"/>
                    <a:pt x="119487" y="138961"/>
                  </a:cubicBezTo>
                  <a:close/>
                  <a:moveTo>
                    <a:pt x="35882" y="0"/>
                  </a:moveTo>
                  <a:lnTo>
                    <a:pt x="35882" y="17941"/>
                  </a:lnTo>
                  <a:lnTo>
                    <a:pt x="0" y="17941"/>
                  </a:lnTo>
                  <a:lnTo>
                    <a:pt x="0" y="30663"/>
                  </a:lnTo>
                  <a:lnTo>
                    <a:pt x="6133" y="30663"/>
                  </a:lnTo>
                  <a:lnTo>
                    <a:pt x="6133" y="24073"/>
                  </a:lnTo>
                  <a:lnTo>
                    <a:pt x="35882" y="24073"/>
                  </a:lnTo>
                  <a:lnTo>
                    <a:pt x="35882" y="30173"/>
                  </a:lnTo>
                  <a:lnTo>
                    <a:pt x="12232" y="30173"/>
                  </a:lnTo>
                  <a:lnTo>
                    <a:pt x="12232" y="76037"/>
                  </a:lnTo>
                  <a:cubicBezTo>
                    <a:pt x="12232" y="91238"/>
                    <a:pt x="24595" y="103568"/>
                    <a:pt x="39764" y="103568"/>
                  </a:cubicBezTo>
                  <a:lnTo>
                    <a:pt x="43417" y="103568"/>
                  </a:lnTo>
                  <a:cubicBezTo>
                    <a:pt x="44526" y="105688"/>
                    <a:pt x="45700" y="107711"/>
                    <a:pt x="47005" y="109701"/>
                  </a:cubicBezTo>
                  <a:lnTo>
                    <a:pt x="39764" y="109701"/>
                  </a:lnTo>
                  <a:cubicBezTo>
                    <a:pt x="21203" y="109701"/>
                    <a:pt x="6133" y="94598"/>
                    <a:pt x="6133" y="76037"/>
                  </a:cubicBezTo>
                  <a:lnTo>
                    <a:pt x="6133" y="36795"/>
                  </a:lnTo>
                  <a:lnTo>
                    <a:pt x="0" y="36795"/>
                  </a:lnTo>
                  <a:lnTo>
                    <a:pt x="0" y="76037"/>
                  </a:lnTo>
                  <a:cubicBezTo>
                    <a:pt x="0" y="97957"/>
                    <a:pt x="17843" y="115801"/>
                    <a:pt x="39764" y="115801"/>
                  </a:cubicBezTo>
                  <a:lnTo>
                    <a:pt x="51507" y="115801"/>
                  </a:lnTo>
                  <a:cubicBezTo>
                    <a:pt x="59629" y="125619"/>
                    <a:pt x="70426" y="133154"/>
                    <a:pt x="82789" y="137232"/>
                  </a:cubicBezTo>
                  <a:lnTo>
                    <a:pt x="82789" y="165546"/>
                  </a:lnTo>
                  <a:lnTo>
                    <a:pt x="60086" y="165546"/>
                  </a:lnTo>
                  <a:lnTo>
                    <a:pt x="46092" y="179572"/>
                  </a:lnTo>
                  <a:lnTo>
                    <a:pt x="46092" y="202667"/>
                  </a:lnTo>
                  <a:lnTo>
                    <a:pt x="32359" y="202667"/>
                  </a:lnTo>
                  <a:lnTo>
                    <a:pt x="32359" y="208767"/>
                  </a:lnTo>
                  <a:lnTo>
                    <a:pt x="176017" y="208767"/>
                  </a:lnTo>
                  <a:lnTo>
                    <a:pt x="176017" y="202667"/>
                  </a:lnTo>
                  <a:lnTo>
                    <a:pt x="162284" y="202667"/>
                  </a:lnTo>
                  <a:lnTo>
                    <a:pt x="162284" y="179572"/>
                  </a:lnTo>
                  <a:lnTo>
                    <a:pt x="148257" y="165546"/>
                  </a:lnTo>
                  <a:lnTo>
                    <a:pt x="139058" y="165546"/>
                  </a:lnTo>
                  <a:lnTo>
                    <a:pt x="139058" y="171678"/>
                  </a:lnTo>
                  <a:lnTo>
                    <a:pt x="145713" y="171678"/>
                  </a:lnTo>
                  <a:lnTo>
                    <a:pt x="156184" y="182117"/>
                  </a:lnTo>
                  <a:lnTo>
                    <a:pt x="156184" y="202667"/>
                  </a:lnTo>
                  <a:lnTo>
                    <a:pt x="52192" y="202667"/>
                  </a:lnTo>
                  <a:lnTo>
                    <a:pt x="52192" y="182117"/>
                  </a:lnTo>
                  <a:lnTo>
                    <a:pt x="62630" y="171678"/>
                  </a:lnTo>
                  <a:lnTo>
                    <a:pt x="132959" y="171678"/>
                  </a:lnTo>
                  <a:lnTo>
                    <a:pt x="132959" y="165546"/>
                  </a:lnTo>
                  <a:lnTo>
                    <a:pt x="125586" y="165546"/>
                  </a:lnTo>
                  <a:lnTo>
                    <a:pt x="125586" y="137264"/>
                  </a:lnTo>
                  <a:cubicBezTo>
                    <a:pt x="133154" y="134785"/>
                    <a:pt x="140233" y="130969"/>
                    <a:pt x="146659" y="125880"/>
                  </a:cubicBezTo>
                  <a:cubicBezTo>
                    <a:pt x="150410" y="122879"/>
                    <a:pt x="153835" y="119487"/>
                    <a:pt x="156869" y="115801"/>
                  </a:cubicBezTo>
                  <a:lnTo>
                    <a:pt x="169004" y="115801"/>
                  </a:lnTo>
                  <a:cubicBezTo>
                    <a:pt x="181105" y="115801"/>
                    <a:pt x="192392" y="110386"/>
                    <a:pt x="199992" y="100958"/>
                  </a:cubicBezTo>
                  <a:lnTo>
                    <a:pt x="195230" y="97142"/>
                  </a:lnTo>
                  <a:cubicBezTo>
                    <a:pt x="188804" y="105101"/>
                    <a:pt x="179246" y="109701"/>
                    <a:pt x="169004" y="109701"/>
                  </a:cubicBezTo>
                  <a:lnTo>
                    <a:pt x="161370" y="109701"/>
                  </a:lnTo>
                  <a:cubicBezTo>
                    <a:pt x="162675" y="107711"/>
                    <a:pt x="163850" y="105656"/>
                    <a:pt x="164926" y="103568"/>
                  </a:cubicBezTo>
                  <a:lnTo>
                    <a:pt x="169004" y="103568"/>
                  </a:lnTo>
                  <a:cubicBezTo>
                    <a:pt x="184204" y="103568"/>
                    <a:pt x="196535" y="91238"/>
                    <a:pt x="196535" y="76037"/>
                  </a:cubicBezTo>
                  <a:lnTo>
                    <a:pt x="196535" y="30173"/>
                  </a:lnTo>
                  <a:lnTo>
                    <a:pt x="172494" y="30173"/>
                  </a:lnTo>
                  <a:lnTo>
                    <a:pt x="172494" y="24073"/>
                  </a:lnTo>
                  <a:lnTo>
                    <a:pt x="202667" y="24073"/>
                  </a:lnTo>
                  <a:lnTo>
                    <a:pt x="202667" y="76037"/>
                  </a:lnTo>
                  <a:cubicBezTo>
                    <a:pt x="202667" y="81811"/>
                    <a:pt x="201167" y="87486"/>
                    <a:pt x="198361" y="92510"/>
                  </a:cubicBezTo>
                  <a:lnTo>
                    <a:pt x="203711" y="95478"/>
                  </a:lnTo>
                  <a:cubicBezTo>
                    <a:pt x="207006" y="89574"/>
                    <a:pt x="208767" y="82854"/>
                    <a:pt x="208767" y="76037"/>
                  </a:cubicBezTo>
                  <a:lnTo>
                    <a:pt x="208767" y="17941"/>
                  </a:lnTo>
                  <a:lnTo>
                    <a:pt x="172494" y="17941"/>
                  </a:lnTo>
                  <a:lnTo>
                    <a:pt x="172494" y="0"/>
                  </a:lnTo>
                  <a:lnTo>
                    <a:pt x="60771" y="0"/>
                  </a:lnTo>
                  <a:lnTo>
                    <a:pt x="60771" y="6133"/>
                  </a:lnTo>
                  <a:lnTo>
                    <a:pt x="166361" y="6133"/>
                  </a:lnTo>
                  <a:lnTo>
                    <a:pt x="166361" y="17941"/>
                  </a:lnTo>
                  <a:lnTo>
                    <a:pt x="138830" y="17941"/>
                  </a:lnTo>
                  <a:lnTo>
                    <a:pt x="138830" y="24073"/>
                  </a:lnTo>
                  <a:lnTo>
                    <a:pt x="166361" y="24073"/>
                  </a:lnTo>
                  <a:lnTo>
                    <a:pt x="166361" y="72383"/>
                  </a:lnTo>
                  <a:cubicBezTo>
                    <a:pt x="166361" y="75417"/>
                    <a:pt x="166133" y="78516"/>
                    <a:pt x="165709" y="81517"/>
                  </a:cubicBezTo>
                  <a:lnTo>
                    <a:pt x="171744" y="82398"/>
                  </a:lnTo>
                  <a:cubicBezTo>
                    <a:pt x="172233" y="79103"/>
                    <a:pt x="172494" y="75743"/>
                    <a:pt x="172494" y="72383"/>
                  </a:cubicBezTo>
                  <a:lnTo>
                    <a:pt x="172494" y="36306"/>
                  </a:lnTo>
                  <a:lnTo>
                    <a:pt x="190435" y="36306"/>
                  </a:lnTo>
                  <a:lnTo>
                    <a:pt x="190435" y="76037"/>
                  </a:lnTo>
                  <a:cubicBezTo>
                    <a:pt x="190435" y="87845"/>
                    <a:pt x="180812" y="97468"/>
                    <a:pt x="169004" y="97468"/>
                  </a:cubicBezTo>
                  <a:lnTo>
                    <a:pt x="167699" y="97468"/>
                  </a:lnTo>
                  <a:cubicBezTo>
                    <a:pt x="168840" y="94598"/>
                    <a:pt x="169786" y="91662"/>
                    <a:pt x="170537" y="88661"/>
                  </a:cubicBezTo>
                  <a:lnTo>
                    <a:pt x="164567" y="87226"/>
                  </a:lnTo>
                  <a:cubicBezTo>
                    <a:pt x="157750" y="115083"/>
                    <a:pt x="132926" y="134557"/>
                    <a:pt x="104188" y="134557"/>
                  </a:cubicBezTo>
                  <a:cubicBezTo>
                    <a:pt x="69904" y="134557"/>
                    <a:pt x="42014" y="106667"/>
                    <a:pt x="42014" y="72383"/>
                  </a:cubicBezTo>
                  <a:lnTo>
                    <a:pt x="42014" y="24073"/>
                  </a:lnTo>
                  <a:lnTo>
                    <a:pt x="132730" y="24073"/>
                  </a:lnTo>
                  <a:lnTo>
                    <a:pt x="132730" y="17941"/>
                  </a:lnTo>
                  <a:lnTo>
                    <a:pt x="42014" y="17941"/>
                  </a:lnTo>
                  <a:lnTo>
                    <a:pt x="42014" y="6133"/>
                  </a:lnTo>
                  <a:lnTo>
                    <a:pt x="54671" y="6133"/>
                  </a:lnTo>
                  <a:lnTo>
                    <a:pt x="546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2775950" y="1533125"/>
              <a:ext cx="2038750" cy="815525"/>
            </a:xfrm>
            <a:custGeom>
              <a:avLst/>
              <a:gdLst/>
              <a:ahLst/>
              <a:cxnLst/>
              <a:rect l="l" t="t" r="r" b="b"/>
              <a:pathLst>
                <a:path w="81550" h="32621" extrusionOk="0">
                  <a:moveTo>
                    <a:pt x="58096" y="6100"/>
                  </a:moveTo>
                  <a:lnTo>
                    <a:pt x="58096" y="26488"/>
                  </a:lnTo>
                  <a:lnTo>
                    <a:pt x="27531" y="26488"/>
                  </a:lnTo>
                  <a:lnTo>
                    <a:pt x="27531" y="6100"/>
                  </a:lnTo>
                  <a:close/>
                  <a:moveTo>
                    <a:pt x="0" y="0"/>
                  </a:moveTo>
                  <a:lnTo>
                    <a:pt x="0" y="6100"/>
                  </a:lnTo>
                  <a:lnTo>
                    <a:pt x="5904" y="6100"/>
                  </a:lnTo>
                  <a:lnTo>
                    <a:pt x="5904" y="16897"/>
                  </a:lnTo>
                  <a:lnTo>
                    <a:pt x="12037" y="16897"/>
                  </a:lnTo>
                  <a:lnTo>
                    <a:pt x="12037" y="6100"/>
                  </a:lnTo>
                  <a:lnTo>
                    <a:pt x="21399" y="6100"/>
                  </a:lnTo>
                  <a:lnTo>
                    <a:pt x="21399" y="32620"/>
                  </a:lnTo>
                  <a:lnTo>
                    <a:pt x="64229" y="32620"/>
                  </a:lnTo>
                  <a:lnTo>
                    <a:pt x="64229" y="6100"/>
                  </a:lnTo>
                  <a:lnTo>
                    <a:pt x="81550" y="6100"/>
                  </a:lnTo>
                  <a:lnTo>
                    <a:pt x="81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2923550" y="2108850"/>
              <a:ext cx="153325" cy="142750"/>
            </a:xfrm>
            <a:custGeom>
              <a:avLst/>
              <a:gdLst/>
              <a:ahLst/>
              <a:cxnLst/>
              <a:rect l="l" t="t" r="r" b="b"/>
              <a:pathLst>
                <a:path w="6133" h="5710" extrusionOk="0">
                  <a:moveTo>
                    <a:pt x="0" y="1"/>
                  </a:moveTo>
                  <a:lnTo>
                    <a:pt x="0" y="5709"/>
                  </a:lnTo>
                  <a:lnTo>
                    <a:pt x="6133" y="5709"/>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3260350"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3566150" y="4835875"/>
              <a:ext cx="152525" cy="152525"/>
            </a:xfrm>
            <a:custGeom>
              <a:avLst/>
              <a:gdLst/>
              <a:ahLst/>
              <a:cxnLst/>
              <a:rect l="l" t="t" r="r" b="b"/>
              <a:pathLst>
                <a:path w="6101" h="6101" extrusionOk="0">
                  <a:moveTo>
                    <a:pt x="1" y="1"/>
                  </a:moveTo>
                  <a:lnTo>
                    <a:pt x="1" y="6101"/>
                  </a:lnTo>
                  <a:lnTo>
                    <a:pt x="6101" y="6101"/>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4177775" y="4835875"/>
              <a:ext cx="152525" cy="152525"/>
            </a:xfrm>
            <a:custGeom>
              <a:avLst/>
              <a:gdLst/>
              <a:ahLst/>
              <a:cxnLst/>
              <a:rect l="l" t="t" r="r" b="b"/>
              <a:pathLst>
                <a:path w="6101" h="6101" extrusionOk="0">
                  <a:moveTo>
                    <a:pt x="1" y="1"/>
                  </a:moveTo>
                  <a:lnTo>
                    <a:pt x="1"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3871975"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4091325" y="3218750"/>
              <a:ext cx="190850" cy="190850"/>
            </a:xfrm>
            <a:custGeom>
              <a:avLst/>
              <a:gdLst/>
              <a:ahLst/>
              <a:cxnLst/>
              <a:rect l="l" t="t" r="r" b="b"/>
              <a:pathLst>
                <a:path w="7634" h="7634" extrusionOk="0">
                  <a:moveTo>
                    <a:pt x="5514" y="1"/>
                  </a:moveTo>
                  <a:cubicBezTo>
                    <a:pt x="3720" y="653"/>
                    <a:pt x="1860" y="1240"/>
                    <a:pt x="1" y="1697"/>
                  </a:cubicBezTo>
                  <a:lnTo>
                    <a:pt x="1436" y="7634"/>
                  </a:lnTo>
                  <a:cubicBezTo>
                    <a:pt x="3524" y="7112"/>
                    <a:pt x="5611" y="6459"/>
                    <a:pt x="7634" y="5742"/>
                  </a:cubicBezTo>
                  <a:lnTo>
                    <a:pt x="5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4360450" y="2844450"/>
              <a:ext cx="512975" cy="452625"/>
            </a:xfrm>
            <a:custGeom>
              <a:avLst/>
              <a:gdLst/>
              <a:ahLst/>
              <a:cxnLst/>
              <a:rect l="l" t="t" r="r" b="b"/>
              <a:pathLst>
                <a:path w="20519" h="18105" extrusionOk="0">
                  <a:moveTo>
                    <a:pt x="15788" y="0"/>
                  </a:moveTo>
                  <a:cubicBezTo>
                    <a:pt x="11417" y="5285"/>
                    <a:pt x="6100" y="9558"/>
                    <a:pt x="0" y="12657"/>
                  </a:cubicBezTo>
                  <a:lnTo>
                    <a:pt x="2773" y="18104"/>
                  </a:lnTo>
                  <a:cubicBezTo>
                    <a:pt x="9623" y="14614"/>
                    <a:pt x="15593" y="9851"/>
                    <a:pt x="20518" y="3914"/>
                  </a:cubicBezTo>
                  <a:lnTo>
                    <a:pt x="157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3805900" y="3286450"/>
              <a:ext cx="162325" cy="162300"/>
            </a:xfrm>
            <a:custGeom>
              <a:avLst/>
              <a:gdLst/>
              <a:ahLst/>
              <a:cxnLst/>
              <a:rect l="l" t="t" r="r" b="b"/>
              <a:pathLst>
                <a:path w="6493" h="6492" extrusionOk="0">
                  <a:moveTo>
                    <a:pt x="5742" y="0"/>
                  </a:moveTo>
                  <a:cubicBezTo>
                    <a:pt x="3850" y="261"/>
                    <a:pt x="1925" y="359"/>
                    <a:pt x="1" y="391"/>
                  </a:cubicBezTo>
                  <a:lnTo>
                    <a:pt x="66" y="6491"/>
                  </a:lnTo>
                  <a:cubicBezTo>
                    <a:pt x="2219" y="6491"/>
                    <a:pt x="4372" y="6361"/>
                    <a:pt x="6492" y="6067"/>
                  </a:cubicBezTo>
                  <a:lnTo>
                    <a:pt x="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5043825" y="1599175"/>
              <a:ext cx="153350" cy="152525"/>
            </a:xfrm>
            <a:custGeom>
              <a:avLst/>
              <a:gdLst/>
              <a:ahLst/>
              <a:cxnLst/>
              <a:rect l="l" t="t" r="r" b="b"/>
              <a:pathLst>
                <a:path w="6134" h="6101" extrusionOk="0">
                  <a:moveTo>
                    <a:pt x="1" y="1"/>
                  </a:moveTo>
                  <a:lnTo>
                    <a:pt x="1"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4661375" y="1012825"/>
              <a:ext cx="535800" cy="433075"/>
            </a:xfrm>
            <a:custGeom>
              <a:avLst/>
              <a:gdLst/>
              <a:ahLst/>
              <a:cxnLst/>
              <a:rect l="l" t="t" r="r" b="b"/>
              <a:pathLst>
                <a:path w="21432" h="17323" extrusionOk="0">
                  <a:moveTo>
                    <a:pt x="0" y="1"/>
                  </a:moveTo>
                  <a:lnTo>
                    <a:pt x="0" y="6133"/>
                  </a:lnTo>
                  <a:lnTo>
                    <a:pt x="15299" y="6133"/>
                  </a:lnTo>
                  <a:lnTo>
                    <a:pt x="15299" y="17322"/>
                  </a:lnTo>
                  <a:lnTo>
                    <a:pt x="21431" y="17322"/>
                  </a:lnTo>
                  <a:lnTo>
                    <a:pt x="21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93475" y="1334150"/>
              <a:ext cx="153325" cy="713575"/>
            </a:xfrm>
            <a:custGeom>
              <a:avLst/>
              <a:gdLst/>
              <a:ahLst/>
              <a:cxnLst/>
              <a:rect l="l" t="t" r="r" b="b"/>
              <a:pathLst>
                <a:path w="6133" h="28543" extrusionOk="0">
                  <a:moveTo>
                    <a:pt x="0" y="0"/>
                  </a:moveTo>
                  <a:lnTo>
                    <a:pt x="0" y="28542"/>
                  </a:lnTo>
                  <a:lnTo>
                    <a:pt x="6133" y="28542"/>
                  </a:lnTo>
                  <a:lnTo>
                    <a:pt x="6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93475" y="1028325"/>
              <a:ext cx="153325" cy="152525"/>
            </a:xfrm>
            <a:custGeom>
              <a:avLst/>
              <a:gdLst/>
              <a:ahLst/>
              <a:cxnLst/>
              <a:rect l="l" t="t" r="r" b="b"/>
              <a:pathLst>
                <a:path w="6133" h="6101" extrusionOk="0">
                  <a:moveTo>
                    <a:pt x="0" y="1"/>
                  </a:moveTo>
                  <a:lnTo>
                    <a:pt x="0" y="6101"/>
                  </a:lnTo>
                  <a:lnTo>
                    <a:pt x="6133" y="6101"/>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27"/>
          <p:cNvGrpSpPr/>
          <p:nvPr/>
        </p:nvGrpSpPr>
        <p:grpSpPr>
          <a:xfrm>
            <a:off x="4337823" y="1288673"/>
            <a:ext cx="467744" cy="514470"/>
            <a:chOff x="1425275" y="238125"/>
            <a:chExt cx="4753500" cy="5228350"/>
          </a:xfrm>
        </p:grpSpPr>
        <p:sp>
          <p:nvSpPr>
            <p:cNvPr id="605" name="Google Shape;605;p27"/>
            <p:cNvSpPr/>
            <p:nvPr/>
          </p:nvSpPr>
          <p:spPr>
            <a:xfrm>
              <a:off x="1425275" y="1153150"/>
              <a:ext cx="2225425" cy="4313325"/>
            </a:xfrm>
            <a:custGeom>
              <a:avLst/>
              <a:gdLst/>
              <a:ahLst/>
              <a:cxnLst/>
              <a:rect l="l" t="t" r="r" b="b"/>
              <a:pathLst>
                <a:path w="89017" h="172533" extrusionOk="0">
                  <a:moveTo>
                    <a:pt x="59749" y="6135"/>
                  </a:moveTo>
                  <a:cubicBezTo>
                    <a:pt x="60010" y="6135"/>
                    <a:pt x="60275" y="6169"/>
                    <a:pt x="60538" y="6240"/>
                  </a:cubicBezTo>
                  <a:lnTo>
                    <a:pt x="80292" y="11534"/>
                  </a:lnTo>
                  <a:cubicBezTo>
                    <a:pt x="81934" y="11975"/>
                    <a:pt x="82890" y="13642"/>
                    <a:pt x="82473" y="15284"/>
                  </a:cubicBezTo>
                  <a:cubicBezTo>
                    <a:pt x="82101" y="16667"/>
                    <a:pt x="80844" y="17563"/>
                    <a:pt x="79476" y="17563"/>
                  </a:cubicBezTo>
                  <a:cubicBezTo>
                    <a:pt x="79219" y="17563"/>
                    <a:pt x="78958" y="17531"/>
                    <a:pt x="78699" y="17465"/>
                  </a:cubicBezTo>
                  <a:lnTo>
                    <a:pt x="58969" y="12171"/>
                  </a:lnTo>
                  <a:cubicBezTo>
                    <a:pt x="57327" y="11730"/>
                    <a:pt x="56347" y="10039"/>
                    <a:pt x="56788" y="8397"/>
                  </a:cubicBezTo>
                  <a:cubicBezTo>
                    <a:pt x="57157" y="7042"/>
                    <a:pt x="58403" y="6135"/>
                    <a:pt x="59749" y="6135"/>
                  </a:cubicBezTo>
                  <a:close/>
                  <a:moveTo>
                    <a:pt x="21936" y="91139"/>
                  </a:moveTo>
                  <a:lnTo>
                    <a:pt x="71297" y="104373"/>
                  </a:lnTo>
                  <a:lnTo>
                    <a:pt x="61248" y="141872"/>
                  </a:lnTo>
                  <a:lnTo>
                    <a:pt x="11863" y="128662"/>
                  </a:lnTo>
                  <a:lnTo>
                    <a:pt x="21936" y="91139"/>
                  </a:lnTo>
                  <a:close/>
                  <a:moveTo>
                    <a:pt x="59769" y="0"/>
                  </a:moveTo>
                  <a:cubicBezTo>
                    <a:pt x="55700" y="0"/>
                    <a:pt x="51967" y="2716"/>
                    <a:pt x="50857" y="6829"/>
                  </a:cubicBezTo>
                  <a:cubicBezTo>
                    <a:pt x="49852" y="10578"/>
                    <a:pt x="51347" y="14426"/>
                    <a:pt x="54312" y="16608"/>
                  </a:cubicBezTo>
                  <a:lnTo>
                    <a:pt x="47254" y="34989"/>
                  </a:lnTo>
                  <a:lnTo>
                    <a:pt x="52989" y="37195"/>
                  </a:lnTo>
                  <a:lnTo>
                    <a:pt x="60047" y="18813"/>
                  </a:lnTo>
                  <a:lnTo>
                    <a:pt x="74459" y="22661"/>
                  </a:lnTo>
                  <a:lnTo>
                    <a:pt x="67988" y="63321"/>
                  </a:lnTo>
                  <a:lnTo>
                    <a:pt x="69728" y="68272"/>
                  </a:lnTo>
                  <a:lnTo>
                    <a:pt x="59018" y="68272"/>
                  </a:lnTo>
                  <a:lnTo>
                    <a:pt x="59018" y="74399"/>
                  </a:lnTo>
                  <a:lnTo>
                    <a:pt x="71861" y="74399"/>
                  </a:lnTo>
                  <a:lnTo>
                    <a:pt x="76076" y="86507"/>
                  </a:lnTo>
                  <a:lnTo>
                    <a:pt x="72890" y="98442"/>
                  </a:lnTo>
                  <a:lnTo>
                    <a:pt x="23505" y="85208"/>
                  </a:lnTo>
                  <a:lnTo>
                    <a:pt x="26397" y="74399"/>
                  </a:lnTo>
                  <a:lnTo>
                    <a:pt x="52891" y="74399"/>
                  </a:lnTo>
                  <a:lnTo>
                    <a:pt x="52891" y="68272"/>
                  </a:lnTo>
                  <a:lnTo>
                    <a:pt x="32524" y="68272"/>
                  </a:lnTo>
                  <a:lnTo>
                    <a:pt x="45293" y="57243"/>
                  </a:lnTo>
                  <a:lnTo>
                    <a:pt x="50783" y="42930"/>
                  </a:lnTo>
                  <a:lnTo>
                    <a:pt x="45072" y="40724"/>
                  </a:lnTo>
                  <a:lnTo>
                    <a:pt x="40122" y="53616"/>
                  </a:lnTo>
                  <a:lnTo>
                    <a:pt x="21274" y="69865"/>
                  </a:lnTo>
                  <a:lnTo>
                    <a:pt x="393" y="147803"/>
                  </a:lnTo>
                  <a:cubicBezTo>
                    <a:pt x="148" y="148759"/>
                    <a:pt x="1" y="149739"/>
                    <a:pt x="1" y="150720"/>
                  </a:cubicBezTo>
                  <a:cubicBezTo>
                    <a:pt x="1" y="155793"/>
                    <a:pt x="3432" y="160253"/>
                    <a:pt x="8334" y="161577"/>
                  </a:cubicBezTo>
                  <a:lnTo>
                    <a:pt x="38945" y="169763"/>
                  </a:lnTo>
                  <a:lnTo>
                    <a:pt x="40538" y="163856"/>
                  </a:lnTo>
                  <a:lnTo>
                    <a:pt x="9927" y="155646"/>
                  </a:lnTo>
                  <a:cubicBezTo>
                    <a:pt x="7697" y="155058"/>
                    <a:pt x="6153" y="153023"/>
                    <a:pt x="6153" y="150720"/>
                  </a:cubicBezTo>
                  <a:cubicBezTo>
                    <a:pt x="6153" y="150278"/>
                    <a:pt x="6202" y="149837"/>
                    <a:pt x="6324" y="149396"/>
                  </a:cubicBezTo>
                  <a:lnTo>
                    <a:pt x="10295" y="134568"/>
                  </a:lnTo>
                  <a:lnTo>
                    <a:pt x="59655" y="147803"/>
                  </a:lnTo>
                  <a:lnTo>
                    <a:pt x="55685" y="162606"/>
                  </a:lnTo>
                  <a:cubicBezTo>
                    <a:pt x="55097" y="164837"/>
                    <a:pt x="53062" y="166405"/>
                    <a:pt x="50759" y="166405"/>
                  </a:cubicBezTo>
                  <a:cubicBezTo>
                    <a:pt x="50317" y="166405"/>
                    <a:pt x="49852" y="166356"/>
                    <a:pt x="49435" y="166234"/>
                  </a:cubicBezTo>
                  <a:lnTo>
                    <a:pt x="46445" y="165425"/>
                  </a:lnTo>
                  <a:lnTo>
                    <a:pt x="44852" y="171356"/>
                  </a:lnTo>
                  <a:lnTo>
                    <a:pt x="47842" y="172165"/>
                  </a:lnTo>
                  <a:cubicBezTo>
                    <a:pt x="48798" y="172410"/>
                    <a:pt x="49778" y="172532"/>
                    <a:pt x="50759" y="172532"/>
                  </a:cubicBezTo>
                  <a:cubicBezTo>
                    <a:pt x="55832" y="172532"/>
                    <a:pt x="60292" y="169101"/>
                    <a:pt x="61616" y="164199"/>
                  </a:cubicBezTo>
                  <a:lnTo>
                    <a:pt x="82497" y="86286"/>
                  </a:lnTo>
                  <a:lnTo>
                    <a:pt x="74287" y="62758"/>
                  </a:lnTo>
                  <a:lnTo>
                    <a:pt x="80512" y="23642"/>
                  </a:lnTo>
                  <a:cubicBezTo>
                    <a:pt x="81762" y="23495"/>
                    <a:pt x="82988" y="23102"/>
                    <a:pt x="84090" y="22465"/>
                  </a:cubicBezTo>
                  <a:cubicBezTo>
                    <a:pt x="86223" y="21240"/>
                    <a:pt x="87742" y="19254"/>
                    <a:pt x="88379" y="16877"/>
                  </a:cubicBezTo>
                  <a:cubicBezTo>
                    <a:pt x="89017" y="14500"/>
                    <a:pt x="88698" y="12024"/>
                    <a:pt x="87473" y="9892"/>
                  </a:cubicBezTo>
                  <a:cubicBezTo>
                    <a:pt x="86247" y="7760"/>
                    <a:pt x="84262" y="6240"/>
                    <a:pt x="81885" y="5603"/>
                  </a:cubicBezTo>
                  <a:lnTo>
                    <a:pt x="62131" y="309"/>
                  </a:lnTo>
                  <a:cubicBezTo>
                    <a:pt x="61342" y="100"/>
                    <a:pt x="60549" y="0"/>
                    <a:pt x="59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3953375" y="1153150"/>
              <a:ext cx="2225400" cy="4313325"/>
            </a:xfrm>
            <a:custGeom>
              <a:avLst/>
              <a:gdLst/>
              <a:ahLst/>
              <a:cxnLst/>
              <a:rect l="l" t="t" r="r" b="b"/>
              <a:pathLst>
                <a:path w="89016" h="172533" extrusionOk="0">
                  <a:moveTo>
                    <a:pt x="29264" y="6142"/>
                  </a:moveTo>
                  <a:cubicBezTo>
                    <a:pt x="30612" y="6142"/>
                    <a:pt x="31861" y="7049"/>
                    <a:pt x="32229" y="8397"/>
                  </a:cubicBezTo>
                  <a:cubicBezTo>
                    <a:pt x="32670" y="10039"/>
                    <a:pt x="31690" y="11730"/>
                    <a:pt x="30072" y="12171"/>
                  </a:cubicBezTo>
                  <a:lnTo>
                    <a:pt x="10318" y="17465"/>
                  </a:lnTo>
                  <a:cubicBezTo>
                    <a:pt x="10059" y="17531"/>
                    <a:pt x="9798" y="17563"/>
                    <a:pt x="9541" y="17563"/>
                  </a:cubicBezTo>
                  <a:cubicBezTo>
                    <a:pt x="8174" y="17563"/>
                    <a:pt x="6919" y="16667"/>
                    <a:pt x="6568" y="15284"/>
                  </a:cubicBezTo>
                  <a:cubicBezTo>
                    <a:pt x="6127" y="13642"/>
                    <a:pt x="7083" y="11975"/>
                    <a:pt x="8725" y="11534"/>
                  </a:cubicBezTo>
                  <a:lnTo>
                    <a:pt x="28479" y="6240"/>
                  </a:lnTo>
                  <a:cubicBezTo>
                    <a:pt x="28749" y="6167"/>
                    <a:pt x="28994" y="6142"/>
                    <a:pt x="29264" y="6142"/>
                  </a:cubicBezTo>
                  <a:close/>
                  <a:moveTo>
                    <a:pt x="62620" y="74399"/>
                  </a:moveTo>
                  <a:lnTo>
                    <a:pt x="65512" y="85208"/>
                  </a:lnTo>
                  <a:lnTo>
                    <a:pt x="16151" y="98442"/>
                  </a:lnTo>
                  <a:lnTo>
                    <a:pt x="12941" y="86507"/>
                  </a:lnTo>
                  <a:lnTo>
                    <a:pt x="17156" y="74399"/>
                  </a:lnTo>
                  <a:close/>
                  <a:moveTo>
                    <a:pt x="67105" y="91139"/>
                  </a:moveTo>
                  <a:lnTo>
                    <a:pt x="77154" y="128662"/>
                  </a:lnTo>
                  <a:lnTo>
                    <a:pt x="27768" y="141872"/>
                  </a:lnTo>
                  <a:lnTo>
                    <a:pt x="17720" y="104373"/>
                  </a:lnTo>
                  <a:lnTo>
                    <a:pt x="67105" y="91139"/>
                  </a:lnTo>
                  <a:close/>
                  <a:moveTo>
                    <a:pt x="29248" y="0"/>
                  </a:moveTo>
                  <a:cubicBezTo>
                    <a:pt x="28468" y="0"/>
                    <a:pt x="27675" y="100"/>
                    <a:pt x="26886" y="309"/>
                  </a:cubicBezTo>
                  <a:lnTo>
                    <a:pt x="7132" y="5603"/>
                  </a:lnTo>
                  <a:cubicBezTo>
                    <a:pt x="4755" y="6240"/>
                    <a:pt x="2770" y="7760"/>
                    <a:pt x="1544" y="9892"/>
                  </a:cubicBezTo>
                  <a:cubicBezTo>
                    <a:pt x="319" y="12024"/>
                    <a:pt x="0" y="14500"/>
                    <a:pt x="637" y="16877"/>
                  </a:cubicBezTo>
                  <a:cubicBezTo>
                    <a:pt x="1275" y="19254"/>
                    <a:pt x="2794" y="21240"/>
                    <a:pt x="4926" y="22465"/>
                  </a:cubicBezTo>
                  <a:cubicBezTo>
                    <a:pt x="6054" y="23102"/>
                    <a:pt x="7255" y="23495"/>
                    <a:pt x="8505" y="23642"/>
                  </a:cubicBezTo>
                  <a:lnTo>
                    <a:pt x="14730" y="62758"/>
                  </a:lnTo>
                  <a:lnTo>
                    <a:pt x="6519" y="86286"/>
                  </a:lnTo>
                  <a:lnTo>
                    <a:pt x="27401" y="164199"/>
                  </a:lnTo>
                  <a:cubicBezTo>
                    <a:pt x="28724" y="169101"/>
                    <a:pt x="33185" y="172532"/>
                    <a:pt x="38258" y="172532"/>
                  </a:cubicBezTo>
                  <a:cubicBezTo>
                    <a:pt x="39239" y="172532"/>
                    <a:pt x="40219" y="172410"/>
                    <a:pt x="41175" y="172165"/>
                  </a:cubicBezTo>
                  <a:lnTo>
                    <a:pt x="44165" y="171356"/>
                  </a:lnTo>
                  <a:lnTo>
                    <a:pt x="42572" y="165425"/>
                  </a:lnTo>
                  <a:lnTo>
                    <a:pt x="39606" y="166234"/>
                  </a:lnTo>
                  <a:cubicBezTo>
                    <a:pt x="39165" y="166356"/>
                    <a:pt x="38699" y="166405"/>
                    <a:pt x="38258" y="166405"/>
                  </a:cubicBezTo>
                  <a:cubicBezTo>
                    <a:pt x="35954" y="166405"/>
                    <a:pt x="33920" y="164861"/>
                    <a:pt x="33332" y="162606"/>
                  </a:cubicBezTo>
                  <a:lnTo>
                    <a:pt x="29362" y="147803"/>
                  </a:lnTo>
                  <a:lnTo>
                    <a:pt x="78722" y="134568"/>
                  </a:lnTo>
                  <a:lnTo>
                    <a:pt x="82693" y="149396"/>
                  </a:lnTo>
                  <a:cubicBezTo>
                    <a:pt x="82815" y="149837"/>
                    <a:pt x="82889" y="150278"/>
                    <a:pt x="82889" y="150720"/>
                  </a:cubicBezTo>
                  <a:cubicBezTo>
                    <a:pt x="82889" y="153023"/>
                    <a:pt x="81320" y="155058"/>
                    <a:pt x="79090" y="155646"/>
                  </a:cubicBezTo>
                  <a:lnTo>
                    <a:pt x="48503" y="163856"/>
                  </a:lnTo>
                  <a:lnTo>
                    <a:pt x="50071" y="169763"/>
                  </a:lnTo>
                  <a:lnTo>
                    <a:pt x="80683" y="161577"/>
                  </a:lnTo>
                  <a:cubicBezTo>
                    <a:pt x="85585" y="160253"/>
                    <a:pt x="89016" y="155793"/>
                    <a:pt x="89016" y="150720"/>
                  </a:cubicBezTo>
                  <a:cubicBezTo>
                    <a:pt x="89016" y="149739"/>
                    <a:pt x="88893" y="148759"/>
                    <a:pt x="88624" y="147803"/>
                  </a:cubicBezTo>
                  <a:lnTo>
                    <a:pt x="67742" y="69865"/>
                  </a:lnTo>
                  <a:lnTo>
                    <a:pt x="48895" y="53616"/>
                  </a:lnTo>
                  <a:lnTo>
                    <a:pt x="43944" y="40724"/>
                  </a:lnTo>
                  <a:lnTo>
                    <a:pt x="38234" y="42930"/>
                  </a:lnTo>
                  <a:lnTo>
                    <a:pt x="43724" y="57243"/>
                  </a:lnTo>
                  <a:lnTo>
                    <a:pt x="56517" y="68272"/>
                  </a:lnTo>
                  <a:lnTo>
                    <a:pt x="19288" y="68272"/>
                  </a:lnTo>
                  <a:lnTo>
                    <a:pt x="21029" y="63321"/>
                  </a:lnTo>
                  <a:lnTo>
                    <a:pt x="14558" y="22661"/>
                  </a:lnTo>
                  <a:lnTo>
                    <a:pt x="28969" y="18813"/>
                  </a:lnTo>
                  <a:lnTo>
                    <a:pt x="36028" y="37195"/>
                  </a:lnTo>
                  <a:lnTo>
                    <a:pt x="41763" y="34989"/>
                  </a:lnTo>
                  <a:lnTo>
                    <a:pt x="34704" y="16608"/>
                  </a:lnTo>
                  <a:cubicBezTo>
                    <a:pt x="37670" y="14426"/>
                    <a:pt x="39165" y="10578"/>
                    <a:pt x="38160" y="6829"/>
                  </a:cubicBezTo>
                  <a:cubicBezTo>
                    <a:pt x="37050" y="2716"/>
                    <a:pt x="33316" y="0"/>
                    <a:pt x="29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5718600" y="8869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5718600" y="375975"/>
              <a:ext cx="153225" cy="153200"/>
            </a:xfrm>
            <a:custGeom>
              <a:avLst/>
              <a:gdLst/>
              <a:ahLst/>
              <a:cxnLst/>
              <a:rect l="l" t="t" r="r" b="b"/>
              <a:pathLst>
                <a:path w="6129"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5974100" y="6314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5463100" y="631475"/>
              <a:ext cx="153200" cy="153825"/>
            </a:xfrm>
            <a:custGeom>
              <a:avLst/>
              <a:gdLst/>
              <a:ahLst/>
              <a:cxnLst/>
              <a:rect l="l" t="t" r="r" b="b"/>
              <a:pathLst>
                <a:path w="6128"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1732250" y="2215975"/>
              <a:ext cx="153200" cy="153200"/>
            </a:xfrm>
            <a:custGeom>
              <a:avLst/>
              <a:gdLst/>
              <a:ahLst/>
              <a:cxnLst/>
              <a:rect l="l" t="t" r="r" b="b"/>
              <a:pathLst>
                <a:path w="6128"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1732250" y="17049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1987750" y="1960475"/>
              <a:ext cx="153225" cy="153200"/>
            </a:xfrm>
            <a:custGeom>
              <a:avLst/>
              <a:gdLst/>
              <a:ahLst/>
              <a:cxnLst/>
              <a:rect l="l" t="t" r="r" b="b"/>
              <a:pathLst>
                <a:path w="6129"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1476750" y="19604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3725425" y="238125"/>
              <a:ext cx="153200" cy="408700"/>
            </a:xfrm>
            <a:custGeom>
              <a:avLst/>
              <a:gdLst/>
              <a:ahLst/>
              <a:cxnLst/>
              <a:rect l="l" t="t" r="r" b="b"/>
              <a:pathLst>
                <a:path w="6128" h="16348" extrusionOk="0">
                  <a:moveTo>
                    <a:pt x="1" y="0"/>
                  </a:moveTo>
                  <a:lnTo>
                    <a:pt x="1" y="16347"/>
                  </a:lnTo>
                  <a:lnTo>
                    <a:pt x="6128" y="1634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3725425" y="800600"/>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2879275" y="470325"/>
              <a:ext cx="402575" cy="402600"/>
            </a:xfrm>
            <a:custGeom>
              <a:avLst/>
              <a:gdLst/>
              <a:ahLst/>
              <a:cxnLst/>
              <a:rect l="l" t="t" r="r" b="b"/>
              <a:pathLst>
                <a:path w="16103" h="16104" extrusionOk="0">
                  <a:moveTo>
                    <a:pt x="4338" y="1"/>
                  </a:moveTo>
                  <a:lnTo>
                    <a:pt x="0" y="4339"/>
                  </a:lnTo>
                  <a:lnTo>
                    <a:pt x="11764" y="16103"/>
                  </a:lnTo>
                  <a:lnTo>
                    <a:pt x="16102" y="11765"/>
                  </a:lnTo>
                  <a:lnTo>
                    <a:pt x="4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3281825" y="872900"/>
              <a:ext cx="216925" cy="216925"/>
            </a:xfrm>
            <a:custGeom>
              <a:avLst/>
              <a:gdLst/>
              <a:ahLst/>
              <a:cxnLst/>
              <a:rect l="l" t="t" r="r" b="b"/>
              <a:pathLst>
                <a:path w="8677" h="8677" extrusionOk="0">
                  <a:moveTo>
                    <a:pt x="4338" y="0"/>
                  </a:moveTo>
                  <a:lnTo>
                    <a:pt x="0" y="4338"/>
                  </a:lnTo>
                  <a:lnTo>
                    <a:pt x="4338" y="8676"/>
                  </a:lnTo>
                  <a:lnTo>
                    <a:pt x="8677"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4105325" y="872900"/>
              <a:ext cx="216925" cy="216925"/>
            </a:xfrm>
            <a:custGeom>
              <a:avLst/>
              <a:gdLst/>
              <a:ahLst/>
              <a:cxnLst/>
              <a:rect l="l" t="t" r="r" b="b"/>
              <a:pathLst>
                <a:path w="8677" h="8677" extrusionOk="0">
                  <a:moveTo>
                    <a:pt x="4338" y="0"/>
                  </a:moveTo>
                  <a:lnTo>
                    <a:pt x="0" y="4338"/>
                  </a:lnTo>
                  <a:lnTo>
                    <a:pt x="4338" y="8676"/>
                  </a:lnTo>
                  <a:lnTo>
                    <a:pt x="8676"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4322225" y="470325"/>
              <a:ext cx="403200" cy="402600"/>
            </a:xfrm>
            <a:custGeom>
              <a:avLst/>
              <a:gdLst/>
              <a:ahLst/>
              <a:cxnLst/>
              <a:rect l="l" t="t" r="r" b="b"/>
              <a:pathLst>
                <a:path w="16128" h="16104" extrusionOk="0">
                  <a:moveTo>
                    <a:pt x="11789" y="1"/>
                  </a:moveTo>
                  <a:lnTo>
                    <a:pt x="0" y="11765"/>
                  </a:lnTo>
                  <a:lnTo>
                    <a:pt x="4338" y="16103"/>
                  </a:lnTo>
                  <a:lnTo>
                    <a:pt x="16127" y="4339"/>
                  </a:lnTo>
                  <a:lnTo>
                    <a:pt x="11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5267650" y="1714150"/>
              <a:ext cx="727925" cy="727950"/>
            </a:xfrm>
            <a:custGeom>
              <a:avLst/>
              <a:gdLst/>
              <a:ahLst/>
              <a:cxnLst/>
              <a:rect l="l" t="t" r="r" b="b"/>
              <a:pathLst>
                <a:path w="29117" h="29118" extrusionOk="0">
                  <a:moveTo>
                    <a:pt x="14559" y="8677"/>
                  </a:moveTo>
                  <a:lnTo>
                    <a:pt x="20441" y="14559"/>
                  </a:lnTo>
                  <a:lnTo>
                    <a:pt x="14559" y="20441"/>
                  </a:lnTo>
                  <a:lnTo>
                    <a:pt x="8676" y="14559"/>
                  </a:lnTo>
                  <a:lnTo>
                    <a:pt x="14559" y="8677"/>
                  </a:lnTo>
                  <a:close/>
                  <a:moveTo>
                    <a:pt x="14559" y="1"/>
                  </a:moveTo>
                  <a:lnTo>
                    <a:pt x="0" y="14559"/>
                  </a:lnTo>
                  <a:lnTo>
                    <a:pt x="14559" y="29117"/>
                  </a:lnTo>
                  <a:lnTo>
                    <a:pt x="29117" y="14559"/>
                  </a:lnTo>
                  <a:lnTo>
                    <a:pt x="14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1792300" y="589825"/>
              <a:ext cx="727950" cy="727925"/>
            </a:xfrm>
            <a:custGeom>
              <a:avLst/>
              <a:gdLst/>
              <a:ahLst/>
              <a:cxnLst/>
              <a:rect l="l" t="t" r="r" b="b"/>
              <a:pathLst>
                <a:path w="29118" h="29117" extrusionOk="0">
                  <a:moveTo>
                    <a:pt x="14559" y="8676"/>
                  </a:moveTo>
                  <a:lnTo>
                    <a:pt x="20441" y="14558"/>
                  </a:lnTo>
                  <a:lnTo>
                    <a:pt x="14559" y="20440"/>
                  </a:lnTo>
                  <a:lnTo>
                    <a:pt x="8677" y="14558"/>
                  </a:lnTo>
                  <a:lnTo>
                    <a:pt x="14559" y="8676"/>
                  </a:lnTo>
                  <a:close/>
                  <a:moveTo>
                    <a:pt x="14559" y="0"/>
                  </a:moveTo>
                  <a:lnTo>
                    <a:pt x="1" y="14558"/>
                  </a:lnTo>
                  <a:lnTo>
                    <a:pt x="14559" y="29116"/>
                  </a:lnTo>
                  <a:lnTo>
                    <a:pt x="29117" y="14558"/>
                  </a:lnTo>
                  <a:lnTo>
                    <a:pt x="14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2038000" y="3734300"/>
              <a:ext cx="928300" cy="386650"/>
            </a:xfrm>
            <a:custGeom>
              <a:avLst/>
              <a:gdLst/>
              <a:ahLst/>
              <a:cxnLst/>
              <a:rect l="l" t="t" r="r" b="b"/>
              <a:pathLst>
                <a:path w="37132" h="15466" extrusionOk="0">
                  <a:moveTo>
                    <a:pt x="1569" y="0"/>
                  </a:moveTo>
                  <a:lnTo>
                    <a:pt x="1" y="5931"/>
                  </a:lnTo>
                  <a:lnTo>
                    <a:pt x="11838" y="9117"/>
                  </a:lnTo>
                  <a:lnTo>
                    <a:pt x="13431" y="3186"/>
                  </a:lnTo>
                  <a:lnTo>
                    <a:pt x="1569" y="0"/>
                  </a:lnTo>
                  <a:close/>
                  <a:moveTo>
                    <a:pt x="19363" y="4779"/>
                  </a:moveTo>
                  <a:lnTo>
                    <a:pt x="17769" y="10686"/>
                  </a:lnTo>
                  <a:lnTo>
                    <a:pt x="35538" y="15465"/>
                  </a:lnTo>
                  <a:lnTo>
                    <a:pt x="37131" y="9534"/>
                  </a:lnTo>
                  <a:lnTo>
                    <a:pt x="19363" y="47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2106625" y="4070675"/>
              <a:ext cx="631750" cy="306375"/>
            </a:xfrm>
            <a:custGeom>
              <a:avLst/>
              <a:gdLst/>
              <a:ahLst/>
              <a:cxnLst/>
              <a:rect l="l" t="t" r="r" b="b"/>
              <a:pathLst>
                <a:path w="25270" h="12255" extrusionOk="0">
                  <a:moveTo>
                    <a:pt x="1594" y="0"/>
                  </a:moveTo>
                  <a:lnTo>
                    <a:pt x="1" y="5907"/>
                  </a:lnTo>
                  <a:lnTo>
                    <a:pt x="11838" y="9093"/>
                  </a:lnTo>
                  <a:lnTo>
                    <a:pt x="13431" y="3162"/>
                  </a:lnTo>
                  <a:lnTo>
                    <a:pt x="1594" y="0"/>
                  </a:lnTo>
                  <a:close/>
                  <a:moveTo>
                    <a:pt x="19363" y="4755"/>
                  </a:moveTo>
                  <a:lnTo>
                    <a:pt x="17769" y="10686"/>
                  </a:lnTo>
                  <a:lnTo>
                    <a:pt x="23701" y="12255"/>
                  </a:lnTo>
                  <a:lnTo>
                    <a:pt x="25269" y="6348"/>
                  </a:lnTo>
                  <a:lnTo>
                    <a:pt x="19363" y="4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4638375" y="3734300"/>
              <a:ext cx="928300" cy="386650"/>
            </a:xfrm>
            <a:custGeom>
              <a:avLst/>
              <a:gdLst/>
              <a:ahLst/>
              <a:cxnLst/>
              <a:rect l="l" t="t" r="r" b="b"/>
              <a:pathLst>
                <a:path w="37132" h="15466" extrusionOk="0">
                  <a:moveTo>
                    <a:pt x="35539" y="0"/>
                  </a:moveTo>
                  <a:lnTo>
                    <a:pt x="17770" y="4779"/>
                  </a:lnTo>
                  <a:lnTo>
                    <a:pt x="19338" y="10686"/>
                  </a:lnTo>
                  <a:lnTo>
                    <a:pt x="37132" y="5931"/>
                  </a:lnTo>
                  <a:lnTo>
                    <a:pt x="35539" y="0"/>
                  </a:lnTo>
                  <a:close/>
                  <a:moveTo>
                    <a:pt x="11839" y="6348"/>
                  </a:moveTo>
                  <a:lnTo>
                    <a:pt x="1" y="9534"/>
                  </a:lnTo>
                  <a:lnTo>
                    <a:pt x="1569" y="15465"/>
                  </a:lnTo>
                  <a:lnTo>
                    <a:pt x="13432" y="12279"/>
                  </a:lnTo>
                  <a:lnTo>
                    <a:pt x="11839" y="63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4865700" y="4070675"/>
              <a:ext cx="631750" cy="306375"/>
            </a:xfrm>
            <a:custGeom>
              <a:avLst/>
              <a:gdLst/>
              <a:ahLst/>
              <a:cxnLst/>
              <a:rect l="l" t="t" r="r" b="b"/>
              <a:pathLst>
                <a:path w="25270" h="12255" extrusionOk="0">
                  <a:moveTo>
                    <a:pt x="23701" y="0"/>
                  </a:moveTo>
                  <a:lnTo>
                    <a:pt x="17769" y="1569"/>
                  </a:lnTo>
                  <a:lnTo>
                    <a:pt x="19363" y="7500"/>
                  </a:lnTo>
                  <a:lnTo>
                    <a:pt x="25269" y="5907"/>
                  </a:lnTo>
                  <a:lnTo>
                    <a:pt x="23701" y="0"/>
                  </a:lnTo>
                  <a:close/>
                  <a:moveTo>
                    <a:pt x="11838" y="3162"/>
                  </a:moveTo>
                  <a:lnTo>
                    <a:pt x="1" y="6348"/>
                  </a:lnTo>
                  <a:lnTo>
                    <a:pt x="1594" y="12255"/>
                  </a:lnTo>
                  <a:lnTo>
                    <a:pt x="13431" y="9093"/>
                  </a:lnTo>
                  <a:lnTo>
                    <a:pt x="11838" y="31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7"/>
          <p:cNvGrpSpPr/>
          <p:nvPr/>
        </p:nvGrpSpPr>
        <p:grpSpPr>
          <a:xfrm>
            <a:off x="7254637" y="1288666"/>
            <a:ext cx="484223" cy="598646"/>
            <a:chOff x="1691200" y="238125"/>
            <a:chExt cx="4229025" cy="5228350"/>
          </a:xfrm>
        </p:grpSpPr>
        <p:sp>
          <p:nvSpPr>
            <p:cNvPr id="628" name="Google Shape;628;p27"/>
            <p:cNvSpPr/>
            <p:nvPr/>
          </p:nvSpPr>
          <p:spPr>
            <a:xfrm>
              <a:off x="3547125" y="2634750"/>
              <a:ext cx="517175" cy="252175"/>
            </a:xfrm>
            <a:custGeom>
              <a:avLst/>
              <a:gdLst/>
              <a:ahLst/>
              <a:cxnLst/>
              <a:rect l="l" t="t" r="r" b="b"/>
              <a:pathLst>
                <a:path w="20687" h="10087" extrusionOk="0">
                  <a:moveTo>
                    <a:pt x="3490" y="1"/>
                  </a:moveTo>
                  <a:cubicBezTo>
                    <a:pt x="2971" y="1"/>
                    <a:pt x="2445" y="131"/>
                    <a:pt x="1961" y="405"/>
                  </a:cubicBezTo>
                  <a:cubicBezTo>
                    <a:pt x="491" y="1239"/>
                    <a:pt x="1" y="3126"/>
                    <a:pt x="834" y="4596"/>
                  </a:cubicBezTo>
                  <a:cubicBezTo>
                    <a:pt x="2795" y="7979"/>
                    <a:pt x="6422" y="10086"/>
                    <a:pt x="10343" y="10086"/>
                  </a:cubicBezTo>
                  <a:cubicBezTo>
                    <a:pt x="14240" y="10086"/>
                    <a:pt x="17892" y="7979"/>
                    <a:pt x="19828" y="4596"/>
                  </a:cubicBezTo>
                  <a:cubicBezTo>
                    <a:pt x="20686" y="3126"/>
                    <a:pt x="20171" y="1239"/>
                    <a:pt x="18701" y="405"/>
                  </a:cubicBezTo>
                  <a:cubicBezTo>
                    <a:pt x="18225" y="131"/>
                    <a:pt x="17702" y="1"/>
                    <a:pt x="17184" y="1"/>
                  </a:cubicBezTo>
                  <a:cubicBezTo>
                    <a:pt x="16128" y="1"/>
                    <a:pt x="15094" y="546"/>
                    <a:pt x="14534" y="1533"/>
                  </a:cubicBezTo>
                  <a:cubicBezTo>
                    <a:pt x="13677" y="3028"/>
                    <a:pt x="12059" y="3959"/>
                    <a:pt x="10343" y="3959"/>
                  </a:cubicBezTo>
                  <a:cubicBezTo>
                    <a:pt x="8603" y="3959"/>
                    <a:pt x="7010" y="3028"/>
                    <a:pt x="6152" y="1533"/>
                  </a:cubicBezTo>
                  <a:cubicBezTo>
                    <a:pt x="5577" y="546"/>
                    <a:pt x="4548" y="1"/>
                    <a:pt x="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43792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30784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43216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7" y="6127"/>
                  </a:lnTo>
                  <a:cubicBezTo>
                    <a:pt x="9388" y="6127"/>
                    <a:pt x="10760" y="4755"/>
                    <a:pt x="10760" y="3064"/>
                  </a:cubicBezTo>
                  <a:cubicBezTo>
                    <a:pt x="10760" y="1373"/>
                    <a:pt x="9388" y="0"/>
                    <a:pt x="7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30208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6" y="6127"/>
                  </a:lnTo>
                  <a:cubicBezTo>
                    <a:pt x="9388" y="6127"/>
                    <a:pt x="10760" y="4755"/>
                    <a:pt x="10760" y="3064"/>
                  </a:cubicBezTo>
                  <a:cubicBezTo>
                    <a:pt x="10760" y="1373"/>
                    <a:pt x="9388" y="0"/>
                    <a:pt x="7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1691200" y="238125"/>
              <a:ext cx="4229025" cy="5228350"/>
            </a:xfrm>
            <a:custGeom>
              <a:avLst/>
              <a:gdLst/>
              <a:ahLst/>
              <a:cxnLst/>
              <a:rect l="l" t="t" r="r" b="b"/>
              <a:pathLst>
                <a:path w="169161" h="209134" extrusionOk="0">
                  <a:moveTo>
                    <a:pt x="26470" y="25048"/>
                  </a:moveTo>
                  <a:lnTo>
                    <a:pt x="26470" y="25048"/>
                  </a:lnTo>
                  <a:cubicBezTo>
                    <a:pt x="16078" y="36028"/>
                    <a:pt x="9069" y="49606"/>
                    <a:pt x="6128" y="64287"/>
                  </a:cubicBezTo>
                  <a:lnTo>
                    <a:pt x="6128" y="54557"/>
                  </a:lnTo>
                  <a:cubicBezTo>
                    <a:pt x="6128" y="41077"/>
                    <a:pt x="14510" y="29558"/>
                    <a:pt x="26470" y="25048"/>
                  </a:cubicBezTo>
                  <a:close/>
                  <a:moveTo>
                    <a:pt x="142691" y="25072"/>
                  </a:moveTo>
                  <a:lnTo>
                    <a:pt x="142691" y="25072"/>
                  </a:lnTo>
                  <a:cubicBezTo>
                    <a:pt x="154627" y="29558"/>
                    <a:pt x="163033" y="41077"/>
                    <a:pt x="163033" y="54557"/>
                  </a:cubicBezTo>
                  <a:lnTo>
                    <a:pt x="163033" y="64287"/>
                  </a:lnTo>
                  <a:cubicBezTo>
                    <a:pt x="160092" y="49606"/>
                    <a:pt x="153058" y="36028"/>
                    <a:pt x="142691" y="25072"/>
                  </a:cubicBezTo>
                  <a:close/>
                  <a:moveTo>
                    <a:pt x="84580" y="6127"/>
                  </a:moveTo>
                  <a:cubicBezTo>
                    <a:pt x="121785" y="6127"/>
                    <a:pt x="153548" y="34508"/>
                    <a:pt x="157935" y="71198"/>
                  </a:cubicBezTo>
                  <a:cubicBezTo>
                    <a:pt x="153156" y="72669"/>
                    <a:pt x="141220" y="75830"/>
                    <a:pt x="126687" y="75830"/>
                  </a:cubicBezTo>
                  <a:cubicBezTo>
                    <a:pt x="104359" y="75830"/>
                    <a:pt x="73650" y="68257"/>
                    <a:pt x="54190" y="32180"/>
                  </a:cubicBezTo>
                  <a:cubicBezTo>
                    <a:pt x="53650" y="31175"/>
                    <a:pt x="52596" y="30562"/>
                    <a:pt x="51494" y="30562"/>
                  </a:cubicBezTo>
                  <a:cubicBezTo>
                    <a:pt x="51298" y="30562"/>
                    <a:pt x="51077" y="30587"/>
                    <a:pt x="50881" y="30611"/>
                  </a:cubicBezTo>
                  <a:cubicBezTo>
                    <a:pt x="49557" y="30881"/>
                    <a:pt x="48577" y="31984"/>
                    <a:pt x="48430" y="33307"/>
                  </a:cubicBezTo>
                  <a:cubicBezTo>
                    <a:pt x="46910" y="48503"/>
                    <a:pt x="39999" y="59287"/>
                    <a:pt x="27916" y="65365"/>
                  </a:cubicBezTo>
                  <a:cubicBezTo>
                    <a:pt x="21470" y="68600"/>
                    <a:pt x="15098" y="69703"/>
                    <a:pt x="11348" y="70071"/>
                  </a:cubicBezTo>
                  <a:cubicBezTo>
                    <a:pt x="16250" y="33945"/>
                    <a:pt x="47744" y="6127"/>
                    <a:pt x="84580" y="6127"/>
                  </a:cubicBezTo>
                  <a:close/>
                  <a:moveTo>
                    <a:pt x="10785" y="76296"/>
                  </a:moveTo>
                  <a:lnTo>
                    <a:pt x="10785" y="76296"/>
                  </a:lnTo>
                  <a:cubicBezTo>
                    <a:pt x="10711" y="77521"/>
                    <a:pt x="10686" y="78771"/>
                    <a:pt x="10686" y="80021"/>
                  </a:cubicBezTo>
                  <a:cubicBezTo>
                    <a:pt x="10686" y="84678"/>
                    <a:pt x="11128" y="89236"/>
                    <a:pt x="11961" y="93673"/>
                  </a:cubicBezTo>
                  <a:cubicBezTo>
                    <a:pt x="8456" y="91834"/>
                    <a:pt x="6128" y="88158"/>
                    <a:pt x="6128" y="83943"/>
                  </a:cubicBezTo>
                  <a:cubicBezTo>
                    <a:pt x="6128" y="81124"/>
                    <a:pt x="7231" y="78404"/>
                    <a:pt x="9167" y="76369"/>
                  </a:cubicBezTo>
                  <a:cubicBezTo>
                    <a:pt x="9608" y="76369"/>
                    <a:pt x="10147" y="76320"/>
                    <a:pt x="10785" y="76296"/>
                  </a:cubicBezTo>
                  <a:close/>
                  <a:moveTo>
                    <a:pt x="160411" y="76860"/>
                  </a:moveTo>
                  <a:cubicBezTo>
                    <a:pt x="162077" y="78820"/>
                    <a:pt x="163033" y="81345"/>
                    <a:pt x="163033" y="83943"/>
                  </a:cubicBezTo>
                  <a:cubicBezTo>
                    <a:pt x="163033" y="88158"/>
                    <a:pt x="160705" y="91810"/>
                    <a:pt x="157200" y="93673"/>
                  </a:cubicBezTo>
                  <a:cubicBezTo>
                    <a:pt x="158009" y="89236"/>
                    <a:pt x="158450" y="84678"/>
                    <a:pt x="158450" y="80021"/>
                  </a:cubicBezTo>
                  <a:cubicBezTo>
                    <a:pt x="158450" y="79163"/>
                    <a:pt x="158450" y="78306"/>
                    <a:pt x="158401" y="77472"/>
                  </a:cubicBezTo>
                  <a:cubicBezTo>
                    <a:pt x="159185" y="77227"/>
                    <a:pt x="159871" y="77031"/>
                    <a:pt x="160411" y="76860"/>
                  </a:cubicBezTo>
                  <a:close/>
                  <a:moveTo>
                    <a:pt x="53087" y="42351"/>
                  </a:moveTo>
                  <a:cubicBezTo>
                    <a:pt x="73993" y="74850"/>
                    <a:pt x="104261" y="81957"/>
                    <a:pt x="126687" y="81957"/>
                  </a:cubicBezTo>
                  <a:cubicBezTo>
                    <a:pt x="136980" y="81957"/>
                    <a:pt x="145950" y="80487"/>
                    <a:pt x="152323" y="79041"/>
                  </a:cubicBezTo>
                  <a:cubicBezTo>
                    <a:pt x="152323" y="79359"/>
                    <a:pt x="152323" y="79678"/>
                    <a:pt x="152323" y="80021"/>
                  </a:cubicBezTo>
                  <a:cubicBezTo>
                    <a:pt x="152323" y="117373"/>
                    <a:pt x="121932" y="147763"/>
                    <a:pt x="84580" y="147763"/>
                  </a:cubicBezTo>
                  <a:cubicBezTo>
                    <a:pt x="47205" y="147763"/>
                    <a:pt x="16814" y="117373"/>
                    <a:pt x="16814" y="80021"/>
                  </a:cubicBezTo>
                  <a:cubicBezTo>
                    <a:pt x="16814" y="78502"/>
                    <a:pt x="16863" y="76958"/>
                    <a:pt x="16985" y="75463"/>
                  </a:cubicBezTo>
                  <a:cubicBezTo>
                    <a:pt x="20931" y="74678"/>
                    <a:pt x="25759" y="73306"/>
                    <a:pt x="30661" y="70855"/>
                  </a:cubicBezTo>
                  <a:cubicBezTo>
                    <a:pt x="38994" y="66664"/>
                    <a:pt x="49043" y="58404"/>
                    <a:pt x="53087" y="42351"/>
                  </a:cubicBezTo>
                  <a:close/>
                  <a:moveTo>
                    <a:pt x="6128" y="97104"/>
                  </a:moveTo>
                  <a:cubicBezTo>
                    <a:pt x="8236" y="98868"/>
                    <a:pt x="10809" y="100118"/>
                    <a:pt x="13652" y="100707"/>
                  </a:cubicBezTo>
                  <a:cubicBezTo>
                    <a:pt x="17255" y="113108"/>
                    <a:pt x="24068" y="124161"/>
                    <a:pt x="33088" y="132936"/>
                  </a:cubicBezTo>
                  <a:cubicBezTo>
                    <a:pt x="29240" y="144700"/>
                    <a:pt x="18456" y="152959"/>
                    <a:pt x="6128" y="153670"/>
                  </a:cubicBezTo>
                  <a:lnTo>
                    <a:pt x="6128" y="97104"/>
                  </a:lnTo>
                  <a:close/>
                  <a:moveTo>
                    <a:pt x="75194" y="153302"/>
                  </a:moveTo>
                  <a:lnTo>
                    <a:pt x="75194" y="153302"/>
                  </a:lnTo>
                  <a:cubicBezTo>
                    <a:pt x="78257" y="153695"/>
                    <a:pt x="81394" y="153891"/>
                    <a:pt x="84580" y="153891"/>
                  </a:cubicBezTo>
                  <a:cubicBezTo>
                    <a:pt x="87767" y="153891"/>
                    <a:pt x="90928" y="153695"/>
                    <a:pt x="94041" y="153302"/>
                  </a:cubicBezTo>
                  <a:lnTo>
                    <a:pt x="94041" y="153302"/>
                  </a:lnTo>
                  <a:lnTo>
                    <a:pt x="84605" y="162346"/>
                  </a:lnTo>
                  <a:lnTo>
                    <a:pt x="75194" y="153302"/>
                  </a:lnTo>
                  <a:close/>
                  <a:moveTo>
                    <a:pt x="58184" y="149013"/>
                  </a:moveTo>
                  <a:cubicBezTo>
                    <a:pt x="60047" y="149749"/>
                    <a:pt x="61959" y="150386"/>
                    <a:pt x="63895" y="150950"/>
                  </a:cubicBezTo>
                  <a:cubicBezTo>
                    <a:pt x="63944" y="150999"/>
                    <a:pt x="63993" y="151072"/>
                    <a:pt x="64042" y="151121"/>
                  </a:cubicBezTo>
                  <a:lnTo>
                    <a:pt x="80169" y="166586"/>
                  </a:lnTo>
                  <a:lnTo>
                    <a:pt x="73772" y="172738"/>
                  </a:lnTo>
                  <a:lnTo>
                    <a:pt x="52327" y="152126"/>
                  </a:lnTo>
                  <a:cubicBezTo>
                    <a:pt x="54214" y="150999"/>
                    <a:pt x="56175" y="149945"/>
                    <a:pt x="58184" y="149013"/>
                  </a:cubicBezTo>
                  <a:close/>
                  <a:moveTo>
                    <a:pt x="50464" y="158817"/>
                  </a:moveTo>
                  <a:lnTo>
                    <a:pt x="69360" y="176978"/>
                  </a:lnTo>
                  <a:lnTo>
                    <a:pt x="42303" y="202957"/>
                  </a:lnTo>
                  <a:lnTo>
                    <a:pt x="42303" y="191781"/>
                  </a:lnTo>
                  <a:cubicBezTo>
                    <a:pt x="42303" y="191217"/>
                    <a:pt x="42744" y="190752"/>
                    <a:pt x="43308" y="190752"/>
                  </a:cubicBezTo>
                  <a:cubicBezTo>
                    <a:pt x="47254" y="190752"/>
                    <a:pt x="50464" y="187541"/>
                    <a:pt x="50464" y="183620"/>
                  </a:cubicBezTo>
                  <a:lnTo>
                    <a:pt x="50464" y="158817"/>
                  </a:lnTo>
                  <a:close/>
                  <a:moveTo>
                    <a:pt x="44337" y="157787"/>
                  </a:moveTo>
                  <a:lnTo>
                    <a:pt x="44337" y="183620"/>
                  </a:lnTo>
                  <a:cubicBezTo>
                    <a:pt x="44337" y="184183"/>
                    <a:pt x="43871" y="184625"/>
                    <a:pt x="43308" y="184625"/>
                  </a:cubicBezTo>
                  <a:cubicBezTo>
                    <a:pt x="39386" y="184625"/>
                    <a:pt x="36176" y="187835"/>
                    <a:pt x="36176" y="191781"/>
                  </a:cubicBezTo>
                  <a:lnTo>
                    <a:pt x="36176" y="203006"/>
                  </a:lnTo>
                  <a:lnTo>
                    <a:pt x="21789" y="203006"/>
                  </a:lnTo>
                  <a:cubicBezTo>
                    <a:pt x="22647" y="185262"/>
                    <a:pt x="31004" y="168914"/>
                    <a:pt x="44337" y="157787"/>
                  </a:cubicBezTo>
                  <a:close/>
                  <a:moveTo>
                    <a:pt x="110952" y="149013"/>
                  </a:moveTo>
                  <a:cubicBezTo>
                    <a:pt x="112986" y="149945"/>
                    <a:pt x="114947" y="150999"/>
                    <a:pt x="116809" y="152126"/>
                  </a:cubicBezTo>
                  <a:lnTo>
                    <a:pt x="92399" y="175605"/>
                  </a:lnTo>
                  <a:cubicBezTo>
                    <a:pt x="91173" y="176782"/>
                    <a:pt x="91124" y="178718"/>
                    <a:pt x="92301" y="179943"/>
                  </a:cubicBezTo>
                  <a:cubicBezTo>
                    <a:pt x="92901" y="180569"/>
                    <a:pt x="93699" y="180881"/>
                    <a:pt x="94499" y="180881"/>
                  </a:cubicBezTo>
                  <a:cubicBezTo>
                    <a:pt x="95268" y="180881"/>
                    <a:pt x="96039" y="180593"/>
                    <a:pt x="96639" y="180017"/>
                  </a:cubicBezTo>
                  <a:lnTo>
                    <a:pt x="118672" y="158841"/>
                  </a:lnTo>
                  <a:lnTo>
                    <a:pt x="118672" y="183620"/>
                  </a:lnTo>
                  <a:cubicBezTo>
                    <a:pt x="118672" y="187541"/>
                    <a:pt x="121883" y="190752"/>
                    <a:pt x="125829" y="190752"/>
                  </a:cubicBezTo>
                  <a:cubicBezTo>
                    <a:pt x="126392" y="190752"/>
                    <a:pt x="126858" y="191217"/>
                    <a:pt x="126858" y="191781"/>
                  </a:cubicBezTo>
                  <a:lnTo>
                    <a:pt x="126858" y="203006"/>
                  </a:lnTo>
                  <a:lnTo>
                    <a:pt x="72743" y="203006"/>
                  </a:lnTo>
                  <a:lnTo>
                    <a:pt x="88404" y="187958"/>
                  </a:lnTo>
                  <a:cubicBezTo>
                    <a:pt x="89605" y="186781"/>
                    <a:pt x="89654" y="184845"/>
                    <a:pt x="88477" y="183620"/>
                  </a:cubicBezTo>
                  <a:cubicBezTo>
                    <a:pt x="87874" y="183004"/>
                    <a:pt x="87071" y="182691"/>
                    <a:pt x="86266" y="182691"/>
                  </a:cubicBezTo>
                  <a:cubicBezTo>
                    <a:pt x="85502" y="182691"/>
                    <a:pt x="84736" y="182973"/>
                    <a:pt x="84139" y="183546"/>
                  </a:cubicBezTo>
                  <a:lnTo>
                    <a:pt x="63895" y="203006"/>
                  </a:lnTo>
                  <a:lnTo>
                    <a:pt x="51077" y="203006"/>
                  </a:lnTo>
                  <a:lnTo>
                    <a:pt x="105339" y="150925"/>
                  </a:lnTo>
                  <a:cubicBezTo>
                    <a:pt x="107251" y="150361"/>
                    <a:pt x="109138" y="149724"/>
                    <a:pt x="110952" y="149013"/>
                  </a:cubicBezTo>
                  <a:close/>
                  <a:moveTo>
                    <a:pt x="124799" y="157787"/>
                  </a:moveTo>
                  <a:cubicBezTo>
                    <a:pt x="138157" y="168914"/>
                    <a:pt x="146490" y="185262"/>
                    <a:pt x="147347" y="203006"/>
                  </a:cubicBezTo>
                  <a:lnTo>
                    <a:pt x="132985" y="203006"/>
                  </a:lnTo>
                  <a:lnTo>
                    <a:pt x="132985" y="191781"/>
                  </a:lnTo>
                  <a:cubicBezTo>
                    <a:pt x="132985" y="187835"/>
                    <a:pt x="129775" y="184625"/>
                    <a:pt x="125829" y="184625"/>
                  </a:cubicBezTo>
                  <a:cubicBezTo>
                    <a:pt x="125265" y="184625"/>
                    <a:pt x="124799" y="184183"/>
                    <a:pt x="124799" y="183620"/>
                  </a:cubicBezTo>
                  <a:lnTo>
                    <a:pt x="124799" y="157787"/>
                  </a:lnTo>
                  <a:close/>
                  <a:moveTo>
                    <a:pt x="84580" y="0"/>
                  </a:moveTo>
                  <a:cubicBezTo>
                    <a:pt x="66640" y="0"/>
                    <a:pt x="49386" y="5980"/>
                    <a:pt x="35342" y="16985"/>
                  </a:cubicBezTo>
                  <a:cubicBezTo>
                    <a:pt x="15466" y="18161"/>
                    <a:pt x="1" y="34557"/>
                    <a:pt x="1" y="54557"/>
                  </a:cubicBezTo>
                  <a:lnTo>
                    <a:pt x="1" y="155484"/>
                  </a:lnTo>
                  <a:cubicBezTo>
                    <a:pt x="1" y="157886"/>
                    <a:pt x="1961" y="159846"/>
                    <a:pt x="4363" y="159846"/>
                  </a:cubicBezTo>
                  <a:cubicBezTo>
                    <a:pt x="19167" y="159846"/>
                    <a:pt x="32450" y="150778"/>
                    <a:pt x="37989" y="137323"/>
                  </a:cubicBezTo>
                  <a:cubicBezTo>
                    <a:pt x="41984" y="140582"/>
                    <a:pt x="46347" y="143425"/>
                    <a:pt x="50979" y="145803"/>
                  </a:cubicBezTo>
                  <a:cubicBezTo>
                    <a:pt x="29289" y="157910"/>
                    <a:pt x="15588" y="180948"/>
                    <a:pt x="15588" y="206070"/>
                  </a:cubicBezTo>
                  <a:cubicBezTo>
                    <a:pt x="15588" y="207761"/>
                    <a:pt x="16961" y="209133"/>
                    <a:pt x="18652" y="209133"/>
                  </a:cubicBezTo>
                  <a:lnTo>
                    <a:pt x="150485" y="209133"/>
                  </a:lnTo>
                  <a:cubicBezTo>
                    <a:pt x="152176" y="209133"/>
                    <a:pt x="153548" y="207761"/>
                    <a:pt x="153548" y="206070"/>
                  </a:cubicBezTo>
                  <a:cubicBezTo>
                    <a:pt x="153548" y="180948"/>
                    <a:pt x="139848" y="157910"/>
                    <a:pt x="118157" y="145803"/>
                  </a:cubicBezTo>
                  <a:cubicBezTo>
                    <a:pt x="122790" y="143425"/>
                    <a:pt x="127152" y="140582"/>
                    <a:pt x="131147" y="137323"/>
                  </a:cubicBezTo>
                  <a:cubicBezTo>
                    <a:pt x="136686" y="150778"/>
                    <a:pt x="149945" y="159846"/>
                    <a:pt x="164773" y="159846"/>
                  </a:cubicBezTo>
                  <a:cubicBezTo>
                    <a:pt x="167200" y="159846"/>
                    <a:pt x="169160" y="157886"/>
                    <a:pt x="169160" y="155484"/>
                  </a:cubicBezTo>
                  <a:lnTo>
                    <a:pt x="169160" y="137249"/>
                  </a:lnTo>
                  <a:cubicBezTo>
                    <a:pt x="169160" y="135558"/>
                    <a:pt x="167788" y="134186"/>
                    <a:pt x="166097" y="134186"/>
                  </a:cubicBezTo>
                  <a:cubicBezTo>
                    <a:pt x="164406" y="134186"/>
                    <a:pt x="163033" y="135558"/>
                    <a:pt x="163033" y="137249"/>
                  </a:cubicBezTo>
                  <a:lnTo>
                    <a:pt x="163033" y="153670"/>
                  </a:lnTo>
                  <a:cubicBezTo>
                    <a:pt x="150681" y="152959"/>
                    <a:pt x="139921" y="144700"/>
                    <a:pt x="136073" y="132936"/>
                  </a:cubicBezTo>
                  <a:cubicBezTo>
                    <a:pt x="145093" y="124161"/>
                    <a:pt x="151882" y="113108"/>
                    <a:pt x="155509" y="100707"/>
                  </a:cubicBezTo>
                  <a:cubicBezTo>
                    <a:pt x="158352" y="100118"/>
                    <a:pt x="160901" y="98868"/>
                    <a:pt x="163033" y="97104"/>
                  </a:cubicBezTo>
                  <a:lnTo>
                    <a:pt x="163033" y="125804"/>
                  </a:lnTo>
                  <a:cubicBezTo>
                    <a:pt x="163033" y="127495"/>
                    <a:pt x="164406" y="128867"/>
                    <a:pt x="166097" y="128867"/>
                  </a:cubicBezTo>
                  <a:cubicBezTo>
                    <a:pt x="167788" y="128867"/>
                    <a:pt x="169160" y="127495"/>
                    <a:pt x="169160" y="125804"/>
                  </a:cubicBezTo>
                  <a:lnTo>
                    <a:pt x="169160" y="54557"/>
                  </a:lnTo>
                  <a:cubicBezTo>
                    <a:pt x="169160" y="34557"/>
                    <a:pt x="153671" y="18161"/>
                    <a:pt x="133794" y="16985"/>
                  </a:cubicBezTo>
                  <a:cubicBezTo>
                    <a:pt x="119775" y="5980"/>
                    <a:pt x="102521" y="0"/>
                    <a:pt x="84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75718" y="408585"/>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 Tìm hiểu cách phát triển mối quan hệ hòa đồng với thầy cô và các </a:t>
            </a:r>
            <a:r>
              <a:rPr lang="de-DE" sz="2400" b="1" dirty="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94236" y="1228846"/>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i="1" dirty="0">
                <a:latin typeface="Times New Roman" panose="02020603050405020304" pitchFamily="18" charset="0"/>
                <a:ea typeface="Calibri" panose="020F0502020204030204" pitchFamily="34" charset="0"/>
                <a:cs typeface="Times New Roman" panose="02020603050405020304" pitchFamily="18" charset="0"/>
              </a:rPr>
              <a:t>* Điểm tốt và chưa tốt của HS về mối quan hệ với thầy cô và các bạn</a:t>
            </a:r>
            <a:r>
              <a:rPr lang="de-DE" sz="2400" b="1"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94236" y="2049106"/>
            <a:ext cx="8360873"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Times New Roman" panose="02020603050405020304" pitchFamily="18" charset="0"/>
                <a:ea typeface="Calibri" panose="020F0502020204030204" pitchFamily="34" charset="0"/>
                <a:cs typeface="Times New Roman" panose="02020603050405020304" pitchFamily="18" charset="0"/>
              </a:rPr>
              <a:t>- Điểm tốt: tôn trọng, lắng nghe ý kiến, trò chuyện, tâm sự, chia sẻ</a:t>
            </a:r>
            <a:r>
              <a:rPr lang="de-DE"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94234" y="2990902"/>
            <a:ext cx="8360874" cy="517065"/>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Times New Roman" panose="02020603050405020304" pitchFamily="18" charset="0"/>
                <a:ea typeface="Calibri" panose="020F0502020204030204" pitchFamily="34" charset="0"/>
                <a:cs typeface="Times New Roman" panose="02020603050405020304" pitchFamily="18" charset="0"/>
              </a:rPr>
              <a:t>- Điểm chưa tốt: vô tâm, ngại nói chuyện, không chia sẻ...</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05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 Tìm hiểu cách phát triển mối quan hệ hòa đồng với thầy cô và các </a:t>
            </a:r>
            <a:r>
              <a:rPr lang="de-DE" sz="2400" b="1" dirty="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94236" y="1147027"/>
            <a:ext cx="8360875" cy="461665"/>
          </a:xfrm>
          <a:prstGeom prst="rect">
            <a:avLst/>
          </a:prstGeom>
        </p:spPr>
        <p:txBody>
          <a:bodyPr wrap="square">
            <a:spAutoFit/>
          </a:bodyPr>
          <a:lstStyle/>
          <a:p>
            <a:r>
              <a:rPr lang="de-DE" sz="2400" b="1" i="1" dirty="0">
                <a:latin typeface="+mn-lt"/>
              </a:rPr>
              <a:t>* Cách phát triển mối quan hệ hòa đồng với thầy cô, các bạn</a:t>
            </a:r>
            <a:endParaRPr lang="en-US" sz="2400" dirty="0">
              <a:latin typeface="+mn-lt"/>
            </a:endParaRPr>
          </a:p>
        </p:txBody>
      </p:sp>
      <p:sp>
        <p:nvSpPr>
          <p:cNvPr id="5" name="Rectangle 4"/>
          <p:cNvSpPr/>
          <p:nvPr/>
        </p:nvSpPr>
        <p:spPr>
          <a:xfrm>
            <a:off x="339504" y="1620768"/>
            <a:ext cx="8505732" cy="830997"/>
          </a:xfrm>
          <a:prstGeom prst="rect">
            <a:avLst/>
          </a:prstGeom>
        </p:spPr>
        <p:txBody>
          <a:bodyPr wrap="square">
            <a:spAutoFit/>
          </a:bodyPr>
          <a:lstStyle/>
          <a:p>
            <a:r>
              <a:rPr lang="de-DE" sz="2400" dirty="0">
                <a:latin typeface="+mn-lt"/>
              </a:rPr>
              <a:t>- Trò chuyện, tâm sự, chia sẻ với thầy cô về những khó khăn của bản thân.</a:t>
            </a:r>
            <a:endParaRPr lang="en-US" sz="2400" dirty="0">
              <a:latin typeface="+mn-lt"/>
            </a:endParaRPr>
          </a:p>
        </p:txBody>
      </p:sp>
      <p:sp>
        <p:nvSpPr>
          <p:cNvPr id="6" name="Rectangle 5"/>
          <p:cNvSpPr/>
          <p:nvPr/>
        </p:nvSpPr>
        <p:spPr>
          <a:xfrm>
            <a:off x="339505" y="2383763"/>
            <a:ext cx="8360874" cy="461665"/>
          </a:xfrm>
          <a:prstGeom prst="rect">
            <a:avLst/>
          </a:prstGeom>
        </p:spPr>
        <p:txBody>
          <a:bodyPr wrap="square">
            <a:spAutoFit/>
          </a:bodyPr>
          <a:lstStyle/>
          <a:p>
            <a:r>
              <a:rPr lang="de-DE" sz="2400" dirty="0">
                <a:latin typeface="+mn-lt"/>
              </a:rPr>
              <a:t>- Cùng học, cùng tham gia các hoạt động với bạn bè</a:t>
            </a:r>
            <a:r>
              <a:rPr lang="de-DE" sz="2400" dirty="0" smtClean="0">
                <a:latin typeface="+mn-lt"/>
              </a:rPr>
              <a:t>.</a:t>
            </a:r>
            <a:endParaRPr lang="en-US" sz="2400" dirty="0">
              <a:latin typeface="+mn-lt"/>
            </a:endParaRPr>
          </a:p>
        </p:txBody>
      </p:sp>
      <p:sp>
        <p:nvSpPr>
          <p:cNvPr id="2" name="Rectangle 1"/>
          <p:cNvSpPr/>
          <p:nvPr/>
        </p:nvSpPr>
        <p:spPr>
          <a:xfrm>
            <a:off x="339504" y="2757869"/>
            <a:ext cx="8433303" cy="461665"/>
          </a:xfrm>
          <a:prstGeom prst="rect">
            <a:avLst/>
          </a:prstGeom>
        </p:spPr>
        <p:txBody>
          <a:bodyPr wrap="square">
            <a:spAutoFit/>
          </a:bodyPr>
          <a:lstStyle/>
          <a:p>
            <a:r>
              <a:rPr lang="de-DE" sz="2400" dirty="0">
                <a:latin typeface="+mn-lt"/>
              </a:rPr>
              <a:t>- Phát ngôn tích cực, giao tiếp cởi </a:t>
            </a:r>
            <a:r>
              <a:rPr lang="de-DE" sz="2400" dirty="0" smtClean="0">
                <a:latin typeface="+mn-lt"/>
              </a:rPr>
              <a:t>mở</a:t>
            </a:r>
            <a:r>
              <a:rPr lang="de-DE" sz="2400" dirty="0">
                <a:latin typeface="+mn-lt"/>
              </a:rPr>
              <a:t> </a:t>
            </a:r>
            <a:r>
              <a:rPr lang="de-DE" sz="2400" dirty="0" smtClean="0">
                <a:latin typeface="+mn-lt"/>
              </a:rPr>
              <a:t>.</a:t>
            </a:r>
            <a:endParaRPr lang="en-US" sz="2400" dirty="0">
              <a:latin typeface="+mn-lt"/>
            </a:endParaRPr>
          </a:p>
        </p:txBody>
      </p:sp>
      <p:sp>
        <p:nvSpPr>
          <p:cNvPr id="3" name="Rectangle 2"/>
          <p:cNvSpPr/>
          <p:nvPr/>
        </p:nvSpPr>
        <p:spPr>
          <a:xfrm>
            <a:off x="339505" y="3119192"/>
            <a:ext cx="8360874" cy="461665"/>
          </a:xfrm>
          <a:prstGeom prst="rect">
            <a:avLst/>
          </a:prstGeom>
        </p:spPr>
        <p:txBody>
          <a:bodyPr wrap="square">
            <a:spAutoFit/>
          </a:bodyPr>
          <a:lstStyle/>
          <a:p>
            <a:r>
              <a:rPr lang="de-DE" sz="2400" dirty="0">
                <a:latin typeface="+mn-lt"/>
              </a:rPr>
              <a:t>- Nhường nhịn, giúp đỡ nhau cùng tiến bộ</a:t>
            </a:r>
            <a:r>
              <a:rPr lang="de-DE" sz="2400" dirty="0" smtClean="0">
                <a:latin typeface="+mn-lt"/>
              </a:rPr>
              <a:t>.</a:t>
            </a:r>
            <a:endParaRPr lang="en-US" sz="2400" dirty="0">
              <a:latin typeface="+mn-lt"/>
            </a:endParaRPr>
          </a:p>
        </p:txBody>
      </p:sp>
      <p:sp>
        <p:nvSpPr>
          <p:cNvPr id="8" name="Rectangle 7"/>
          <p:cNvSpPr/>
          <p:nvPr/>
        </p:nvSpPr>
        <p:spPr>
          <a:xfrm>
            <a:off x="339504" y="3568948"/>
            <a:ext cx="5690982" cy="461665"/>
          </a:xfrm>
          <a:prstGeom prst="rect">
            <a:avLst/>
          </a:prstGeom>
        </p:spPr>
        <p:txBody>
          <a:bodyPr wrap="none">
            <a:spAutoFit/>
          </a:bodyPr>
          <a:lstStyle/>
          <a:p>
            <a:r>
              <a:rPr lang="de-DE" sz="2400" dirty="0">
                <a:latin typeface="+mn-lt"/>
              </a:rPr>
              <a:t>- Khiêm tốn học hỏi thầy cô giáo và các bạn.</a:t>
            </a:r>
            <a:endParaRPr lang="en-US" sz="24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23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P spid="3" grpId="0"/>
      <p:bldP spid="8" grpId="0"/>
    </p:bldLst>
  </p:timing>
</p:sld>
</file>

<file path=ppt/theme/theme1.xml><?xml version="1.0" encoding="utf-8"?>
<a:theme xmlns:a="http://schemas.openxmlformats.org/drawingml/2006/main" name="Language School Newsletter By Slidesgo">
  <a:themeElements>
    <a:clrScheme name="Simple Light">
      <a:dk1>
        <a:srgbClr val="538179"/>
      </a:dk1>
      <a:lt1>
        <a:srgbClr val="F4E9DF"/>
      </a:lt1>
      <a:dk2>
        <a:srgbClr val="4D372F"/>
      </a:dk2>
      <a:lt2>
        <a:srgbClr val="FFFFFF"/>
      </a:lt2>
      <a:accent1>
        <a:srgbClr val="D1D89A"/>
      </a:accent1>
      <a:accent2>
        <a:srgbClr val="DBD4CE"/>
      </a:accent2>
      <a:accent3>
        <a:srgbClr val="789C7C"/>
      </a:accent3>
      <a:accent4>
        <a:srgbClr val="81A785"/>
      </a:accent4>
      <a:accent5>
        <a:srgbClr val="FF7160"/>
      </a:accent5>
      <a:accent6>
        <a:srgbClr val="F8988D"/>
      </a:accent6>
      <a:hlink>
        <a:srgbClr val="528C45"/>
      </a:hlink>
      <a:folHlink>
        <a:srgbClr val="0097A7"/>
      </a:folHlink>
    </a:clrScheme>
    <a:fontScheme name="Custom 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1037</TotalTime>
  <Words>1993</Words>
  <Application>Microsoft Office PowerPoint</Application>
  <PresentationFormat>On-screen Show (16:9)</PresentationFormat>
  <Paragraphs>202</Paragraphs>
  <Slides>36</Slides>
  <Notes>33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36</vt:i4>
      </vt:variant>
    </vt:vector>
  </HeadingPairs>
  <TitlesOfParts>
    <vt:vector size="51" baseType="lpstr">
      <vt:lpstr>Arial</vt:lpstr>
      <vt:lpstr>Denk One</vt:lpstr>
      <vt:lpstr>Fira Sans Extra Condensed</vt:lpstr>
      <vt:lpstr>Barlow</vt:lpstr>
      <vt:lpstr>Barlow Semi Condensed</vt:lpstr>
      <vt:lpstr>Symbol</vt:lpstr>
      <vt:lpstr>Barlow Semi Condensed Light</vt:lpstr>
      <vt:lpstr>Barlow Condensed</vt:lpstr>
      <vt:lpstr>Anton</vt:lpstr>
      <vt:lpstr>Gisha</vt:lpstr>
      <vt:lpstr>思源黑体 CN Heavy</vt:lpstr>
      <vt:lpstr>Calibri Light</vt:lpstr>
      <vt:lpstr>Times New Roman</vt:lpstr>
      <vt:lpstr>Calibri</vt:lpstr>
      <vt:lpstr>Language School Newsletter By Slidesgo</vt:lpstr>
      <vt:lpstr>EM VỚI  NHÀ TRƯỜNG</vt:lpstr>
      <vt:lpstr>NỘI DUNG</vt:lpstr>
      <vt:lpstr>PHÁT TRIỂN MỐI  QUAN HỆ HỢP TÁC VỚI THẦY CÔ VÀ CÁC BẠN                                     (2 tiết)</vt:lpstr>
      <vt:lpstr>TÌM HIỂU CÁCH PHÁT TRIỂN MQH HOÀ ĐỒNG VỚI THẦY CÔ VÀ CÁC BẠN</vt:lpstr>
      <vt:lpstr>CHIA LỚP THÀNH 3 NHÓM</vt:lpstr>
      <vt:lpstr>Thảo luận</vt:lpstr>
      <vt:lpstr>AI NHANH HƠN </vt:lpstr>
      <vt:lpstr>PowerPoint Presentation</vt:lpstr>
      <vt:lpstr>PowerPoint Presentation</vt:lpstr>
      <vt:lpstr>   TÌM HIỂU CÁCH HỢP TÁC KHI THỰC HIỆN NHIỆM VỤ CHUNG, GIẢI QUYẾT NHỮNG VẤN ĐỀ NẢY SINH</vt:lpstr>
      <vt:lpstr>TRÒ CHƠI GHÉP HÌNH </vt:lpstr>
      <vt:lpstr>HOẠT ĐỘNG CÁ NHÂN</vt:lpstr>
      <vt:lpstr>XỬ LÝ TÌNH HUỐNG: GIẢI QUYẾT VẤN ĐỀ NẢY SINH</vt:lpstr>
      <vt:lpstr>HỢP TÁC VỚI CÁC BẠN</vt:lpstr>
      <vt:lpstr>HỢP TÁC VỚI THẦY CÔ</vt:lpstr>
      <vt:lpstr>PowerPoint Presentation</vt:lpstr>
      <vt:lpstr>PowerPoint Presentation</vt:lpstr>
      <vt:lpstr>EM VỚI  NHÀ TRƯỜNG</vt:lpstr>
      <vt:lpstr>  RÈN LUYỆN ĐỂ PHÁT TRIỂN MỐI QUAN HỆ HOÀ ĐỒNG HỢP TÁC VỚI THẦY CÔ</vt:lpstr>
      <vt:lpstr>THẢO LUẬN NHÓM</vt:lpstr>
      <vt:lpstr>THẢO LUẬN NHÓM</vt:lpstr>
      <vt:lpstr> XÂY DỰNG TIÊU CHÍ “LỚP HỌC HẠNH PHÚC”</vt:lpstr>
      <vt:lpstr>CÂY HẠNH PHÚC</vt:lpstr>
      <vt:lpstr>PowerPoint Presentation</vt:lpstr>
      <vt:lpstr>EM VỚI  NHÀ TRƯỜNG </vt:lpstr>
      <vt:lpstr>TỰ HÀO  TRUYỀN THỐNG  TRƯỜNG EM                           (1 tiết)</vt:lpstr>
      <vt:lpstr>  TÌM HIỂU  TRUYỀN THỐNG TRƯỜNG EM</vt:lpstr>
      <vt:lpstr>NHIỆM VỤ : ĐẾN PHÒNG TRUYỀN THỐNG NHÀ TRƯỜNG  ĐỂ TÌM HIỂU THÔNG TIN NHÀ TRƯỜNG</vt:lpstr>
      <vt:lpstr>PowerPoint Presentation</vt:lpstr>
      <vt:lpstr>  THIẾT KẾ VÀ TRÌNH BÀY SẢN PHẨM PHẦN GIỚI THIỆU VỀ TRUYỀN THỐNG TRƯỜNG EM</vt:lpstr>
      <vt:lpstr>NHIỆM VỤ  : THUYẾT TRÌNH</vt:lpstr>
      <vt:lpstr>PowerPoint Presentation</vt:lpstr>
      <vt:lpstr>NHIỆM VỤ VỀ NHÀ 1</vt:lpstr>
      <vt:lpstr>  RÈN LUYỆN BẢN THÂN ĐỂ GÓP PHẦN PHÁT HUY TRUYỀN THỐNG TRƯỜNG</vt:lpstr>
      <vt:lpstr>NHIỆM VỤ VỀ NHÀ 2</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SCHOOL NEWSLETTER</dc:title>
  <cp:lastModifiedBy>21AK22</cp:lastModifiedBy>
  <cp:revision>30</cp:revision>
  <dcterms:modified xsi:type="dcterms:W3CDTF">2024-01-25T14:55:26Z</dcterms:modified>
</cp:coreProperties>
</file>