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2.svg" ContentType="image/svg+xml"/>
  <Override PartName="/ppt/media/image46.svg" ContentType="image/svg+xml"/>
  <Override PartName="/ppt/media/image50.svg" ContentType="image/svg+xml"/>
  <Override PartName="/ppt/media/image52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1.svg" ContentType="image/svg+xml"/>
  <Override PartName="/ppt/media/image65.svg" ContentType="image/svg+xml"/>
  <Override PartName="/ppt/media/image67.svg" ContentType="image/svg+xml"/>
  <Override PartName="/ppt/media/image70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1.svg" ContentType="image/svg+xml"/>
  <Override PartName="/ppt/media/image83.svg" ContentType="image/svg+xml"/>
  <Override PartName="/ppt/media/image85.svg" ContentType="image/svg+xml"/>
  <Override PartName="/ppt/media/image8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9" r:id="rId13"/>
    <p:sldId id="274" r:id="rId14"/>
    <p:sldId id="275" r:id="rId15"/>
    <p:sldId id="276" r:id="rId16"/>
    <p:sldId id="273" r:id="rId17"/>
    <p:sldId id="260" r:id="rId18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09" autoAdjust="0"/>
  </p:normalViewPr>
  <p:slideViewPr>
    <p:cSldViewPr snapToGrid="0" showGuides="1">
      <p:cViewPr varScale="1">
        <p:scale>
          <a:sx n="84" d="100"/>
          <a:sy n="84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ustomXml" Target="../customXml/item3.xml"/><Relationship Id="rId24" Type="http://schemas.openxmlformats.org/officeDocument/2006/relationships/customXml" Target="../customXml/item2.xml"/><Relationship Id="rId23" Type="http://schemas.openxmlformats.org/officeDocument/2006/relationships/customXml" Target="../customXml/item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4571BF-9512-485A-A61A-E1267105A904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4ABCAE-FFE3-4AA0-AEDB-071C3BC5DE9F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E033B-2F5A-41B9-B8A1-5B238AE3D4BB}" type="datetime1">
              <a:rPr lang="vi-VN" smtClean="0"/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5407AF-B087-4509-BB09-FC5C1A27DEC7}" type="slidenum">
              <a:rPr lang="vi-VN" noProof="0" smtClean="0"/>
            </a:fld>
            <a:endParaRPr lang="vi-VN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Hình chữ nhật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Hình chữ nhật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/>
              <a:t>Bấm để chỉnh sửa kiểu phụ đề của Bản cái</a:t>
            </a:r>
            <a:endParaRPr lang="vi-VN" noProof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C94ED7-BA38-49E8-85DF-263F82CDEE99}" type="datetime1">
              <a:rPr lang="vi-VN" noProof="0" smtClean="0"/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Hình ảnh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noProof="0"/>
              <a:t>Bấm vào biểu tượng để thêm ảnh</a:t>
            </a:r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0DB3D-5103-4B42-ACB1-5949ECE514A3}" type="datetime1">
              <a:rPr lang="vi-VN" noProof="0" smtClean="0"/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052C9-631D-490F-8CB6-8ACB2EAC0421}" type="datetime1">
              <a:rPr lang="vi-VN" noProof="0" smtClean="0"/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Hình ảnh 12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Hình chữ nhật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Hình chữ nhật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12" name="Chỗ dành sẵn cho Văn bản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CBE42-0C3C-4105-A321-8AAC49B00186}" type="datetime1">
              <a:rPr lang="vi-VN" noProof="0" smtClean="0"/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  <p:sp>
        <p:nvSpPr>
          <p:cNvPr id="16" name="Hộp văn bản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vi-VN" sz="7200" noProof="0">
                <a:solidFill>
                  <a:schemeClr val="tx1"/>
                </a:solidFill>
                <a:effectLst/>
              </a:rPr>
              <a:t>“</a:t>
            </a:r>
            <a:endParaRPr lang="vi-VN" sz="7200" noProof="0">
              <a:solidFill>
                <a:schemeClr val="tx1"/>
              </a:solidFill>
              <a:effectLst/>
            </a:endParaRPr>
          </a:p>
        </p:txBody>
      </p:sp>
      <p:sp>
        <p:nvSpPr>
          <p:cNvPr id="17" name="Hộp văn bản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vi-VN" sz="7200" noProof="0">
                <a:solidFill>
                  <a:schemeClr val="tx1"/>
                </a:solidFill>
                <a:effectLst/>
              </a:rPr>
              <a:t>”</a:t>
            </a:r>
            <a:endParaRPr lang="vi-VN" sz="7200" noProof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Hình ảnh 9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Hình chữ nhật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Hình chữ nhật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15E417-7C24-433E-A0B6-43F0A6260403}" type="datetime1">
              <a:rPr lang="vi-VN" noProof="0" smtClean="0"/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ộ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Hình ảnh 13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Hình chữ nhật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Hình chữ nhật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êu đề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7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8" name="Chỗ dành sẵn cho Văn bản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9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10" name="Chỗ dành sẵn cho Văn bản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11" name="Chỗ dành sẵn cho Văn bản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12" name="Chỗ dành sẵn cho Văn bản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DCC99D-C32F-44E1-875A-4C5FE3611F87}" type="datetime1">
              <a:rPr lang="vi-VN" noProof="0" smtClean="0"/>
            </a:fld>
            <a:endParaRPr lang="vi-VN" noProof="0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ột Ản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Hình ảnh 15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Hình chữ nhật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Hình chữ nhật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19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20" name="Chỗ dành sẵn cho Hình ảnh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vi-VN" noProof="0"/>
              <a:t>Bấm vào biểu tượng để thêm ảnh</a:t>
            </a:r>
            <a:endParaRPr lang="vi-VN" noProof="0"/>
          </a:p>
        </p:txBody>
      </p:sp>
      <p:sp>
        <p:nvSpPr>
          <p:cNvPr id="21" name="Chỗ dành sẵn cho Văn bản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22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23" name="Chỗ dành sẵn cho Hình ảnh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vi-VN" noProof="0"/>
              <a:t>Bấm vào biểu tượng để thêm ảnh</a:t>
            </a:r>
            <a:endParaRPr lang="vi-VN" noProof="0"/>
          </a:p>
        </p:txBody>
      </p:sp>
      <p:sp>
        <p:nvSpPr>
          <p:cNvPr id="24" name="Chỗ dành sẵn cho Văn bản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25" name="Chỗ dành sẵn cho Văn bản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26" name="Chỗ dành sẵn cho Hình ảnh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vi-VN" noProof="0"/>
              <a:t>Bấm vào biểu tượng để thêm ảnh</a:t>
            </a:r>
            <a:endParaRPr lang="vi-VN" noProof="0"/>
          </a:p>
        </p:txBody>
      </p:sp>
      <p:sp>
        <p:nvSpPr>
          <p:cNvPr id="27" name="Chỗ dành sẵn cho Văn bản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2CAE0-1002-4F39-8C3C-B04768D75EB5}" type="datetime1">
              <a:rPr lang="vi-VN" noProof="0" smtClean="0"/>
            </a:fld>
            <a:endParaRPr lang="vi-VN" noProof="0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Hình chữ nhật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Hình chữ nhật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4D8926-FBD3-40DC-95B8-4C06EDCAC8FC}" type="datetime1">
              <a:rPr lang="vi-VN" noProof="0" smtClean="0"/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Hình chữ nhật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9153C7E8-FA72-447E-9706-F8EEB5414EDB}" type="datetime1">
              <a:rPr lang="vi-VN" noProof="0" smtClean="0"/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Hình ảnh 15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Hình chữ nhật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Hình chữ nhật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71CF7B-72D5-46BD-997A-CD7255755AEC}" type="datetime1">
              <a:rPr lang="vi-VN" noProof="0" smtClean="0"/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Hình chữ nhật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Hình chữ nhật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84EE55-94FA-43F6-8653-47F162A40C1B}" type="datetime1">
              <a:rPr lang="vi-VN" noProof="0" smtClean="0"/>
            </a:fld>
            <a:endParaRPr lang="vi-VN" noProof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E98905-5B12-42E0-84FF-6C9483ADE0D6}" type="datetime1">
              <a:rPr lang="vi-VN" noProof="0" smtClean="0"/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Hình ảnh 10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Hình chữ nhật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Hình chữ nhật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E7CBE6-AFB3-408D-A136-CC4506C48BD3}" type="datetime1">
              <a:rPr lang="vi-VN" noProof="0" smtClean="0"/>
            </a:fld>
            <a:endParaRPr lang="vi-VN" noProof="0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Hình ảnh 6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Hình chữ nhật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Hình chữ nhật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3174E7-2529-4282-B04F-501E937E317E}" type="datetime1">
              <a:rPr lang="vi-VN" noProof="0" smtClean="0"/>
            </a:fld>
            <a:endParaRPr lang="vi-VN" noProof="0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Hình chữ nhật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DC68B7-37BF-4B9C-81F6-1353D428E836}" type="datetime1">
              <a:rPr lang="vi-VN" noProof="0" smtClean="0"/>
            </a:fld>
            <a:endParaRPr lang="vi-VN" noProof="0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287BF-FFA8-43AE-AEF2-2E1FA8F128C7}" type="datetime1">
              <a:rPr lang="vi-VN" noProof="0" smtClean="0"/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HD-ShadowLo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Hình ảnh 8" descr="HD-ShadowLo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Hình chữ nhậ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Hình ảnh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noProof="0"/>
              <a:t>Bấm vào biểu tượng để thêm ảnh</a:t>
            </a:r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0E97F-E315-4996-9BB1-B1A129BD3245}" type="datetime1">
              <a:rPr lang="vi-VN" noProof="0" smtClean="0"/>
            </a:fld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vi-VN" noProof="0" smtClean="0"/>
            </a:fld>
            <a:endParaRPr lang="vi-V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4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hashOverlay-FullResolve.png"/>
          <p:cNvPicPr>
            <a:picLocks noChangeAspect="1"/>
          </p:cNvPicPr>
          <p:nvPr/>
        </p:nvPicPr>
        <p:blipFill>
          <a:blip r:embed="rId18" cstate="email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vi-VN" noProof="0"/>
              <a:t>Bấm để chỉnh sửa kiểu tiêu đề Bản cái</a:t>
            </a:r>
            <a:endParaRPr lang="vi-VN" noProof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/>
              <a:t>Bấm để chỉnh sửa kiểu văn bản Bản cái</a:t>
            </a:r>
            <a:endParaRPr lang="vi-VN" noProof="0"/>
          </a:p>
          <a:p>
            <a:pPr lvl="1" rtl="0"/>
            <a:r>
              <a:rPr lang="vi-VN" noProof="0"/>
              <a:t>Mức hai</a:t>
            </a:r>
            <a:endParaRPr lang="vi-VN" noProof="0"/>
          </a:p>
          <a:p>
            <a:pPr lvl="2" rtl="0"/>
            <a:r>
              <a:rPr lang="vi-VN" noProof="0"/>
              <a:t>Mức ba</a:t>
            </a:r>
            <a:endParaRPr lang="vi-VN" noProof="0"/>
          </a:p>
          <a:p>
            <a:pPr lvl="3" rtl="0"/>
            <a:r>
              <a:rPr lang="vi-VN" noProof="0"/>
              <a:t>Mức bốn</a:t>
            </a:r>
            <a:endParaRPr lang="vi-VN" noProof="0"/>
          </a:p>
          <a:p>
            <a:pPr lvl="4" rtl="0"/>
            <a:r>
              <a:rPr lang="vi-VN" noProof="0"/>
              <a:t>Mức năm</a:t>
            </a:r>
            <a:endParaRPr lang="vi-VN" noProof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E555C-D985-42B1-A2EB-163E6A47035D}" type="datetime1">
              <a:rPr lang="vi-VN" noProof="0" smtClean="0"/>
            </a:fld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vi-VN" noProof="0" smtClean="0"/>
            </a:fld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7.xml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61.sv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5.sv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png"/><Relationship Id="rId8" Type="http://schemas.openxmlformats.org/officeDocument/2006/relationships/image" Target="../media/image87.svg"/><Relationship Id="rId7" Type="http://schemas.openxmlformats.org/officeDocument/2006/relationships/image" Target="../media/image86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10" Type="http://schemas.openxmlformats.org/officeDocument/2006/relationships/image" Target="../media/image89.png"/><Relationship Id="rId1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svg"/><Relationship Id="rId8" Type="http://schemas.openxmlformats.org/officeDocument/2006/relationships/image" Target="../media/image21.png"/><Relationship Id="rId7" Type="http://schemas.openxmlformats.org/officeDocument/2006/relationships/image" Target="../media/image20.sv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24.svg"/><Relationship Id="rId10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svg"/><Relationship Id="rId8" Type="http://schemas.openxmlformats.org/officeDocument/2006/relationships/image" Target="../media/image38.png"/><Relationship Id="rId7" Type="http://schemas.openxmlformats.org/officeDocument/2006/relationships/image" Target="../media/image37.svg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6.sv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sv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/>
          <p:cNvSpPr txBox="1"/>
          <p:nvPr/>
        </p:nvSpPr>
        <p:spPr>
          <a:xfrm>
            <a:off x="1100831" y="1855550"/>
            <a:ext cx="8606896" cy="269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896333" y="25741"/>
            <a:ext cx="1837828" cy="1613947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852" y="4374639"/>
            <a:ext cx="1815958" cy="2483361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49328" y="4824235"/>
            <a:ext cx="1347005" cy="1939405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2949" y="155214"/>
            <a:ext cx="3046204" cy="1700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/>
          <p:cNvPicPr>
            <a:picLocks noChangeAspect="1"/>
          </p:cNvPicPr>
          <p:nvPr/>
        </p:nvPicPr>
        <p:blipFill>
          <a:blip r:embed="rId1" cstate="email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Hình chữ nhật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Hình chữ nhật 1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Hình chữ nhật 20"/>
          <p:cNvSpPr/>
          <p:nvPr/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>
              <a:latin typeface="Arial" panose="020B0604020202020204" pitchFamily="34" charset="0"/>
            </a:endParaRPr>
          </a:p>
        </p:txBody>
      </p:sp>
      <p:pic>
        <p:nvPicPr>
          <p:cNvPr id="23" name="Hình ảnh 22"/>
          <p:cNvPicPr>
            <a:picLocks noChangeAspect="1"/>
          </p:cNvPicPr>
          <p:nvPr/>
        </p:nvPicPr>
        <p:blipFill>
          <a:blip r:embed="rId1" cstate="email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Hình chữ nhật 24"/>
          <p:cNvSpPr/>
          <p:nvPr/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>
              <a:latin typeface="Arial" panose="020B0604020202020204" pitchFamily="34" charset="0"/>
            </a:endParaRPr>
          </a:p>
        </p:txBody>
      </p:sp>
      <p:sp>
        <p:nvSpPr>
          <p:cNvPr id="27" name="Hình chữ nhật 26"/>
          <p:cNvSpPr/>
          <p:nvPr/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Hình ảnh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6" y="1970239"/>
            <a:ext cx="1125587" cy="1125587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3176" y="1019109"/>
            <a:ext cx="331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956" y="2955759"/>
            <a:ext cx="4647937" cy="3221675"/>
          </a:xfrm>
          <a:prstGeom prst="rect">
            <a:avLst/>
          </a:prstGeom>
        </p:spPr>
      </p:pic>
      <p:sp>
        <p:nvSpPr>
          <p:cNvPr id="22" name="Hộp Văn bản 21"/>
          <p:cNvSpPr txBox="1"/>
          <p:nvPr/>
        </p:nvSpPr>
        <p:spPr>
          <a:xfrm>
            <a:off x="219075" y="3095826"/>
            <a:ext cx="655320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98922" y="504570"/>
            <a:ext cx="2101980" cy="1368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4857750" y="112395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338137" y="2563951"/>
                <a:ext cx="11515725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Thùng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đá</m:t>
                    </m:r>
                    <m:r>
                      <a:rPr lang="en-US" sz="24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50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80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000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Thùng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xe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chở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bánh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đá</m:t>
                      </m:r>
                      <m:r>
                        <a:rPr lang="en-US" sz="24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ℎ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000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000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4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24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í</m:t>
                      </m:r>
                      <m:r>
                        <a:rPr lang="en-US" sz="24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" y="2563951"/>
                <a:ext cx="11515725" cy="3170099"/>
              </a:xfrm>
              <a:prstGeom prst="rect">
                <a:avLst/>
              </a:prstGeom>
              <a:blipFill rotWithShape="1">
                <a:blip r:embed="rId1"/>
                <a:stretch>
                  <a:fillRect l="-3" t="-14" r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07152" y="5450559"/>
            <a:ext cx="2484848" cy="2416514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3751" y="66243"/>
            <a:ext cx="1434812" cy="1892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67607" y="888948"/>
            <a:ext cx="965445" cy="965445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342901" y="2524125"/>
            <a:ext cx="527685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49" y="2419350"/>
            <a:ext cx="5200650" cy="40576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2475">
            <a:off x="5737596" y="233201"/>
            <a:ext cx="1537825" cy="1751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4857750" y="112395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857250" y="2250178"/>
                <a:ext cx="10677525" cy="4107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15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54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4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15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315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4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giới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bởi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ngôi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24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54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315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369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4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250178"/>
                <a:ext cx="10677525" cy="4107086"/>
              </a:xfrm>
              <a:prstGeom prst="rect">
                <a:avLst/>
              </a:prstGeom>
              <a:blipFill rotWithShape="1">
                <a:blip r:embed="rId1"/>
                <a:stretch>
                  <a:fillRect t="-9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54896" y="2667344"/>
            <a:ext cx="2455475" cy="368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19;p62"/>
          <p:cNvSpPr/>
          <p:nvPr/>
        </p:nvSpPr>
        <p:spPr>
          <a:xfrm>
            <a:off x="390617" y="2368025"/>
            <a:ext cx="3465968" cy="3136129"/>
          </a:xfrm>
          <a:prstGeom prst="teardrop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21;p62"/>
          <p:cNvSpPr/>
          <p:nvPr/>
        </p:nvSpPr>
        <p:spPr>
          <a:xfrm>
            <a:off x="4243307" y="2368023"/>
            <a:ext cx="3465968" cy="3136129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823;p62"/>
          <p:cNvSpPr/>
          <p:nvPr/>
        </p:nvSpPr>
        <p:spPr>
          <a:xfrm>
            <a:off x="7995384" y="2368024"/>
            <a:ext cx="3704576" cy="3136129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6"/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161364" y="5229536"/>
            <a:ext cx="1591668" cy="147301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5376" y="469422"/>
            <a:ext cx="1528225" cy="1400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81160">
            <a:off x="7173715" y="5461753"/>
            <a:ext cx="1357229" cy="1283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1241785" y="1952507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403987" y="4801843"/>
            <a:ext cx="1542837" cy="2410683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5175" y="5435292"/>
            <a:ext cx="1649077" cy="1187335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31549">
            <a:off x="510541" y="402589"/>
            <a:ext cx="890737" cy="97590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84644" y="305729"/>
            <a:ext cx="1321953" cy="946999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9251" y="4092789"/>
            <a:ext cx="3119737" cy="3119737"/>
          </a:xfrm>
          <a:prstGeom prst="rect">
            <a:avLst/>
          </a:prstGeom>
        </p:spPr>
      </p:pic>
      <p:pic>
        <p:nvPicPr>
          <p:cNvPr id="7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76" y="305729"/>
            <a:ext cx="1247949" cy="1530290"/>
          </a:xfrm>
          <a:prstGeom prst="rect">
            <a:avLst/>
          </a:prstGeom>
        </p:spPr>
      </p:pic>
      <p:pic>
        <p:nvPicPr>
          <p:cNvPr id="8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5349">
            <a:off x="4999354" y="528661"/>
            <a:ext cx="928527" cy="1040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/>
          <p:cNvSpPr txBox="1"/>
          <p:nvPr/>
        </p:nvSpPr>
        <p:spPr>
          <a:xfrm>
            <a:off x="2871685" y="1633744"/>
            <a:ext cx="5404246" cy="269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III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051395" y="4438835"/>
            <a:ext cx="1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404594" y="2567866"/>
            <a:ext cx="2551176" cy="41148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44568" y="3990198"/>
            <a:ext cx="3647432" cy="2692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Hình ảnh 64"/>
          <p:cNvPicPr>
            <a:picLocks noChangeAspect="1"/>
          </p:cNvPicPr>
          <p:nvPr/>
        </p:nvPicPr>
        <p:blipFill>
          <a:blip r:embed="rId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Hình ảnh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7" name="Hình ảnh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8" name="Hình chữ nhật 70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Hình chữ nhật 7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0" name="Nhóm 74"/>
          <p:cNvGrpSpPr/>
          <p:nvPr/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6" name="Hình chữ nhật 75"/>
            <p:cNvSpPr/>
            <p:nvPr/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dirty="0">
                <a:latin typeface="Arial" panose="020B0604020202020204" pitchFamily="34" charset="0"/>
              </a:endParaRPr>
            </a:p>
          </p:txBody>
        </p:sp>
        <p:pic>
          <p:nvPicPr>
            <p:cNvPr id="77" name="Hình ảnh 76"/>
            <p:cNvPicPr>
              <a:picLocks noChangeAspect="1"/>
            </p:cNvPicPr>
            <p:nvPr/>
          </p:nvPicPr>
          <p:blipFill>
            <a:blip r:embed="rId1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91" name="Hình chữ nhật 78"/>
          <p:cNvSpPr/>
          <p:nvPr/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" name="Hình ảnh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4" name="Hình chữ nhật: Góc Tròn 3"/>
          <p:cNvSpPr/>
          <p:nvPr/>
        </p:nvSpPr>
        <p:spPr>
          <a:xfrm>
            <a:off x="680321" y="2337312"/>
            <a:ext cx="9413589" cy="102812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Hình chữ nhật 4" descr="Group of women outline"/>
          <p:cNvSpPr/>
          <p:nvPr/>
        </p:nvSpPr>
        <p:spPr>
          <a:xfrm>
            <a:off x="991328" y="2568640"/>
            <a:ext cx="565468" cy="56546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Hình tự do: Hình 5"/>
          <p:cNvSpPr/>
          <p:nvPr/>
        </p:nvSpPr>
        <p:spPr>
          <a:xfrm>
            <a:off x="1867805" y="2337312"/>
            <a:ext cx="8226105" cy="1028124"/>
          </a:xfrm>
          <a:custGeom>
            <a:avLst/>
            <a:gdLst>
              <a:gd name="connsiteX0" fmla="*/ 0 w 8226105"/>
              <a:gd name="connsiteY0" fmla="*/ 0 h 1028124"/>
              <a:gd name="connsiteX1" fmla="*/ 8226105 w 8226105"/>
              <a:gd name="connsiteY1" fmla="*/ 0 h 1028124"/>
              <a:gd name="connsiteX2" fmla="*/ 8226105 w 8226105"/>
              <a:gd name="connsiteY2" fmla="*/ 1028124 h 1028124"/>
              <a:gd name="connsiteX3" fmla="*/ 0 w 8226105"/>
              <a:gd name="connsiteY3" fmla="*/ 1028124 h 1028124"/>
              <a:gd name="connsiteX4" fmla="*/ 0 w 8226105"/>
              <a:gd name="connsiteY4" fmla="*/ 0 h 10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6105" h="1028124">
                <a:moveTo>
                  <a:pt x="0" y="0"/>
                </a:moveTo>
                <a:lnTo>
                  <a:pt x="8226105" y="0"/>
                </a:lnTo>
                <a:lnTo>
                  <a:pt x="8226105" y="1028124"/>
                </a:lnTo>
                <a:lnTo>
                  <a:pt x="0" y="10281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810" tIns="108810" rIns="108810" bIns="108810" numCol="1" spcCol="1270" rtlCol="0" anchor="ctr" anchorCtr="0">
            <a:noAutofit/>
          </a:bodyPr>
          <a:lstStyle/>
          <a:p>
            <a:pPr marL="0" lvl="0" indent="0" algn="l" defTabSz="14224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vi-VN" sz="3200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: Góc Tròn 6"/>
          <p:cNvSpPr/>
          <p:nvPr/>
        </p:nvSpPr>
        <p:spPr>
          <a:xfrm>
            <a:off x="680321" y="3622468"/>
            <a:ext cx="9413589" cy="102812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ình chữ nhật 7" descr="Classroom outline"/>
          <p:cNvSpPr/>
          <p:nvPr/>
        </p:nvSpPr>
        <p:spPr>
          <a:xfrm>
            <a:off x="991328" y="3853796"/>
            <a:ext cx="565468" cy="56546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2771159"/>
              <a:satOff val="-476"/>
              <a:lumOff val="-4901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Hình tự do: Hình 10"/>
          <p:cNvSpPr/>
          <p:nvPr/>
        </p:nvSpPr>
        <p:spPr>
          <a:xfrm>
            <a:off x="1867805" y="3622468"/>
            <a:ext cx="8226105" cy="1028124"/>
          </a:xfrm>
          <a:custGeom>
            <a:avLst/>
            <a:gdLst>
              <a:gd name="connsiteX0" fmla="*/ 0 w 8226105"/>
              <a:gd name="connsiteY0" fmla="*/ 0 h 1028124"/>
              <a:gd name="connsiteX1" fmla="*/ 8226105 w 8226105"/>
              <a:gd name="connsiteY1" fmla="*/ 0 h 1028124"/>
              <a:gd name="connsiteX2" fmla="*/ 8226105 w 8226105"/>
              <a:gd name="connsiteY2" fmla="*/ 1028124 h 1028124"/>
              <a:gd name="connsiteX3" fmla="*/ 0 w 8226105"/>
              <a:gd name="connsiteY3" fmla="*/ 1028124 h 1028124"/>
              <a:gd name="connsiteX4" fmla="*/ 0 w 8226105"/>
              <a:gd name="connsiteY4" fmla="*/ 0 h 10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6105" h="1028124">
                <a:moveTo>
                  <a:pt x="0" y="0"/>
                </a:moveTo>
                <a:lnTo>
                  <a:pt x="8226105" y="0"/>
                </a:lnTo>
                <a:lnTo>
                  <a:pt x="8226105" y="1028124"/>
                </a:lnTo>
                <a:lnTo>
                  <a:pt x="0" y="10281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810" tIns="108810" rIns="108810" bIns="108810" numCol="1" spcCol="1270" rtlCol="0" anchor="ctr" anchorCtr="0">
            <a:noAutofit/>
          </a:bodyPr>
          <a:lstStyle/>
          <a:p>
            <a:pPr marL="0" lvl="0" indent="0" algn="l" defTabSz="14224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vi-VN" sz="3200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680321" y="4907624"/>
            <a:ext cx="9413589" cy="102812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Hình chữ nhật 12" descr="Checklist with solid fill"/>
          <p:cNvSpPr/>
          <p:nvPr/>
        </p:nvSpPr>
        <p:spPr>
          <a:xfrm>
            <a:off x="991328" y="5138952"/>
            <a:ext cx="565468" cy="565468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5542319"/>
              <a:satOff val="-952"/>
              <a:lumOff val="-9803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Hình tự do: Hình 13"/>
          <p:cNvSpPr/>
          <p:nvPr/>
        </p:nvSpPr>
        <p:spPr>
          <a:xfrm>
            <a:off x="1867805" y="4907624"/>
            <a:ext cx="8226105" cy="1028124"/>
          </a:xfrm>
          <a:custGeom>
            <a:avLst/>
            <a:gdLst>
              <a:gd name="connsiteX0" fmla="*/ 0 w 8226105"/>
              <a:gd name="connsiteY0" fmla="*/ 0 h 1028124"/>
              <a:gd name="connsiteX1" fmla="*/ 8226105 w 8226105"/>
              <a:gd name="connsiteY1" fmla="*/ 0 h 1028124"/>
              <a:gd name="connsiteX2" fmla="*/ 8226105 w 8226105"/>
              <a:gd name="connsiteY2" fmla="*/ 1028124 h 1028124"/>
              <a:gd name="connsiteX3" fmla="*/ 0 w 8226105"/>
              <a:gd name="connsiteY3" fmla="*/ 1028124 h 1028124"/>
              <a:gd name="connsiteX4" fmla="*/ 0 w 8226105"/>
              <a:gd name="connsiteY4" fmla="*/ 0 h 10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6105" h="1028124">
                <a:moveTo>
                  <a:pt x="0" y="0"/>
                </a:moveTo>
                <a:lnTo>
                  <a:pt x="8226105" y="0"/>
                </a:lnTo>
                <a:lnTo>
                  <a:pt x="8226105" y="1028124"/>
                </a:lnTo>
                <a:lnTo>
                  <a:pt x="0" y="10281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810" tIns="108810" rIns="108810" bIns="108810" numCol="1" spcCol="1270" rtlCol="0" anchor="ctr" anchorCtr="0">
            <a:noAutofit/>
          </a:bodyPr>
          <a:lstStyle/>
          <a:p>
            <a:pPr marL="0" lvl="0" indent="0" algn="l" defTabSz="14224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vi-VN" sz="3200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-88517" y="659851"/>
            <a:ext cx="7002377" cy="11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84959" y="1964760"/>
            <a:ext cx="1989273" cy="4906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/>
          <p:cNvSpPr/>
          <p:nvPr/>
        </p:nvSpPr>
        <p:spPr>
          <a:xfrm>
            <a:off x="438532" y="2244844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2277815" y="3826622"/>
            <a:ext cx="8140823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62144" y="914732"/>
            <a:ext cx="628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9055899" y="1237897"/>
            <a:ext cx="3610315" cy="2704454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8654" y="5377551"/>
            <a:ext cx="1773551" cy="1035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/>
          <p:cNvSpPr/>
          <p:nvPr/>
        </p:nvSpPr>
        <p:spPr>
          <a:xfrm>
            <a:off x="647273" y="895350"/>
            <a:ext cx="4781977" cy="5620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 + NHÓM 3: HÌNH HỘP CHỮ NHẬT – HÌNH LẬP PHƯƠNG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6562298" y="895350"/>
            <a:ext cx="4781977" cy="5620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 + NHÓM 4: HÌNH LĂNG TRỤ ĐỨNG TAM GIÁC -  HÌNH LĂNG TRỤ ĐỨNG TỨ 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283602" y="-176744"/>
            <a:ext cx="1624796" cy="1596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0" y="92595"/>
            <a:ext cx="331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251097" y="1123951"/>
            <a:ext cx="693540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prstClr val="black"/>
                </a:solidFill>
                <a:latin typeface="Arial" panose="020B0604020202020204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 Đ (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), S (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/>
              </a:rPr>
              <a:t>sai</a:t>
            </a: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lang="en-US" sz="28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Hình chữ nhật: Góc Tròn 6"/>
          <p:cNvSpPr/>
          <p:nvPr/>
        </p:nvSpPr>
        <p:spPr>
          <a:xfrm>
            <a:off x="8043623" y="1110258"/>
            <a:ext cx="645565" cy="6534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2647" y="994982"/>
            <a:ext cx="986218" cy="986218"/>
          </a:xfrm>
          <a:prstGeom prst="rect">
            <a:avLst/>
          </a:prstGeom>
        </p:spPr>
      </p:pic>
      <p:pic>
        <p:nvPicPr>
          <p:cNvPr id="9" name="Hình ảnh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3649"/>
            <a:ext cx="12030075" cy="2867025"/>
          </a:xfrm>
          <a:prstGeom prst="rect">
            <a:avLst/>
          </a:prstGeom>
        </p:spPr>
      </p:pic>
      <p:sp>
        <p:nvSpPr>
          <p:cNvPr id="10" name="Hình chữ nhật: Góc Tròn 9"/>
          <p:cNvSpPr/>
          <p:nvPr/>
        </p:nvSpPr>
        <p:spPr>
          <a:xfrm>
            <a:off x="6858000" y="3351827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prstClr val="black"/>
                </a:solidFill>
                <a:latin typeface="Arial" panose="020B0604020202020204"/>
              </a:rPr>
              <a:t>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6860388" y="4713307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prstClr val="black"/>
                </a:solidFill>
                <a:latin typeface="Arial" panose="020B0604020202020204"/>
              </a:rPr>
              <a:t>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6858000" y="4032567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prstClr val="black"/>
                </a:solidFill>
                <a:latin typeface="Arial" panose="020B0604020202020204"/>
              </a:rPr>
              <a:t>Đ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Hình chữ nhật: Góc Tròn 12"/>
          <p:cNvSpPr/>
          <p:nvPr/>
        </p:nvSpPr>
        <p:spPr>
          <a:xfrm>
            <a:off x="10096500" y="3369309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prstClr val="black"/>
                </a:solidFill>
                <a:latin typeface="Arial" panose="020B0604020202020204"/>
              </a:rPr>
              <a:t>Đ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Hình chữ nhật: Góc Tròn 13"/>
          <p:cNvSpPr/>
          <p:nvPr/>
        </p:nvSpPr>
        <p:spPr>
          <a:xfrm>
            <a:off x="10096500" y="4032567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prstClr val="black"/>
                </a:solidFill>
                <a:latin typeface="Arial" panose="020B0604020202020204"/>
              </a:rPr>
              <a:t>Đ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Hình chữ nhật: Góc Tròn 14"/>
          <p:cNvSpPr/>
          <p:nvPr/>
        </p:nvSpPr>
        <p:spPr>
          <a:xfrm>
            <a:off x="10096500" y="4716976"/>
            <a:ext cx="611988" cy="591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prstClr val="black"/>
                </a:solidFill>
                <a:latin typeface="Arial" panose="020B0604020202020204"/>
              </a:rPr>
              <a:t>Đ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31371" y="539033"/>
            <a:ext cx="1342245" cy="1366152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38841" y="280304"/>
            <a:ext cx="1019159" cy="917243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40853" y="4906583"/>
            <a:ext cx="2997987" cy="1951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20400" y="813640"/>
            <a:ext cx="1114425" cy="1114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257175" y="404104"/>
                <a:ext cx="10048875" cy="2597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Cho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404104"/>
                <a:ext cx="10048875" cy="2597827"/>
              </a:xfrm>
              <a:prstGeom prst="rect">
                <a:avLst/>
              </a:prstGeom>
              <a:blipFill rotWithShape="1">
                <a:blip r:embed="rId4"/>
                <a:stretch>
                  <a:fillRect t="-9" b="-30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/>
          <p:cNvSpPr/>
          <p:nvPr/>
        </p:nvSpPr>
        <p:spPr>
          <a:xfrm>
            <a:off x="5095875" y="3124643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924050" y="4230330"/>
                <a:ext cx="6953250" cy="1617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8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𝑥𝑞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=(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).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150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800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50" y="4230330"/>
                <a:ext cx="6953250" cy="1617751"/>
              </a:xfrm>
              <a:prstGeom prst="rect">
                <a:avLst/>
              </a:prstGeom>
              <a:blipFill rotWithShape="1">
                <a:blip r:embed="rId5"/>
                <a:stretch>
                  <a:fillRect t="-37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837509" y="2607323"/>
            <a:ext cx="1789113" cy="5466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/>
              <p:cNvSpPr txBox="1"/>
              <p:nvPr/>
            </p:nvSpPr>
            <p:spPr>
              <a:xfrm>
                <a:off x="247650" y="308854"/>
                <a:ext cx="10048875" cy="223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Hộp Văn bản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308854"/>
                <a:ext cx="10048875" cy="2239844"/>
              </a:xfrm>
              <a:prstGeom prst="rect">
                <a:avLst/>
              </a:prstGeom>
              <a:blipFill rotWithShape="1">
                <a:blip r:embed="rId1"/>
                <a:stretch>
                  <a:fillRect t="-11" b="-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11"/>
          <p:cNvSpPr/>
          <p:nvPr/>
        </p:nvSpPr>
        <p:spPr>
          <a:xfrm>
            <a:off x="5095875" y="2820286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690563" y="3918624"/>
                <a:ext cx="10810874" cy="2683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 vi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52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 baseline="-25000" dirty="0" err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đá</m:t>
                    </m:r>
                    <m:r>
                      <a:rPr lang="en-US" sz="2400" i="1" baseline="-25000" dirty="0" err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 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156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𝑡𝑝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𝑥𝑞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52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20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156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352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63" y="3918624"/>
                <a:ext cx="10810874" cy="2683748"/>
              </a:xfrm>
              <a:prstGeom prst="rect">
                <a:avLst/>
              </a:prstGeom>
              <a:blipFill rotWithShape="1">
                <a:blip r:embed="rId2"/>
                <a:stretch>
                  <a:fillRect l="-3" t="-1" r="3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79683" y="2484237"/>
            <a:ext cx="2021340" cy="252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848976" y="782510"/>
            <a:ext cx="1122489" cy="11224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/>
              <p:cNvSpPr txBox="1"/>
              <p:nvPr/>
            </p:nvSpPr>
            <p:spPr>
              <a:xfrm>
                <a:off x="0" y="81160"/>
                <a:ext cx="11971465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1160"/>
                <a:ext cx="11971465" cy="577850"/>
              </a:xfrm>
              <a:prstGeom prst="rect">
                <a:avLst/>
              </a:prstGeom>
              <a:blipFill rotWithShape="1">
                <a:blip r:embed="rId3"/>
                <a:stretch>
                  <a:fillRect t="-89" r="4" b="-276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11"/>
          <p:cNvSpPr/>
          <p:nvPr/>
        </p:nvSpPr>
        <p:spPr>
          <a:xfrm>
            <a:off x="4772025" y="2702558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67405" y="3539928"/>
                <a:ext cx="12057190" cy="3101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33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63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216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400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216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" y="3539928"/>
                <a:ext cx="12057190" cy="3101618"/>
              </a:xfrm>
              <a:prstGeom prst="rect">
                <a:avLst/>
              </a:prstGeom>
              <a:blipFill rotWithShape="1">
                <a:blip r:embed="rId4"/>
                <a:stretch>
                  <a:fillRect l="-1" t="-997" r="4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/>
          <p:cNvSpPr txBox="1"/>
          <p:nvPr/>
        </p:nvSpPr>
        <p:spPr>
          <a:xfrm>
            <a:off x="0" y="734626"/>
            <a:ext cx="10601324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58461" y="2599227"/>
            <a:ext cx="2151759" cy="249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S t a t u s   x m l n s = " 7 1 a f 3 2 4 3 - 3 d d 4 - 4 a 8 d - 8 c 0 d - d d 7 6 d a 1 f 0 2 a 5 " > N o t   s t a r t e d < / S t a t u s > < M e d i a S e r v i c e K e y P o i n t s   x m l n s = " 7 1 a f 3 2 4 3 - 3 d d 4 - 4 a 8 d - 8 c 0 d - d d 7 6 d a 1 f 0 2 a 5 "   x s i : n i l = " t r u e " / > < / d o c u m e n t M a n a g e m e n t > < / p : p r o p e r t i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7 9 F 1 1 1 E D 3 5 F 8 C C 4 7 9 4 4 9 6 0 9 E 8 A 0 9 2 3 A 6 "   m a : c o n t e n t T y p e V e r s i o n = " 1 2 "   m a : c o n t e n t T y p e D e s c r i p t i o n = " C r e a t e   a   n e w   d o c u m e n t . "   m a : c o n t e n t T y p e S c o p e = " "   m a : v e r s i o n I D = " 9 3 8 1 3 d d 7 c a 6 a d 6 5 4 7 1 1 a a 0 a b 3 1 7 e 0 3 a 3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f 1 1 d c 0 c e 6 8 9 d d 3 9 2 5 e 8 4 e 4 e 3 5 3 9 8 c 6 e 7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7 1 a f 3 2 4 3 - 3 d d 4 - 4 a 8 d - 8 c 0 d - d d 7 6 d a 1 f 0 2 a 5 "   x m l n s : n s 3 = " 1 6 c 0 5 7 2 7 - a a 7 5 - 4 e 4 a - 9 b 5 f - 8 a 8 0 a 1 1 6 5 8 9 1 " >  
 < x s d : i m p o r t   n a m e s p a c e = " 7 1 a f 3 2 4 3 - 3 d d 4 - 4 a 8 d - 8 c 0 d - d d 7 6 d a 1 f 0 2 a 5 " / >  
 < x s d : i m p o r t   n a m e s p a c e = " 1 6 c 0 5 7 2 7 - a a 7 5 - 4 e 4 a - 9 b 5 f - 8 a 8 0 a 1 1 6 5 8 9 1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O C R "   m i n O c c u r s = " 0 " / >  
 < x s d : e l e m e n t   r e f = " n s 2 : M e d i a S e r v i c e A u t o T a g s "   m i n O c c u r s = " 0 " / >  
 < x s d : e l e m e n t   r e f = " n s 2 : M e d i a S e r v i c e E v e n t H a s h C o d e "   m i n O c c u r s = " 0 " / >  
 < x s d : e l e m e n t   r e f = " n s 2 : M e d i a S e r v i c e G e n e r a t i o n T i m e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2 : S t a t u s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7 1 a f 3 2 4 3 - 3 d d 4 - 4 a 8 d - 8 c 0 d - d d 7 6 d a 1 f 0 2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O C R "   m a : i n d e x = " 1 0 "   n i l l a b l e = " t r u e "   m a : d i s p l a y N a m e = " M e d i a S e r v i c e O C R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A u t o T a g s "   m a : i n d e x = " 1 1 "   n i l l a b l e = " t r u e "   m a : d i s p l a y N a m e = " M e d i a S e r v i c e A u t o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G e n e r a t i o n T i m e "   m a : i n d e x = " 1 3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K e y P o i n t s "   m a : i n d e x = " 1 6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7 "   n i l l a b l e = " t r u e "   m a : d i s p l a y N a m e = " K e y P o i n t s "   m a : i n t e r n a l N a m e = " M e d i a S e r v i c e K e y P o i n t s "   m a : r e a d O n l y = " f a l s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D a t e T a k e n "   m a : i n d e x = " 1 8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S t a t u s "   m a : i n d e x = " 1 9 "   n i l l a b l e = " t r u e "   m a : d i s p l a y N a m e = " S t a t u s "   m a : d e f a u l t = " N o t   s t a r t e d "   m a : f o r m a t = " D r o p d o w n "   m a : i n t e r n a l N a m e = " S t a t u s " >  
 < x s d : s i m p l e T y p e >  
 < x s d : r e s t r i c t i o n   b a s e = " d m s : C h o i c e " >  
 < x s d : e n u m e r a t i o n   v a l u e = " N o t   s t a r t e d " / >  
 < x s d : e n u m e r a t i o n   v a l u e = " I n   P r o g r e s s " / >  
 < x s d : e n u m e r a t i o n   v a l u e = " C o m p l e t e d " / >  
 < / x s d : r e s t r i c t i o n >  
 < / x s d : s i m p l e T y p e >  
 < / x s d : e l e m e n t >  
 < / x s d : s c h e m a >  
 < x s d : s c h e m a   t a r g e t N a m e s p a c e = " 1 6 c 0 5 7 2 7 - a a 7 5 - 4 e 4 a - 9 b 5 f - 8 a 8 0 a 1 1 6 5 8 9 1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4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5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1.xml><?xml version="1.0" encoding="utf-8"?>
<ds:datastoreItem xmlns:ds="http://schemas.openxmlformats.org/officeDocument/2006/customXml" ds:itemID="{6990C2E3-0070-478C-8A9C-BB830DA628ED}">
  <ds:schemaRefs/>
</ds:datastoreItem>
</file>

<file path=customXml/itemProps2.xml><?xml version="1.0" encoding="utf-8"?>
<ds:datastoreItem xmlns:ds="http://schemas.openxmlformats.org/officeDocument/2006/customXml" ds:itemID="{3FBFB6A6-81E7-4A67-BD9D-2BF448263925}">
  <ds:schemaRefs/>
</ds:datastoreItem>
</file>

<file path=customXml/itemProps3.xml><?xml version="1.0" encoding="utf-8"?>
<ds:datastoreItem xmlns:ds="http://schemas.openxmlformats.org/officeDocument/2006/customXml" ds:itemID="{71EA243F-4842-4A6C-BACC-DCE3295B4E5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Thiết kế thành phố</Template>
  <TotalTime>0</TotalTime>
  <Words>3082</Words>
  <Application>WPS Presentation</Application>
  <PresentationFormat>Màn hình rộng</PresentationFormat>
  <Paragraphs>107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Arial</vt:lpstr>
      <vt:lpstr>Cambria Math</vt:lpstr>
      <vt:lpstr>Times New Roman</vt:lpstr>
      <vt:lpstr>Trebuchet MS</vt:lpstr>
      <vt:lpstr>Microsoft YaHei</vt:lpstr>
      <vt:lpstr>Arial Unicode MS</vt:lpstr>
      <vt:lpstr>Calibri</vt:lpstr>
      <vt:lpstr>Berlin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1</cp:revision>
  <dcterms:created xsi:type="dcterms:W3CDTF">2024-01-17T05:13:01Z</dcterms:created>
  <dcterms:modified xsi:type="dcterms:W3CDTF">2024-01-17T05:13:02Z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32E80022E7BA40CC8090772F82FB7956_13</vt:lpwstr>
  </property>
  <property fmtid="{D5CDD505-2E9C-101B-9397-08002B2CF9AE}" pid="4" name="KSOProductBuildVer">
    <vt:lpwstr>1033-12.2.0.13412</vt:lpwstr>
  </property>
</Properties>
</file>