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0.svg" ContentType="image/svg+xml"/>
  <Override PartName="/ppt/media/image104.svg" ContentType="image/svg+xml"/>
  <Override PartName="/ppt/media/image106.svg" ContentType="image/svg+xml"/>
  <Override PartName="/ppt/media/image108.svg" ContentType="image/svg+xml"/>
  <Override PartName="/ppt/media/image114.svg" ContentType="image/svg+xml"/>
  <Override PartName="/ppt/media/image116.svg" ContentType="image/svg+xml"/>
  <Override PartName="/ppt/media/image118.svg" ContentType="image/svg+xml"/>
  <Override PartName="/ppt/media/image12.svg" ContentType="image/svg+xml"/>
  <Override PartName="/ppt/media/image124.svg" ContentType="image/svg+xml"/>
  <Override PartName="/ppt/media/image126.svg" ContentType="image/svg+xml"/>
  <Override PartName="/ppt/media/image128.svg" ContentType="image/svg+xml"/>
  <Override PartName="/ppt/media/image130.svg" ContentType="image/svg+xml"/>
  <Override PartName="/ppt/media/image134.svg" ContentType="image/svg+xml"/>
  <Override PartName="/ppt/media/image136.svg" ContentType="image/svg+xml"/>
  <Override PartName="/ppt/media/image138.svg" ContentType="image/svg+xml"/>
  <Override PartName="/ppt/media/image14.svg" ContentType="image/svg+xml"/>
  <Override PartName="/ppt/media/image142.svg" ContentType="image/svg+xml"/>
  <Override PartName="/ppt/media/image144.svg" ContentType="image/svg+xml"/>
  <Override PartName="/ppt/media/image146.svg" ContentType="image/svg+xml"/>
  <Override PartName="/ppt/media/image150.svg" ContentType="image/svg+xml"/>
  <Override PartName="/ppt/media/image159.svg" ContentType="image/svg+xml"/>
  <Override PartName="/ppt/media/image16.svg" ContentType="image/svg+xml"/>
  <Override PartName="/ppt/media/image162.svg" ContentType="image/svg+xml"/>
  <Override PartName="/ppt/media/image171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7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90.svg" ContentType="image/svg+xml"/>
  <Override PartName="/ppt/media/image92.svg" ContentType="image/svg+xml"/>
  <Override PartName="/ppt/media/image94.svg" ContentType="image/svg+xml"/>
  <Override PartName="/ppt/media/image97.svg" ContentType="image/svg+xml"/>
  <Override PartName="/ppt/media/image9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9" r:id="rId4"/>
    <p:sldId id="26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7" r:id="rId13"/>
    <p:sldId id="265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9" r:id="rId32"/>
    <p:sldId id="291" r:id="rId33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54" d="100"/>
          <a:sy n="54" d="100"/>
        </p:scale>
        <p:origin x="21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Relationship Id="rId3" Type="http://schemas.openxmlformats.org/officeDocument/2006/relationships/image" Target="../media/image89.png"/><Relationship Id="rId2" Type="http://schemas.openxmlformats.org/officeDocument/2006/relationships/image" Target="../media/image2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95.png"/><Relationship Id="rId13" Type="http://schemas.openxmlformats.org/officeDocument/2006/relationships/image" Target="../media/image88.png"/><Relationship Id="rId12" Type="http://schemas.openxmlformats.org/officeDocument/2006/relationships/image" Target="../media/image94.svg"/><Relationship Id="rId11" Type="http://schemas.openxmlformats.org/officeDocument/2006/relationships/image" Target="../media/image93.png"/><Relationship Id="rId10" Type="http://schemas.openxmlformats.org/officeDocument/2006/relationships/image" Target="../media/image43.sv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svg"/><Relationship Id="rId8" Type="http://schemas.openxmlformats.org/officeDocument/2006/relationships/image" Target="../media/image98.png"/><Relationship Id="rId7" Type="http://schemas.openxmlformats.org/officeDocument/2006/relationships/image" Target="../media/image5.png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42.png"/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02.png"/><Relationship Id="rId11" Type="http://schemas.openxmlformats.org/officeDocument/2006/relationships/image" Target="../media/image101.png"/><Relationship Id="rId10" Type="http://schemas.openxmlformats.org/officeDocument/2006/relationships/image" Target="../media/image100.png"/><Relationship Id="rId1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svg"/><Relationship Id="rId8" Type="http://schemas.openxmlformats.org/officeDocument/2006/relationships/image" Target="../media/image107.png"/><Relationship Id="rId7" Type="http://schemas.openxmlformats.org/officeDocument/2006/relationships/image" Target="../media/image27.png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23.png"/><Relationship Id="rId3" Type="http://schemas.openxmlformats.org/officeDocument/2006/relationships/image" Target="../media/image21.png"/><Relationship Id="rId2" Type="http://schemas.openxmlformats.org/officeDocument/2006/relationships/image" Target="../media/image104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11.png"/><Relationship Id="rId12" Type="http://schemas.openxmlformats.org/officeDocument/2006/relationships/image" Target="../media/image110.png"/><Relationship Id="rId11" Type="http://schemas.openxmlformats.org/officeDocument/2006/relationships/image" Target="../media/image109.png"/><Relationship Id="rId10" Type="http://schemas.openxmlformats.org/officeDocument/2006/relationships/image" Target="../media/image101.png"/><Relationship Id="rId1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openxmlformats.org/officeDocument/2006/relationships/image" Target="../media/image7.png"/><Relationship Id="rId7" Type="http://schemas.openxmlformats.org/officeDocument/2006/relationships/image" Target="../media/image116.svg"/><Relationship Id="rId6" Type="http://schemas.openxmlformats.org/officeDocument/2006/relationships/image" Target="../media/image115.png"/><Relationship Id="rId5" Type="http://schemas.openxmlformats.org/officeDocument/2006/relationships/image" Target="../media/image5.png"/><Relationship Id="rId4" Type="http://schemas.openxmlformats.org/officeDocument/2006/relationships/image" Target="../media/image42.png"/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9.png"/><Relationship Id="rId10" Type="http://schemas.openxmlformats.org/officeDocument/2006/relationships/image" Target="../media/image118.svg"/><Relationship Id="rId1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2.png"/><Relationship Id="rId7" Type="http://schemas.openxmlformats.org/officeDocument/2006/relationships/image" Target="../media/image121.png"/><Relationship Id="rId6" Type="http://schemas.openxmlformats.org/officeDocument/2006/relationships/image" Target="../media/image120.png"/><Relationship Id="rId5" Type="http://schemas.openxmlformats.org/officeDocument/2006/relationships/image" Target="../media/image42.png"/><Relationship Id="rId4" Type="http://schemas.openxmlformats.org/officeDocument/2006/relationships/image" Target="../media/image58.png"/><Relationship Id="rId3" Type="http://schemas.openxmlformats.org/officeDocument/2006/relationships/image" Target="../media/image52.png"/><Relationship Id="rId2" Type="http://schemas.openxmlformats.org/officeDocument/2006/relationships/image" Target="../media/image75.png"/><Relationship Id="rId1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8.svg"/><Relationship Id="rId8" Type="http://schemas.openxmlformats.org/officeDocument/2006/relationships/image" Target="../media/image127.png"/><Relationship Id="rId7" Type="http://schemas.openxmlformats.org/officeDocument/2006/relationships/image" Target="../media/image126.svg"/><Relationship Id="rId6" Type="http://schemas.openxmlformats.org/officeDocument/2006/relationships/image" Target="../media/image12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34.svg"/><Relationship Id="rId14" Type="http://schemas.openxmlformats.org/officeDocument/2006/relationships/image" Target="../media/image133.png"/><Relationship Id="rId13" Type="http://schemas.openxmlformats.org/officeDocument/2006/relationships/image" Target="../media/image132.png"/><Relationship Id="rId12" Type="http://schemas.openxmlformats.org/officeDocument/2006/relationships/image" Target="../media/image131.png"/><Relationship Id="rId11" Type="http://schemas.openxmlformats.org/officeDocument/2006/relationships/image" Target="../media/image130.svg"/><Relationship Id="rId10" Type="http://schemas.openxmlformats.org/officeDocument/2006/relationships/image" Target="../media/image129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9.png"/><Relationship Id="rId8" Type="http://schemas.openxmlformats.org/officeDocument/2006/relationships/image" Target="../media/image56.png"/><Relationship Id="rId7" Type="http://schemas.openxmlformats.org/officeDocument/2006/relationships/image" Target="../media/image5.png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42.png"/><Relationship Id="rId3" Type="http://schemas.openxmlformats.org/officeDocument/2006/relationships/image" Target="../media/image1.png"/><Relationship Id="rId2" Type="http://schemas.openxmlformats.org/officeDocument/2006/relationships/image" Target="../media/image136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40.png"/><Relationship Id="rId1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146.svg"/><Relationship Id="rId7" Type="http://schemas.openxmlformats.org/officeDocument/2006/relationships/image" Target="../media/image145.png"/><Relationship Id="rId6" Type="http://schemas.openxmlformats.org/officeDocument/2006/relationships/image" Target="../media/image5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48.png"/><Relationship Id="rId12" Type="http://schemas.openxmlformats.org/officeDocument/2006/relationships/image" Target="../media/image139.png"/><Relationship Id="rId11" Type="http://schemas.openxmlformats.org/officeDocument/2006/relationships/image" Target="../media/image147.png"/><Relationship Id="rId10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1.png"/><Relationship Id="rId8" Type="http://schemas.openxmlformats.org/officeDocument/2006/relationships/image" Target="../media/image7.png"/><Relationship Id="rId7" Type="http://schemas.openxmlformats.org/officeDocument/2006/relationships/image" Target="../media/image42.png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Relationship Id="rId3" Type="http://schemas.openxmlformats.org/officeDocument/2006/relationships/image" Target="../media/image46.png"/><Relationship Id="rId2" Type="http://schemas.openxmlformats.org/officeDocument/2006/relationships/image" Target="../media/image15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52.png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4.svg"/><Relationship Id="rId19" Type="http://schemas.openxmlformats.org/officeDocument/2006/relationships/image" Target="../media/image31.png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openxmlformats.org/officeDocument/2006/relationships/image" Target="../media/image28.svg"/><Relationship Id="rId15" Type="http://schemas.openxmlformats.org/officeDocument/2006/relationships/image" Target="../media/image27.png"/><Relationship Id="rId14" Type="http://schemas.openxmlformats.org/officeDocument/2006/relationships/image" Target="../media/image26.svg"/><Relationship Id="rId13" Type="http://schemas.openxmlformats.org/officeDocument/2006/relationships/image" Target="../media/image25.png"/><Relationship Id="rId12" Type="http://schemas.openxmlformats.org/officeDocument/2006/relationships/image" Target="../media/image24.svg"/><Relationship Id="rId11" Type="http://schemas.openxmlformats.org/officeDocument/2006/relationships/image" Target="../media/image23.png"/><Relationship Id="rId10" Type="http://schemas.openxmlformats.org/officeDocument/2006/relationships/image" Target="../media/image22.sv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5.png"/><Relationship Id="rId7" Type="http://schemas.openxmlformats.org/officeDocument/2006/relationships/image" Target="../media/image60.png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3.png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png"/><Relationship Id="rId7" Type="http://schemas.openxmlformats.org/officeDocument/2006/relationships/image" Target="../media/image154.png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5.png"/><Relationship Id="rId7" Type="http://schemas.openxmlformats.org/officeDocument/2006/relationships/image" Target="../media/image23.png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3" Type="http://schemas.openxmlformats.org/officeDocument/2006/relationships/image" Target="../media/image56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6.png"/><Relationship Id="rId8" Type="http://schemas.openxmlformats.org/officeDocument/2006/relationships/image" Target="../media/image5.png"/><Relationship Id="rId7" Type="http://schemas.openxmlformats.org/officeDocument/2006/relationships/image" Target="../media/image56.png"/><Relationship Id="rId6" Type="http://schemas.openxmlformats.org/officeDocument/2006/relationships/image" Target="../media/image1.png"/><Relationship Id="rId5" Type="http://schemas.openxmlformats.org/officeDocument/2006/relationships/image" Target="../media/image75.png"/><Relationship Id="rId4" Type="http://schemas.openxmlformats.org/officeDocument/2006/relationships/image" Target="../media/image4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7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0.png"/><Relationship Id="rId8" Type="http://schemas.openxmlformats.org/officeDocument/2006/relationships/image" Target="../media/image159.svg"/><Relationship Id="rId7" Type="http://schemas.openxmlformats.org/officeDocument/2006/relationships/image" Target="../media/image158.png"/><Relationship Id="rId6" Type="http://schemas.openxmlformats.org/officeDocument/2006/relationships/image" Target="../media/image79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Relationship Id="rId3" Type="http://schemas.openxmlformats.org/officeDocument/2006/relationships/image" Target="../media/image77.png"/><Relationship Id="rId2" Type="http://schemas.openxmlformats.org/officeDocument/2006/relationships/image" Target="../media/image8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6.png"/><Relationship Id="rId1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3.png"/><Relationship Id="rId8" Type="http://schemas.openxmlformats.org/officeDocument/2006/relationships/image" Target="../media/image93.png"/><Relationship Id="rId7" Type="http://schemas.openxmlformats.org/officeDocument/2006/relationships/image" Target="../media/image42.png"/><Relationship Id="rId6" Type="http://schemas.openxmlformats.org/officeDocument/2006/relationships/image" Target="../media/image40.png"/><Relationship Id="rId5" Type="http://schemas.openxmlformats.org/officeDocument/2006/relationships/image" Target="../media/image91.png"/><Relationship Id="rId4" Type="http://schemas.openxmlformats.org/officeDocument/2006/relationships/image" Target="../media/image89.png"/><Relationship Id="rId3" Type="http://schemas.openxmlformats.org/officeDocument/2006/relationships/image" Target="../media/image1.png"/><Relationship Id="rId2" Type="http://schemas.openxmlformats.org/officeDocument/2006/relationships/image" Target="../media/image162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64.png"/><Relationship Id="rId1" Type="http://schemas.openxmlformats.org/officeDocument/2006/relationships/image" Target="../media/image1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4.png"/><Relationship Id="rId6" Type="http://schemas.openxmlformats.org/officeDocument/2006/relationships/image" Target="../media/image165.png"/><Relationship Id="rId5" Type="http://schemas.openxmlformats.org/officeDocument/2006/relationships/image" Target="../media/image5.png"/><Relationship Id="rId4" Type="http://schemas.openxmlformats.org/officeDocument/2006/relationships/image" Target="../media/image42.png"/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png"/><Relationship Id="rId8" Type="http://schemas.openxmlformats.org/officeDocument/2006/relationships/image" Target="../media/image27.png"/><Relationship Id="rId7" Type="http://schemas.openxmlformats.org/officeDocument/2006/relationships/image" Target="../media/image106.svg"/><Relationship Id="rId6" Type="http://schemas.openxmlformats.org/officeDocument/2006/relationships/image" Target="../media/image10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67.png"/><Relationship Id="rId11" Type="http://schemas.openxmlformats.org/officeDocument/2006/relationships/image" Target="../media/image166.png"/><Relationship Id="rId10" Type="http://schemas.openxmlformats.org/officeDocument/2006/relationships/image" Target="../media/image108.svg"/><Relationship Id="rId1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8.png"/><Relationship Id="rId8" Type="http://schemas.openxmlformats.org/officeDocument/2006/relationships/image" Target="../media/image7.png"/><Relationship Id="rId7" Type="http://schemas.openxmlformats.org/officeDocument/2006/relationships/image" Target="../media/image5.png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67.png"/><Relationship Id="rId10" Type="http://schemas.openxmlformats.org/officeDocument/2006/relationships/image" Target="../media/image112.png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png"/><Relationship Id="rId8" Type="http://schemas.openxmlformats.org/officeDocument/2006/relationships/image" Target="../media/image5.png"/><Relationship Id="rId7" Type="http://schemas.openxmlformats.org/officeDocument/2006/relationships/image" Target="../media/image7.png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openxmlformats.org/officeDocument/2006/relationships/image" Target="../media/image97.svg"/><Relationship Id="rId3" Type="http://schemas.openxmlformats.org/officeDocument/2006/relationships/image" Target="../media/image96.png"/><Relationship Id="rId2" Type="http://schemas.openxmlformats.org/officeDocument/2006/relationships/image" Target="../media/image5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99.svg"/><Relationship Id="rId1" Type="http://schemas.openxmlformats.org/officeDocument/2006/relationships/image" Target="../media/image16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8.svg"/><Relationship Id="rId15" Type="http://schemas.openxmlformats.org/officeDocument/2006/relationships/image" Target="../media/image7.png"/><Relationship Id="rId14" Type="http://schemas.openxmlformats.org/officeDocument/2006/relationships/image" Target="../media/image6.svg"/><Relationship Id="rId13" Type="http://schemas.openxmlformats.org/officeDocument/2006/relationships/image" Target="../media/image5.png"/><Relationship Id="rId12" Type="http://schemas.openxmlformats.org/officeDocument/2006/relationships/image" Target="../media/image43.svg"/><Relationship Id="rId11" Type="http://schemas.openxmlformats.org/officeDocument/2006/relationships/image" Target="../media/image42.png"/><Relationship Id="rId10" Type="http://schemas.openxmlformats.org/officeDocument/2006/relationships/image" Target="../media/image41.svg"/><Relationship Id="rId1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0.png"/><Relationship Id="rId8" Type="http://schemas.openxmlformats.org/officeDocument/2006/relationships/image" Target="../media/image56.png"/><Relationship Id="rId7" Type="http://schemas.openxmlformats.org/officeDocument/2006/relationships/image" Target="../media/image5.png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42.png"/><Relationship Id="rId3" Type="http://schemas.openxmlformats.org/officeDocument/2006/relationships/image" Target="../media/image1.png"/><Relationship Id="rId2" Type="http://schemas.openxmlformats.org/officeDocument/2006/relationships/image" Target="../media/image136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71.svg"/><Relationship Id="rId1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openxmlformats.org/officeDocument/2006/relationships/image" Target="../media/image7.png"/><Relationship Id="rId7" Type="http://schemas.openxmlformats.org/officeDocument/2006/relationships/image" Target="../media/image42.png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Relationship Id="rId3" Type="http://schemas.openxmlformats.org/officeDocument/2006/relationships/image" Target="../media/image46.png"/><Relationship Id="rId2" Type="http://schemas.openxmlformats.org/officeDocument/2006/relationships/image" Target="../media/image150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58.png"/><Relationship Id="rId11" Type="http://schemas.openxmlformats.org/officeDocument/2006/relationships/image" Target="../media/image52.png"/><Relationship Id="rId10" Type="http://schemas.openxmlformats.org/officeDocument/2006/relationships/image" Target="../media/image118.svg"/><Relationship Id="rId1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9.svg"/><Relationship Id="rId7" Type="http://schemas.openxmlformats.org/officeDocument/2006/relationships/image" Target="../media/image48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5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51.svg"/><Relationship Id="rId15" Type="http://schemas.openxmlformats.org/officeDocument/2006/relationships/image" Target="../media/image50.png"/><Relationship Id="rId14" Type="http://schemas.openxmlformats.org/officeDocument/2006/relationships/image" Target="../media/image8.svg"/><Relationship Id="rId13" Type="http://schemas.openxmlformats.org/officeDocument/2006/relationships/image" Target="../media/image7.png"/><Relationship Id="rId12" Type="http://schemas.openxmlformats.org/officeDocument/2006/relationships/image" Target="../media/image43.svg"/><Relationship Id="rId11" Type="http://schemas.openxmlformats.org/officeDocument/2006/relationships/image" Target="../media/image42.png"/><Relationship Id="rId10" Type="http://schemas.openxmlformats.org/officeDocument/2006/relationships/image" Target="../media/image6.svg"/><Relationship Id="rId1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svg"/><Relationship Id="rId7" Type="http://schemas.openxmlformats.org/officeDocument/2006/relationships/image" Target="../media/image54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64.png"/><Relationship Id="rId20" Type="http://schemas.openxmlformats.org/officeDocument/2006/relationships/image" Target="../media/image63.png"/><Relationship Id="rId2" Type="http://schemas.openxmlformats.org/officeDocument/2006/relationships/image" Target="../media/image43.svg"/><Relationship Id="rId19" Type="http://schemas.openxmlformats.org/officeDocument/2006/relationships/image" Target="../media/image62.png"/><Relationship Id="rId18" Type="http://schemas.openxmlformats.org/officeDocument/2006/relationships/image" Target="../media/image61.svg"/><Relationship Id="rId17" Type="http://schemas.openxmlformats.org/officeDocument/2006/relationships/image" Target="../media/image60.png"/><Relationship Id="rId16" Type="http://schemas.openxmlformats.org/officeDocument/2006/relationships/image" Target="../media/image8.svg"/><Relationship Id="rId15" Type="http://schemas.openxmlformats.org/officeDocument/2006/relationships/image" Target="../media/image7.png"/><Relationship Id="rId14" Type="http://schemas.openxmlformats.org/officeDocument/2006/relationships/image" Target="../media/image6.svg"/><Relationship Id="rId13" Type="http://schemas.openxmlformats.org/officeDocument/2006/relationships/image" Target="../media/image5.png"/><Relationship Id="rId12" Type="http://schemas.openxmlformats.org/officeDocument/2006/relationships/image" Target="../media/image59.svg"/><Relationship Id="rId11" Type="http://schemas.openxmlformats.org/officeDocument/2006/relationships/image" Target="../media/image58.png"/><Relationship Id="rId10" Type="http://schemas.openxmlformats.org/officeDocument/2006/relationships/image" Target="../media/image57.svg"/><Relationship Id="rId1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1.png"/><Relationship Id="rId7" Type="http://schemas.openxmlformats.org/officeDocument/2006/relationships/image" Target="../media/image57.svg"/><Relationship Id="rId6" Type="http://schemas.openxmlformats.org/officeDocument/2006/relationships/image" Target="../media/image56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1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69.png"/><Relationship Id="rId17" Type="http://schemas.openxmlformats.org/officeDocument/2006/relationships/image" Target="../media/image64.png"/><Relationship Id="rId16" Type="http://schemas.openxmlformats.org/officeDocument/2006/relationships/image" Target="../media/image68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43.svg"/><Relationship Id="rId12" Type="http://schemas.openxmlformats.org/officeDocument/2006/relationships/image" Target="../media/image42.png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svg"/><Relationship Id="rId8" Type="http://schemas.openxmlformats.org/officeDocument/2006/relationships/image" Target="../media/image73.png"/><Relationship Id="rId7" Type="http://schemas.openxmlformats.org/officeDocument/2006/relationships/image" Target="../media/image43.svg"/><Relationship Id="rId6" Type="http://schemas.openxmlformats.org/officeDocument/2006/relationships/image" Target="../media/image42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1.sv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.svg"/><Relationship Id="rId16" Type="http://schemas.openxmlformats.org/officeDocument/2006/relationships/image" Target="../media/image5.png"/><Relationship Id="rId15" Type="http://schemas.openxmlformats.org/officeDocument/2006/relationships/image" Target="../media/image57.svg"/><Relationship Id="rId14" Type="http://schemas.openxmlformats.org/officeDocument/2006/relationships/image" Target="../media/image56.png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image" Target="../media/image76.svg"/><Relationship Id="rId10" Type="http://schemas.openxmlformats.org/officeDocument/2006/relationships/image" Target="../media/image75.png"/><Relationship Id="rId1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80.svg"/><Relationship Id="rId7" Type="http://schemas.openxmlformats.org/officeDocument/2006/relationships/image" Target="../media/image79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image" Target="../media/image78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86.png"/><Relationship Id="rId15" Type="http://schemas.openxmlformats.org/officeDocument/2006/relationships/image" Target="../media/image85.png"/><Relationship Id="rId14" Type="http://schemas.openxmlformats.org/officeDocument/2006/relationships/image" Target="../media/image84.svg"/><Relationship Id="rId13" Type="http://schemas.openxmlformats.org/officeDocument/2006/relationships/image" Target="../media/image83.png"/><Relationship Id="rId12" Type="http://schemas.openxmlformats.org/officeDocument/2006/relationships/image" Target="../media/image82.svg"/><Relationship Id="rId11" Type="http://schemas.openxmlformats.org/officeDocument/2006/relationships/image" Target="../media/image81.png"/><Relationship Id="rId10" Type="http://schemas.openxmlformats.org/officeDocument/2006/relationships/image" Target="../media/image61.svg"/><Relationship Id="rId1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3.svg"/><Relationship Id="rId7" Type="http://schemas.openxmlformats.org/officeDocument/2006/relationships/image" Target="../media/image4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1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88.png"/><Relationship Id="rId11" Type="http://schemas.openxmlformats.org/officeDocument/2006/relationships/image" Target="../media/image87.png"/><Relationship Id="rId10" Type="http://schemas.openxmlformats.org/officeDocument/2006/relationships/image" Target="../media/image6.svg"/><Relationship Id="rId1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/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/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/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>
            <a:fillRect/>
          </a:stretch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/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 rotWithShape="1">
                <a:blip r:embed="rId14"/>
                <a:stretch>
                  <a:fillRect l="-3" t="-3" r="3" b="-410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/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ình chữ nhật: Góc Tròn 20"/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/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Hộp Văn bản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 rotWithShape="1">
                <a:blip r:embed="rId10"/>
                <a:stretch>
                  <a:fillRect t="-5" b="-27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/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>
            <a:fillRect/>
          </a:stretch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/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Hộp Văn bản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 rotWithShape="1">
                <a:blip r:embed="rId12"/>
                <a:stretch>
                  <a:fillRect l="-3" t="-2" r="3" b="-3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>
            <a:fillRect/>
          </a:stretch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/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Hộp Văn bản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 rotWithShape="1">
                <a:blip r:embed="rId11"/>
                <a:stretch>
                  <a:fillRect l="-5" t="-36" r="3" b="-238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>
            <a:fillRect/>
          </a:stretch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 rotWithShape="1">
                <a:blip r:embed="rId12"/>
                <a:stretch>
                  <a:fillRect t="-25" r="4" b="-126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>
            <a:fillRect/>
          </a:stretch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/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Hộp Văn bản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 rotWithShape="1">
                <a:blip r:embed="rId13"/>
                <a:stretch>
                  <a:fillRect t="-7" r="3" b="-24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1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/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 rotWithShape="1">
                <a:blip r:embed="rId11"/>
                <a:stretch>
                  <a:fillRect t="-2" r="3" b="-20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/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/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Hộp Văn bản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 rotWithShape="1">
                <a:blip r:embed="rId6"/>
                <a:stretch>
                  <a:fillRect l="-9" t="-4" r="1" b="-147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>
            <a:fillRect/>
          </a:stretch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/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1" name="Hộp Văn bản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 rotWithShape="1">
                <a:blip r:embed="rId8"/>
                <a:stretch>
                  <a:fillRect l="-8" t="-15" r="6" b="-8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>
            <a:fillRect/>
          </a:stretch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/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 rotWithShape="1">
                <a:blip r:embed="rId12"/>
                <a:stretch>
                  <a:fillRect l="-6" t="-4" r="3" b="-147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13"/>
          <a:srcRect l="1953" t="7158" r="4178" b="6570"/>
          <a:stretch>
            <a:fillRect/>
          </a:stretch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/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>
            <a:fillRect/>
          </a:stretch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/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Hộp Văn bản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 rotWithShape="1">
                <a:blip r:embed="rId10"/>
                <a:stretch>
                  <a:fillRect l="-5" t="-5" r="4" b="-35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/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/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3" name="Hộp Văn bản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 rotWithShape="1">
                <a:blip r:embed="rId11"/>
                <a:stretch>
                  <a:fillRect l="-6" t="-12" r="3" b="-70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>
            <a:fillRect/>
          </a:stretch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/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Hộp Văn bản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 rotWithShape="1">
                <a:blip r:embed="rId13"/>
                <a:stretch>
                  <a:fillRect l="-6" t="-14" r="3" b="-70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>
            <a:fillRect/>
          </a:stretch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/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Hộp Văn bản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 rotWithShape="1">
                <a:blip r:embed="rId9"/>
                <a:stretch>
                  <a:fillRect l="-4" t="-7" r="5" b="-40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/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/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 rotWithShape="1">
                <a:blip r:embed="rId7"/>
                <a:stretch>
                  <a:fillRect l="-1" t="-21" r="4" b="-598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/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/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>
            <a:fillRect/>
          </a:stretch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/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>
          <p:sp>
            <p:nvSpPr>
              <p:cNvPr id="17" name="Hộp Văn bản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 rotWithShape="1">
                <a:blip r:embed="rId18"/>
                <a:stretch>
                  <a:fillRect l="-4" t="-2" r="2" b="-93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/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>
          <p:sp>
            <p:nvSpPr>
              <p:cNvPr id="20" name="Hộp Văn bản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 rotWithShape="1">
                <a:blip r:embed="rId19"/>
                <a:stretch>
                  <a:fillRect l="-412" t="-1570" r="-406" b="-115898"/>
                </a:stretch>
              </a:blip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/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/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Hộp Văn bản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 rotWithShape="1">
                <a:blip r:embed="rId10"/>
                <a:stretch>
                  <a:fillRect l="-3" t="-14" r="4" b="-598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/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/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70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Hộp Văn bản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 rotWithShape="1">
                <a:blip r:embed="rId7"/>
                <a:stretch>
                  <a:fillRect l="-3" t="-6" r="3" b="-64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/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1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 rotWithShape="1">
                <a:blip r:embed="rId8"/>
                <a:stretch>
                  <a:fillRect t="-7" b="-48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/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2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Hình ảnh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>
            <a:fillRect/>
          </a:stretch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 rotWithShape="1">
                <a:blip r:embed="rId10"/>
                <a:stretch>
                  <a:fillRect l="-7" t="-15" r="6" b="-70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 rotWithShape="1">
                <a:blip r:embed="rId9"/>
                <a:stretch>
                  <a:fillRect t="-11" b="-527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>
            <a:fillRect/>
          </a:stretch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/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/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/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Hộp Văn bản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 rotWithShape="1">
                <a:blip r:embed="rId9"/>
                <a:stretch>
                  <a:fillRect r="2" b="-147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>
            <a:fillRect/>
          </a:stretch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/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/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/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/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 rotWithShape="1">
                <a:blip r:embed="rId6"/>
                <a:stretch>
                  <a:fillRect l="-1" t="-1" r="4" b="-528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>
            <a:fillRect/>
          </a:stretch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 rotWithShape="1">
                <a:blip r:embed="rId11"/>
                <a:stretch>
                  <a:fillRect l="-2" t="-7" r="3" b="-30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>
            <a:fillRect/>
          </a:stretch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/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Hộp Văn bản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 rotWithShape="1">
                <a:blip r:embed="rId9"/>
                <a:stretch>
                  <a:fillRect l="-5" t="-3" r="5" b="-13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/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/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0"/>
              <a:stretch>
                <a:fillRect l="-412" r="-412"/>
              </a:stretch>
            </a:blipFill>
          </p:spPr>
        </p:sp>
        <p:pic>
          <p:nvPicPr>
            <p:cNvPr id="23" name="Hình ảnh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>
              <a:fillRect/>
            </a:stretch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/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/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 rotWithShape="1">
                <a:blip r:embed="rId1"/>
                <a:stretch>
                  <a:fillRect l="-2" t="-5" r="1" b="-10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/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5400" b="1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5400" b="1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/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/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/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3" name="Hộp Văn bản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 rotWithShape="1">
                <a:blip r:embed="rId19"/>
                <a:stretch>
                  <a:fillRect l="-5" t="-43" r="4" b="-64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/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Hộp Văn bản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 rotWithShape="1">
                <a:blip r:embed="rId20"/>
                <a:stretch>
                  <a:fillRect l="-7" t="-9" b="-2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>
            <a:fillRect/>
          </a:stretch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3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/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/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/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Hộp Văn bản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 rotWithShape="1">
                <a:blip r:embed="rId16"/>
                <a:stretch>
                  <a:fillRect l="-9" t="-2" r="9" b="-7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>
            <a:fillRect/>
          </a:stretch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/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°−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Hộp Văn bản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 rotWithShape="1">
                <a:blip r:embed="rId18"/>
                <a:stretch>
                  <a:fillRect l="-1" t="-9" r="1" b="-970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3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/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/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>
            <a:fillRect/>
          </a:stretch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/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>
          <p:sp>
            <p:nvSpPr>
              <p:cNvPr id="19" name="Hộp Văn bản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 rotWithShape="1">
                <a:blip r:embed="rId16"/>
                <a:stretch>
                  <a:fillRect t="-11" b="-336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/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/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/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Hộp Văn bản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 rotWithShape="1">
                <a:blip r:embed="rId11"/>
                <a:stretch>
                  <a:fillRect l="-2" t="-12" r="2" b="-12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>
            <a:fillRect/>
          </a:stretch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5586</Words>
  <Application>WPS Presentation</Application>
  <PresentationFormat>Tùy chỉnh</PresentationFormat>
  <Paragraphs>169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Arial</vt:lpstr>
      <vt:lpstr>SimSun</vt:lpstr>
      <vt:lpstr>Wingdings</vt:lpstr>
      <vt:lpstr>Calibri</vt:lpstr>
      <vt:lpstr>Cambria Math</vt:lpstr>
      <vt:lpstr>Times New Roman</vt:lpstr>
      <vt:lpstr>Microsoft YaHei</vt:lpstr>
      <vt:lpstr>Arial Unicode MS</vt:lpstr>
      <vt:lpstr>Yu Mincho</vt:lpstr>
      <vt:lpstr>Yu Gothic UI Semilight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Website@VnTeach.Com</dc:creator>
  <cp:keywords>Website@VnTeach.Com</cp:keywords>
  <cp:lastModifiedBy>Hp</cp:lastModifiedBy>
  <cp:revision>1</cp:revision>
  <dcterms:created xsi:type="dcterms:W3CDTF">2024-01-17T05:13:55Z</dcterms:created>
  <dcterms:modified xsi:type="dcterms:W3CDTF">2024-01-17T05:13:58Z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19CBFD2A76844B2CABACF93A2D79A35A_13</vt:lpwstr>
  </property>
  <property fmtid="{D5CDD505-2E9C-101B-9397-08002B2CF9AE}" pid="3" name="KSOProductBuildVer">
    <vt:lpwstr>1033-12.2.0.13412</vt:lpwstr>
  </property>
</Properties>
</file>