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8" r:id="rId3"/>
    <p:sldId id="268" r:id="rId4"/>
    <p:sldId id="272" r:id="rId5"/>
    <p:sldId id="275" r:id="rId6"/>
    <p:sldId id="280" r:id="rId7"/>
    <p:sldId id="281" r:id="rId8"/>
    <p:sldId id="283" r:id="rId9"/>
    <p:sldId id="285" r:id="rId10"/>
  </p:sldIdLst>
  <p:sldSz cx="18288000" cy="10287000"/>
  <p:notesSz cx="6858000" cy="9144000"/>
  <p:embeddedFontLst>
    <p:embeddedFont>
      <p:font typeface="#9Slide04 SVNSwashington" panose="020B060402020202020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Fraunces" panose="020B0604020202020204" charset="0"/>
      <p:regular r:id="rId16"/>
    </p:embeddedFont>
    <p:embeddedFont>
      <p:font typeface="Fraunces Bold" panose="020B0604020202020204" charset="0"/>
      <p:regular r:id="rId17"/>
    </p:embeddedFont>
    <p:embeddedFont>
      <p:font typeface="Fraunces Bold Italics" panose="020B0604020202020204" charset="0"/>
      <p:regular r:id="rId18"/>
    </p:embeddedFont>
    <p:embeddedFont>
      <p:font typeface="Fraunces SemiBold" panose="020B0604020202020204" charset="0"/>
      <p:regular r:id="rId19"/>
    </p:embeddedFont>
    <p:embeddedFont>
      <p:font typeface="Roboto Condensed" panose="020B0604020202020204" charset="0"/>
      <p:regular r:id="rId20"/>
      <p:bold r:id="rId21"/>
      <p:italic r:id="rId22"/>
      <p:boldItalic r:id="rId23"/>
    </p:embeddedFont>
    <p:embeddedFont>
      <p:font typeface="Roboto Condensed Bold" panose="020B0604020202020204" charset="0"/>
      <p:regular r:id="rId24"/>
    </p:embeddedFont>
    <p:embeddedFont>
      <p:font typeface="Roboto Condensed Italics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84D7CD-8E45-4132-BB3E-E44754BE2579}" v="65" dt="2022-10-17T09:16:17.2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31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TRI KHANG" userId="2b69f38f-e97b-4795-a559-774dc1ef1bed" providerId="ADAL" clId="{8584D7CD-8E45-4132-BB3E-E44754BE2579}"/>
    <pc:docChg chg="undo custSel modSld">
      <pc:chgData name="TRAN TRI KHANG" userId="2b69f38f-e97b-4795-a559-774dc1ef1bed" providerId="ADAL" clId="{8584D7CD-8E45-4132-BB3E-E44754BE2579}" dt="2022-10-17T09:16:17.250" v="182"/>
      <pc:docMkLst>
        <pc:docMk/>
      </pc:docMkLst>
      <pc:sldChg chg="addSp delSp modSp mod modTransition">
        <pc:chgData name="TRAN TRI KHANG" userId="2b69f38f-e97b-4795-a559-774dc1ef1bed" providerId="ADAL" clId="{8584D7CD-8E45-4132-BB3E-E44754BE2579}" dt="2022-10-17T09:16:17.250" v="182"/>
        <pc:sldMkLst>
          <pc:docMk/>
          <pc:sldMk cId="0" sldId="256"/>
        </pc:sldMkLst>
        <pc:picChg chg="del">
          <ac:chgData name="TRAN TRI KHANG" userId="2b69f38f-e97b-4795-a559-774dc1ef1bed" providerId="ADAL" clId="{8584D7CD-8E45-4132-BB3E-E44754BE2579}" dt="2022-10-17T09:05:50.238" v="0" actId="478"/>
          <ac:picMkLst>
            <pc:docMk/>
            <pc:sldMk cId="0" sldId="256"/>
            <ac:picMk id="2" creationId="{00000000-0000-0000-0000-000000000000}"/>
          </ac:picMkLst>
        </pc:picChg>
        <pc:picChg chg="add mod ord">
          <ac:chgData name="TRAN TRI KHANG" userId="2b69f38f-e97b-4795-a559-774dc1ef1bed" providerId="ADAL" clId="{8584D7CD-8E45-4132-BB3E-E44754BE2579}" dt="2022-10-17T09:05:55.239" v="2" actId="167"/>
          <ac:picMkLst>
            <pc:docMk/>
            <pc:sldMk cId="0" sldId="256"/>
            <ac:picMk id="13" creationId="{61B791FA-13B1-50D0-1CB4-4ACBBE21CDA3}"/>
          </ac:picMkLst>
        </pc:picChg>
      </pc:sldChg>
      <pc:sldChg chg="modSp mod modTransition">
        <pc:chgData name="TRAN TRI KHANG" userId="2b69f38f-e97b-4795-a559-774dc1ef1bed" providerId="ADAL" clId="{8584D7CD-8E45-4132-BB3E-E44754BE2579}" dt="2022-10-17T09:16:17.250" v="182"/>
        <pc:sldMkLst>
          <pc:docMk/>
          <pc:sldMk cId="0" sldId="257"/>
        </pc:sldMkLst>
        <pc:spChg chg="mod">
          <ac:chgData name="TRAN TRI KHANG" userId="2b69f38f-e97b-4795-a559-774dc1ef1bed" providerId="ADAL" clId="{8584D7CD-8E45-4132-BB3E-E44754BE2579}" dt="2022-10-17T09:06:06.542" v="5" actId="1076"/>
          <ac:spMkLst>
            <pc:docMk/>
            <pc:sldMk cId="0" sldId="257"/>
            <ac:spMk id="7" creationId="{00000000-0000-0000-0000-000000000000}"/>
          </ac:spMkLst>
        </pc:spChg>
        <pc:spChg chg="mod">
          <ac:chgData name="TRAN TRI KHANG" userId="2b69f38f-e97b-4795-a559-774dc1ef1bed" providerId="ADAL" clId="{8584D7CD-8E45-4132-BB3E-E44754BE2579}" dt="2022-10-17T09:06:09.471" v="6" actId="1076"/>
          <ac:spMkLst>
            <pc:docMk/>
            <pc:sldMk cId="0" sldId="257"/>
            <ac:spMk id="8" creationId="{00000000-0000-0000-0000-000000000000}"/>
          </ac:spMkLst>
        </pc:spChg>
      </pc:sldChg>
      <pc:sldChg chg="modTransition modAnim">
        <pc:chgData name="TRAN TRI KHANG" userId="2b69f38f-e97b-4795-a559-774dc1ef1bed" providerId="ADAL" clId="{8584D7CD-8E45-4132-BB3E-E44754BE2579}" dt="2022-10-17T09:16:17.250" v="182"/>
        <pc:sldMkLst>
          <pc:docMk/>
          <pc:sldMk cId="0" sldId="258"/>
        </pc:sldMkLst>
      </pc:sldChg>
      <pc:sldChg chg="modTransition">
        <pc:chgData name="TRAN TRI KHANG" userId="2b69f38f-e97b-4795-a559-774dc1ef1bed" providerId="ADAL" clId="{8584D7CD-8E45-4132-BB3E-E44754BE2579}" dt="2022-10-17T09:16:17.250" v="182"/>
        <pc:sldMkLst>
          <pc:docMk/>
          <pc:sldMk cId="0" sldId="259"/>
        </pc:sldMkLst>
      </pc:sldChg>
      <pc:sldChg chg="addSp delSp modSp mod modTransition modAnim">
        <pc:chgData name="TRAN TRI KHANG" userId="2b69f38f-e97b-4795-a559-774dc1ef1bed" providerId="ADAL" clId="{8584D7CD-8E45-4132-BB3E-E44754BE2579}" dt="2022-10-17T09:16:17.250" v="182"/>
        <pc:sldMkLst>
          <pc:docMk/>
          <pc:sldMk cId="0" sldId="260"/>
        </pc:sldMkLst>
        <pc:picChg chg="del">
          <ac:chgData name="TRAN TRI KHANG" userId="2b69f38f-e97b-4795-a559-774dc1ef1bed" providerId="ADAL" clId="{8584D7CD-8E45-4132-BB3E-E44754BE2579}" dt="2022-10-17T09:08:33.797" v="46" actId="478"/>
          <ac:picMkLst>
            <pc:docMk/>
            <pc:sldMk cId="0" sldId="260"/>
            <ac:picMk id="2" creationId="{00000000-0000-0000-0000-000000000000}"/>
          </ac:picMkLst>
        </pc:picChg>
        <pc:picChg chg="add mod ord">
          <ac:chgData name="TRAN TRI KHANG" userId="2b69f38f-e97b-4795-a559-774dc1ef1bed" providerId="ADAL" clId="{8584D7CD-8E45-4132-BB3E-E44754BE2579}" dt="2022-10-17T09:08:36.956" v="48" actId="167"/>
          <ac:picMkLst>
            <pc:docMk/>
            <pc:sldMk cId="0" sldId="260"/>
            <ac:picMk id="16" creationId="{C3275B9A-CC2C-9E11-FBD1-EA2A7A9DF62C}"/>
          </ac:picMkLst>
        </pc:picChg>
      </pc:sldChg>
      <pc:sldChg chg="addSp delSp modSp mod modTransition modAnim">
        <pc:chgData name="TRAN TRI KHANG" userId="2b69f38f-e97b-4795-a559-774dc1ef1bed" providerId="ADAL" clId="{8584D7CD-8E45-4132-BB3E-E44754BE2579}" dt="2022-10-17T09:16:17.250" v="182"/>
        <pc:sldMkLst>
          <pc:docMk/>
          <pc:sldMk cId="0" sldId="261"/>
        </pc:sldMkLst>
        <pc:picChg chg="del">
          <ac:chgData name="TRAN TRI KHANG" userId="2b69f38f-e97b-4795-a559-774dc1ef1bed" providerId="ADAL" clId="{8584D7CD-8E45-4132-BB3E-E44754BE2579}" dt="2022-10-17T09:08:39.897" v="49" actId="478"/>
          <ac:picMkLst>
            <pc:docMk/>
            <pc:sldMk cId="0" sldId="261"/>
            <ac:picMk id="2" creationId="{00000000-0000-0000-0000-000000000000}"/>
          </ac:picMkLst>
        </pc:picChg>
        <pc:picChg chg="add mod ord">
          <ac:chgData name="TRAN TRI KHANG" userId="2b69f38f-e97b-4795-a559-774dc1ef1bed" providerId="ADAL" clId="{8584D7CD-8E45-4132-BB3E-E44754BE2579}" dt="2022-10-17T09:08:43.071" v="51" actId="167"/>
          <ac:picMkLst>
            <pc:docMk/>
            <pc:sldMk cId="0" sldId="261"/>
            <ac:picMk id="16" creationId="{5396569D-78DD-78B5-E0DF-5E4A1A04C34F}"/>
          </ac:picMkLst>
        </pc:picChg>
      </pc:sldChg>
      <pc:sldChg chg="addSp delSp modSp mod modTransition modAnim">
        <pc:chgData name="TRAN TRI KHANG" userId="2b69f38f-e97b-4795-a559-774dc1ef1bed" providerId="ADAL" clId="{8584D7CD-8E45-4132-BB3E-E44754BE2579}" dt="2022-10-17T09:16:17.250" v="182"/>
        <pc:sldMkLst>
          <pc:docMk/>
          <pc:sldMk cId="0" sldId="262"/>
        </pc:sldMkLst>
        <pc:picChg chg="del">
          <ac:chgData name="TRAN TRI KHANG" userId="2b69f38f-e97b-4795-a559-774dc1ef1bed" providerId="ADAL" clId="{8584D7CD-8E45-4132-BB3E-E44754BE2579}" dt="2022-10-17T09:08:45.927" v="52" actId="478"/>
          <ac:picMkLst>
            <pc:docMk/>
            <pc:sldMk cId="0" sldId="262"/>
            <ac:picMk id="2" creationId="{00000000-0000-0000-0000-000000000000}"/>
          </ac:picMkLst>
        </pc:picChg>
        <pc:picChg chg="add mod ord">
          <ac:chgData name="TRAN TRI KHANG" userId="2b69f38f-e97b-4795-a559-774dc1ef1bed" providerId="ADAL" clId="{8584D7CD-8E45-4132-BB3E-E44754BE2579}" dt="2022-10-17T09:08:52.095" v="54" actId="167"/>
          <ac:picMkLst>
            <pc:docMk/>
            <pc:sldMk cId="0" sldId="262"/>
            <ac:picMk id="17" creationId="{C4954D9D-8B20-9D1F-A463-815C31B08FF3}"/>
          </ac:picMkLst>
        </pc:picChg>
      </pc:sldChg>
      <pc:sldChg chg="addSp delSp modSp mod modTransition modAnim">
        <pc:chgData name="TRAN TRI KHANG" userId="2b69f38f-e97b-4795-a559-774dc1ef1bed" providerId="ADAL" clId="{8584D7CD-8E45-4132-BB3E-E44754BE2579}" dt="2022-10-17T09:16:17.250" v="182"/>
        <pc:sldMkLst>
          <pc:docMk/>
          <pc:sldMk cId="0" sldId="263"/>
        </pc:sldMkLst>
        <pc:picChg chg="del">
          <ac:chgData name="TRAN TRI KHANG" userId="2b69f38f-e97b-4795-a559-774dc1ef1bed" providerId="ADAL" clId="{8584D7CD-8E45-4132-BB3E-E44754BE2579}" dt="2022-10-17T09:08:55.774" v="55" actId="478"/>
          <ac:picMkLst>
            <pc:docMk/>
            <pc:sldMk cId="0" sldId="263"/>
            <ac:picMk id="2" creationId="{00000000-0000-0000-0000-000000000000}"/>
          </ac:picMkLst>
        </pc:picChg>
        <pc:picChg chg="add mod ord">
          <ac:chgData name="TRAN TRI KHANG" userId="2b69f38f-e97b-4795-a559-774dc1ef1bed" providerId="ADAL" clId="{8584D7CD-8E45-4132-BB3E-E44754BE2579}" dt="2022-10-17T09:08:58.755" v="57" actId="167"/>
          <ac:picMkLst>
            <pc:docMk/>
            <pc:sldMk cId="0" sldId="263"/>
            <ac:picMk id="17" creationId="{ACDAC837-6CC5-8228-2DF6-41F1D33FA632}"/>
          </ac:picMkLst>
        </pc:picChg>
      </pc:sldChg>
      <pc:sldChg chg="addSp delSp modSp mod modTransition modAnim">
        <pc:chgData name="TRAN TRI KHANG" userId="2b69f38f-e97b-4795-a559-774dc1ef1bed" providerId="ADAL" clId="{8584D7CD-8E45-4132-BB3E-E44754BE2579}" dt="2022-10-17T09:16:17.250" v="182"/>
        <pc:sldMkLst>
          <pc:docMk/>
          <pc:sldMk cId="0" sldId="264"/>
        </pc:sldMkLst>
        <pc:picChg chg="del">
          <ac:chgData name="TRAN TRI KHANG" userId="2b69f38f-e97b-4795-a559-774dc1ef1bed" providerId="ADAL" clId="{8584D7CD-8E45-4132-BB3E-E44754BE2579}" dt="2022-10-17T09:09:01.678" v="58" actId="478"/>
          <ac:picMkLst>
            <pc:docMk/>
            <pc:sldMk cId="0" sldId="264"/>
            <ac:picMk id="2" creationId="{00000000-0000-0000-0000-000000000000}"/>
          </ac:picMkLst>
        </pc:picChg>
        <pc:picChg chg="add mod ord">
          <ac:chgData name="TRAN TRI KHANG" userId="2b69f38f-e97b-4795-a559-774dc1ef1bed" providerId="ADAL" clId="{8584D7CD-8E45-4132-BB3E-E44754BE2579}" dt="2022-10-17T09:09:04.604" v="60" actId="167"/>
          <ac:picMkLst>
            <pc:docMk/>
            <pc:sldMk cId="0" sldId="264"/>
            <ac:picMk id="17" creationId="{FC58D97A-1517-BDC2-D58D-D2344642A3CF}"/>
          </ac:picMkLst>
        </pc:picChg>
      </pc:sldChg>
      <pc:sldChg chg="addSp delSp modSp mod modTransition modAnim">
        <pc:chgData name="TRAN TRI KHANG" userId="2b69f38f-e97b-4795-a559-774dc1ef1bed" providerId="ADAL" clId="{8584D7CD-8E45-4132-BB3E-E44754BE2579}" dt="2022-10-17T09:16:17.250" v="182"/>
        <pc:sldMkLst>
          <pc:docMk/>
          <pc:sldMk cId="0" sldId="265"/>
        </pc:sldMkLst>
        <pc:picChg chg="del">
          <ac:chgData name="TRAN TRI KHANG" userId="2b69f38f-e97b-4795-a559-774dc1ef1bed" providerId="ADAL" clId="{8584D7CD-8E45-4132-BB3E-E44754BE2579}" dt="2022-10-17T09:09:07.591" v="61" actId="478"/>
          <ac:picMkLst>
            <pc:docMk/>
            <pc:sldMk cId="0" sldId="265"/>
            <ac:picMk id="2" creationId="{00000000-0000-0000-0000-000000000000}"/>
          </ac:picMkLst>
        </pc:picChg>
        <pc:picChg chg="add mod ord">
          <ac:chgData name="TRAN TRI KHANG" userId="2b69f38f-e97b-4795-a559-774dc1ef1bed" providerId="ADAL" clId="{8584D7CD-8E45-4132-BB3E-E44754BE2579}" dt="2022-10-17T09:09:10.481" v="63" actId="167"/>
          <ac:picMkLst>
            <pc:docMk/>
            <pc:sldMk cId="0" sldId="265"/>
            <ac:picMk id="17" creationId="{33AB4B10-1991-3F3B-F866-0D8C37DD2C11}"/>
          </ac:picMkLst>
        </pc:picChg>
      </pc:sldChg>
      <pc:sldChg chg="addSp delSp modSp mod modTransition modAnim">
        <pc:chgData name="TRAN TRI KHANG" userId="2b69f38f-e97b-4795-a559-774dc1ef1bed" providerId="ADAL" clId="{8584D7CD-8E45-4132-BB3E-E44754BE2579}" dt="2022-10-17T09:16:17.250" v="182"/>
        <pc:sldMkLst>
          <pc:docMk/>
          <pc:sldMk cId="0" sldId="266"/>
        </pc:sldMkLst>
        <pc:picChg chg="del">
          <ac:chgData name="TRAN TRI KHANG" userId="2b69f38f-e97b-4795-a559-774dc1ef1bed" providerId="ADAL" clId="{8584D7CD-8E45-4132-BB3E-E44754BE2579}" dt="2022-10-17T09:09:14.510" v="64" actId="478"/>
          <ac:picMkLst>
            <pc:docMk/>
            <pc:sldMk cId="0" sldId="266"/>
            <ac:picMk id="2" creationId="{00000000-0000-0000-0000-000000000000}"/>
          </ac:picMkLst>
        </pc:picChg>
        <pc:picChg chg="add mod ord">
          <ac:chgData name="TRAN TRI KHANG" userId="2b69f38f-e97b-4795-a559-774dc1ef1bed" providerId="ADAL" clId="{8584D7CD-8E45-4132-BB3E-E44754BE2579}" dt="2022-10-17T09:09:17.608" v="66" actId="167"/>
          <ac:picMkLst>
            <pc:docMk/>
            <pc:sldMk cId="0" sldId="266"/>
            <ac:picMk id="17" creationId="{EA334F7C-88BA-598C-A09D-F2F32DDBC3A7}"/>
          </ac:picMkLst>
        </pc:picChg>
      </pc:sldChg>
      <pc:sldChg chg="addSp delSp modSp mod modTransition modAnim">
        <pc:chgData name="TRAN TRI KHANG" userId="2b69f38f-e97b-4795-a559-774dc1ef1bed" providerId="ADAL" clId="{8584D7CD-8E45-4132-BB3E-E44754BE2579}" dt="2022-10-17T09:16:17.250" v="182"/>
        <pc:sldMkLst>
          <pc:docMk/>
          <pc:sldMk cId="0" sldId="267"/>
        </pc:sldMkLst>
        <pc:spChg chg="mod">
          <ac:chgData name="TRAN TRI KHANG" userId="2b69f38f-e97b-4795-a559-774dc1ef1bed" providerId="ADAL" clId="{8584D7CD-8E45-4132-BB3E-E44754BE2579}" dt="2022-10-17T09:07:17.979" v="24" actId="123"/>
          <ac:spMkLst>
            <pc:docMk/>
            <pc:sldMk cId="0" sldId="267"/>
            <ac:spMk id="19" creationId="{00000000-0000-0000-0000-000000000000}"/>
          </ac:spMkLst>
        </pc:spChg>
        <pc:spChg chg="mod">
          <ac:chgData name="TRAN TRI KHANG" userId="2b69f38f-e97b-4795-a559-774dc1ef1bed" providerId="ADAL" clId="{8584D7CD-8E45-4132-BB3E-E44754BE2579}" dt="2022-10-17T09:07:08.725" v="21" actId="1076"/>
          <ac:spMkLst>
            <pc:docMk/>
            <pc:sldMk cId="0" sldId="267"/>
            <ac:spMk id="22" creationId="{00000000-0000-0000-0000-000000000000}"/>
          </ac:spMkLst>
        </pc:spChg>
        <pc:picChg chg="del">
          <ac:chgData name="TRAN TRI KHANG" userId="2b69f38f-e97b-4795-a559-774dc1ef1bed" providerId="ADAL" clId="{8584D7CD-8E45-4132-BB3E-E44754BE2579}" dt="2022-10-17T09:07:24.811" v="25" actId="478"/>
          <ac:picMkLst>
            <pc:docMk/>
            <pc:sldMk cId="0" sldId="267"/>
            <ac:picMk id="2" creationId="{00000000-0000-0000-0000-000000000000}"/>
          </ac:picMkLst>
        </pc:picChg>
        <pc:picChg chg="add mod ord">
          <ac:chgData name="TRAN TRI KHANG" userId="2b69f38f-e97b-4795-a559-774dc1ef1bed" providerId="ADAL" clId="{8584D7CD-8E45-4132-BB3E-E44754BE2579}" dt="2022-10-17T09:07:29.380" v="27" actId="167"/>
          <ac:picMkLst>
            <pc:docMk/>
            <pc:sldMk cId="0" sldId="267"/>
            <ac:picMk id="27" creationId="{C119AAC3-25B3-3A5D-2BCE-83432439377C}"/>
          </ac:picMkLst>
        </pc:picChg>
      </pc:sldChg>
      <pc:sldChg chg="addSp delSp modSp mod modTransition modAnim">
        <pc:chgData name="TRAN TRI KHANG" userId="2b69f38f-e97b-4795-a559-774dc1ef1bed" providerId="ADAL" clId="{8584D7CD-8E45-4132-BB3E-E44754BE2579}" dt="2022-10-17T09:16:17.250" v="182"/>
        <pc:sldMkLst>
          <pc:docMk/>
          <pc:sldMk cId="0" sldId="268"/>
        </pc:sldMkLst>
        <pc:picChg chg="del">
          <ac:chgData name="TRAN TRI KHANG" userId="2b69f38f-e97b-4795-a559-774dc1ef1bed" providerId="ADAL" clId="{8584D7CD-8E45-4132-BB3E-E44754BE2579}" dt="2022-10-17T09:07:45.534" v="32" actId="478"/>
          <ac:picMkLst>
            <pc:docMk/>
            <pc:sldMk cId="0" sldId="268"/>
            <ac:picMk id="2" creationId="{00000000-0000-0000-0000-000000000000}"/>
          </ac:picMkLst>
        </pc:picChg>
        <pc:picChg chg="mod">
          <ac:chgData name="TRAN TRI KHANG" userId="2b69f38f-e97b-4795-a559-774dc1ef1bed" providerId="ADAL" clId="{8584D7CD-8E45-4132-BB3E-E44754BE2579}" dt="2022-10-17T09:08:04.806" v="38" actId="1076"/>
          <ac:picMkLst>
            <pc:docMk/>
            <pc:sldMk cId="0" sldId="268"/>
            <ac:picMk id="32" creationId="{00000000-0000-0000-0000-000000000000}"/>
          </ac:picMkLst>
        </pc:picChg>
        <pc:picChg chg="add del mod">
          <ac:chgData name="TRAN TRI KHANG" userId="2b69f38f-e97b-4795-a559-774dc1ef1bed" providerId="ADAL" clId="{8584D7CD-8E45-4132-BB3E-E44754BE2579}" dt="2022-10-17T09:07:43.949" v="31"/>
          <ac:picMkLst>
            <pc:docMk/>
            <pc:sldMk cId="0" sldId="268"/>
            <ac:picMk id="34" creationId="{5E7E4793-7DC9-FE36-A4BD-23BCD06DFE21}"/>
          </ac:picMkLst>
        </pc:picChg>
        <pc:picChg chg="add mod ord">
          <ac:chgData name="TRAN TRI KHANG" userId="2b69f38f-e97b-4795-a559-774dc1ef1bed" providerId="ADAL" clId="{8584D7CD-8E45-4132-BB3E-E44754BE2579}" dt="2022-10-17T09:07:49.099" v="34" actId="167"/>
          <ac:picMkLst>
            <pc:docMk/>
            <pc:sldMk cId="0" sldId="268"/>
            <ac:picMk id="35" creationId="{C3A21D77-16E5-AAF5-3AD3-F1B727E07EED}"/>
          </ac:picMkLst>
        </pc:picChg>
      </pc:sldChg>
      <pc:sldChg chg="addSp delSp modSp mod modTransition modAnim">
        <pc:chgData name="TRAN TRI KHANG" userId="2b69f38f-e97b-4795-a559-774dc1ef1bed" providerId="ADAL" clId="{8584D7CD-8E45-4132-BB3E-E44754BE2579}" dt="2022-10-17T09:16:17.250" v="182"/>
        <pc:sldMkLst>
          <pc:docMk/>
          <pc:sldMk cId="0" sldId="269"/>
        </pc:sldMkLst>
        <pc:spChg chg="mod">
          <ac:chgData name="TRAN TRI KHANG" userId="2b69f38f-e97b-4795-a559-774dc1ef1bed" providerId="ADAL" clId="{8584D7CD-8E45-4132-BB3E-E44754BE2579}" dt="2022-10-17T09:09:33.801" v="73" actId="20577"/>
          <ac:spMkLst>
            <pc:docMk/>
            <pc:sldMk cId="0" sldId="269"/>
            <ac:spMk id="14" creationId="{00000000-0000-0000-0000-000000000000}"/>
          </ac:spMkLst>
        </pc:spChg>
        <pc:picChg chg="del">
          <ac:chgData name="TRAN TRI KHANG" userId="2b69f38f-e97b-4795-a559-774dc1ef1bed" providerId="ADAL" clId="{8584D7CD-8E45-4132-BB3E-E44754BE2579}" dt="2022-10-17T09:08:16.849" v="41" actId="21"/>
          <ac:picMkLst>
            <pc:docMk/>
            <pc:sldMk cId="0" sldId="269"/>
            <ac:picMk id="2" creationId="{00000000-0000-0000-0000-000000000000}"/>
          </ac:picMkLst>
        </pc:picChg>
        <pc:picChg chg="add del mod">
          <ac:chgData name="TRAN TRI KHANG" userId="2b69f38f-e97b-4795-a559-774dc1ef1bed" providerId="ADAL" clId="{8584D7CD-8E45-4132-BB3E-E44754BE2579}" dt="2022-10-17T09:08:19.432" v="43" actId="478"/>
          <ac:picMkLst>
            <pc:docMk/>
            <pc:sldMk cId="0" sldId="269"/>
            <ac:picMk id="17" creationId="{D478E7C3-4BCC-1196-41C3-1631C2E7FB04}"/>
          </ac:picMkLst>
        </pc:picChg>
        <pc:picChg chg="add del mod">
          <ac:chgData name="TRAN TRI KHANG" userId="2b69f38f-e97b-4795-a559-774dc1ef1bed" providerId="ADAL" clId="{8584D7CD-8E45-4132-BB3E-E44754BE2579}" dt="2022-10-17T09:08:22.655" v="45" actId="478"/>
          <ac:picMkLst>
            <pc:docMk/>
            <pc:sldMk cId="0" sldId="269"/>
            <ac:picMk id="18" creationId="{73E8D537-D962-8DE6-3F19-B4FFA288A425}"/>
          </ac:picMkLst>
        </pc:picChg>
        <pc:picChg chg="add mod ord">
          <ac:chgData name="TRAN TRI KHANG" userId="2b69f38f-e97b-4795-a559-774dc1ef1bed" providerId="ADAL" clId="{8584D7CD-8E45-4132-BB3E-E44754BE2579}" dt="2022-10-17T09:09:28.160" v="68" actId="167"/>
          <ac:picMkLst>
            <pc:docMk/>
            <pc:sldMk cId="0" sldId="269"/>
            <ac:picMk id="19" creationId="{67E56855-BF3B-C0D8-0E94-31831BA30261}"/>
          </ac:picMkLst>
        </pc:picChg>
      </pc:sldChg>
      <pc:sldChg chg="addSp delSp modSp mod modTransition">
        <pc:chgData name="TRAN TRI KHANG" userId="2b69f38f-e97b-4795-a559-774dc1ef1bed" providerId="ADAL" clId="{8584D7CD-8E45-4132-BB3E-E44754BE2579}" dt="2022-10-17T09:16:17.250" v="182"/>
        <pc:sldMkLst>
          <pc:docMk/>
          <pc:sldMk cId="0" sldId="270"/>
        </pc:sldMkLst>
        <pc:spChg chg="mod">
          <ac:chgData name="TRAN TRI KHANG" userId="2b69f38f-e97b-4795-a559-774dc1ef1bed" providerId="ADAL" clId="{8584D7CD-8E45-4132-BB3E-E44754BE2579}" dt="2022-10-17T09:10:05.182" v="83" actId="1076"/>
          <ac:spMkLst>
            <pc:docMk/>
            <pc:sldMk cId="0" sldId="270"/>
            <ac:spMk id="47" creationId="{00000000-0000-0000-0000-000000000000}"/>
          </ac:spMkLst>
        </pc:spChg>
        <pc:picChg chg="del">
          <ac:chgData name="TRAN TRI KHANG" userId="2b69f38f-e97b-4795-a559-774dc1ef1bed" providerId="ADAL" clId="{8584D7CD-8E45-4132-BB3E-E44754BE2579}" dt="2022-10-17T09:09:54.624" v="76" actId="478"/>
          <ac:picMkLst>
            <pc:docMk/>
            <pc:sldMk cId="0" sldId="270"/>
            <ac:picMk id="2" creationId="{00000000-0000-0000-0000-000000000000}"/>
          </ac:picMkLst>
        </pc:picChg>
        <pc:picChg chg="add mod ord">
          <ac:chgData name="TRAN TRI KHANG" userId="2b69f38f-e97b-4795-a559-774dc1ef1bed" providerId="ADAL" clId="{8584D7CD-8E45-4132-BB3E-E44754BE2579}" dt="2022-10-17T09:09:57.815" v="78" actId="167"/>
          <ac:picMkLst>
            <pc:docMk/>
            <pc:sldMk cId="0" sldId="270"/>
            <ac:picMk id="50" creationId="{EE057024-76F6-5F09-2542-E10FBCAE0A62}"/>
          </ac:picMkLst>
        </pc:picChg>
      </pc:sldChg>
      <pc:sldChg chg="addSp delSp modSp mod modTransition modAnim">
        <pc:chgData name="TRAN TRI KHANG" userId="2b69f38f-e97b-4795-a559-774dc1ef1bed" providerId="ADAL" clId="{8584D7CD-8E45-4132-BB3E-E44754BE2579}" dt="2022-10-17T09:16:17.250" v="182"/>
        <pc:sldMkLst>
          <pc:docMk/>
          <pc:sldMk cId="0" sldId="271"/>
        </pc:sldMkLst>
        <pc:spChg chg="mod">
          <ac:chgData name="TRAN TRI KHANG" userId="2b69f38f-e97b-4795-a559-774dc1ef1bed" providerId="ADAL" clId="{8584D7CD-8E45-4132-BB3E-E44754BE2579}" dt="2022-10-17T09:10:19.298" v="90" actId="20577"/>
          <ac:spMkLst>
            <pc:docMk/>
            <pc:sldMk cId="0" sldId="271"/>
            <ac:spMk id="29" creationId="{00000000-0000-0000-0000-000000000000}"/>
          </ac:spMkLst>
        </pc:spChg>
        <pc:picChg chg="del">
          <ac:chgData name="TRAN TRI KHANG" userId="2b69f38f-e97b-4795-a559-774dc1ef1bed" providerId="ADAL" clId="{8584D7CD-8E45-4132-BB3E-E44754BE2579}" dt="2022-10-17T09:10:12.120" v="84" actId="478"/>
          <ac:picMkLst>
            <pc:docMk/>
            <pc:sldMk cId="0" sldId="271"/>
            <ac:picMk id="2" creationId="{00000000-0000-0000-0000-000000000000}"/>
          </ac:picMkLst>
        </pc:picChg>
        <pc:picChg chg="add mod ord">
          <ac:chgData name="TRAN TRI KHANG" userId="2b69f38f-e97b-4795-a559-774dc1ef1bed" providerId="ADAL" clId="{8584D7CD-8E45-4132-BB3E-E44754BE2579}" dt="2022-10-17T09:10:15.098" v="86" actId="167"/>
          <ac:picMkLst>
            <pc:docMk/>
            <pc:sldMk cId="0" sldId="271"/>
            <ac:picMk id="33" creationId="{ACF8D1E0-39E8-3754-9F59-2B6294CEFF30}"/>
          </ac:picMkLst>
        </pc:picChg>
      </pc:sldChg>
      <pc:sldChg chg="addSp delSp modSp mod modTransition modAnim">
        <pc:chgData name="TRAN TRI KHANG" userId="2b69f38f-e97b-4795-a559-774dc1ef1bed" providerId="ADAL" clId="{8584D7CD-8E45-4132-BB3E-E44754BE2579}" dt="2022-10-17T09:16:17.250" v="182"/>
        <pc:sldMkLst>
          <pc:docMk/>
          <pc:sldMk cId="0" sldId="272"/>
        </pc:sldMkLst>
        <pc:picChg chg="del">
          <ac:chgData name="TRAN TRI KHANG" userId="2b69f38f-e97b-4795-a559-774dc1ef1bed" providerId="ADAL" clId="{8584D7CD-8E45-4132-BB3E-E44754BE2579}" dt="2022-10-17T09:10:38.173" v="92" actId="478"/>
          <ac:picMkLst>
            <pc:docMk/>
            <pc:sldMk cId="0" sldId="272"/>
            <ac:picMk id="2" creationId="{00000000-0000-0000-0000-000000000000}"/>
          </ac:picMkLst>
        </pc:picChg>
        <pc:picChg chg="add mod ord">
          <ac:chgData name="TRAN TRI KHANG" userId="2b69f38f-e97b-4795-a559-774dc1ef1bed" providerId="ADAL" clId="{8584D7CD-8E45-4132-BB3E-E44754BE2579}" dt="2022-10-17T09:10:41.144" v="94" actId="167"/>
          <ac:picMkLst>
            <pc:docMk/>
            <pc:sldMk cId="0" sldId="272"/>
            <ac:picMk id="31" creationId="{539BE721-9593-47B6-D55C-ADB801B6F6E5}"/>
          </ac:picMkLst>
        </pc:picChg>
      </pc:sldChg>
      <pc:sldChg chg="addSp delSp modSp mod modTransition modAnim">
        <pc:chgData name="TRAN TRI KHANG" userId="2b69f38f-e97b-4795-a559-774dc1ef1bed" providerId="ADAL" clId="{8584D7CD-8E45-4132-BB3E-E44754BE2579}" dt="2022-10-17T09:16:17.250" v="182"/>
        <pc:sldMkLst>
          <pc:docMk/>
          <pc:sldMk cId="0" sldId="273"/>
        </pc:sldMkLst>
        <pc:picChg chg="del">
          <ac:chgData name="TRAN TRI KHANG" userId="2b69f38f-e97b-4795-a559-774dc1ef1bed" providerId="ADAL" clId="{8584D7CD-8E45-4132-BB3E-E44754BE2579}" dt="2022-10-17T09:10:46.807" v="96" actId="478"/>
          <ac:picMkLst>
            <pc:docMk/>
            <pc:sldMk cId="0" sldId="273"/>
            <ac:picMk id="2" creationId="{00000000-0000-0000-0000-000000000000}"/>
          </ac:picMkLst>
        </pc:picChg>
        <pc:picChg chg="add mod ord">
          <ac:chgData name="TRAN TRI KHANG" userId="2b69f38f-e97b-4795-a559-774dc1ef1bed" providerId="ADAL" clId="{8584D7CD-8E45-4132-BB3E-E44754BE2579}" dt="2022-10-17T09:10:49.728" v="98" actId="167"/>
          <ac:picMkLst>
            <pc:docMk/>
            <pc:sldMk cId="0" sldId="273"/>
            <ac:picMk id="31" creationId="{AFFDCCAB-1E1C-960B-CD20-3D4580328A15}"/>
          </ac:picMkLst>
        </pc:picChg>
      </pc:sldChg>
      <pc:sldChg chg="modSp mod modTransition modAnim">
        <pc:chgData name="TRAN TRI KHANG" userId="2b69f38f-e97b-4795-a559-774dc1ef1bed" providerId="ADAL" clId="{8584D7CD-8E45-4132-BB3E-E44754BE2579}" dt="2022-10-17T09:16:17.250" v="182"/>
        <pc:sldMkLst>
          <pc:docMk/>
          <pc:sldMk cId="0" sldId="274"/>
        </pc:sldMkLst>
        <pc:graphicFrameChg chg="modGraphic">
          <ac:chgData name="TRAN TRI KHANG" userId="2b69f38f-e97b-4795-a559-774dc1ef1bed" providerId="ADAL" clId="{8584D7CD-8E45-4132-BB3E-E44754BE2579}" dt="2022-10-17T09:11:04.408" v="101" actId="122"/>
          <ac:graphicFrameMkLst>
            <pc:docMk/>
            <pc:sldMk cId="0" sldId="274"/>
            <ac:graphicFrameMk id="12" creationId="{00000000-0000-0000-0000-000000000000}"/>
          </ac:graphicFrameMkLst>
        </pc:graphicFrameChg>
      </pc:sldChg>
      <pc:sldChg chg="modSp mod modTransition modAnim">
        <pc:chgData name="TRAN TRI KHANG" userId="2b69f38f-e97b-4795-a559-774dc1ef1bed" providerId="ADAL" clId="{8584D7CD-8E45-4132-BB3E-E44754BE2579}" dt="2022-10-17T09:16:17.250" v="182"/>
        <pc:sldMkLst>
          <pc:docMk/>
          <pc:sldMk cId="0" sldId="275"/>
        </pc:sldMkLst>
        <pc:spChg chg="mod">
          <ac:chgData name="TRAN TRI KHANG" userId="2b69f38f-e97b-4795-a559-774dc1ef1bed" providerId="ADAL" clId="{8584D7CD-8E45-4132-BB3E-E44754BE2579}" dt="2022-10-17T09:11:22.966" v="106" actId="1076"/>
          <ac:spMkLst>
            <pc:docMk/>
            <pc:sldMk cId="0" sldId="275"/>
            <ac:spMk id="10" creationId="{00000000-0000-0000-0000-000000000000}"/>
          </ac:spMkLst>
        </pc:spChg>
        <pc:picChg chg="mod">
          <ac:chgData name="TRAN TRI KHANG" userId="2b69f38f-e97b-4795-a559-774dc1ef1bed" providerId="ADAL" clId="{8584D7CD-8E45-4132-BB3E-E44754BE2579}" dt="2022-10-17T09:11:43.013" v="109" actId="1076"/>
          <ac:picMkLst>
            <pc:docMk/>
            <pc:sldMk cId="0" sldId="275"/>
            <ac:picMk id="11" creationId="{00000000-0000-0000-0000-000000000000}"/>
          </ac:picMkLst>
        </pc:picChg>
      </pc:sldChg>
      <pc:sldChg chg="modSp mod modTransition modAnim">
        <pc:chgData name="TRAN TRI KHANG" userId="2b69f38f-e97b-4795-a559-774dc1ef1bed" providerId="ADAL" clId="{8584D7CD-8E45-4132-BB3E-E44754BE2579}" dt="2022-10-17T09:16:17.250" v="182"/>
        <pc:sldMkLst>
          <pc:docMk/>
          <pc:sldMk cId="0" sldId="276"/>
        </pc:sldMkLst>
        <pc:graphicFrameChg chg="modGraphic">
          <ac:chgData name="TRAN TRI KHANG" userId="2b69f38f-e97b-4795-a559-774dc1ef1bed" providerId="ADAL" clId="{8584D7CD-8E45-4132-BB3E-E44754BE2579}" dt="2022-10-17T09:11:58.597" v="112" actId="123"/>
          <ac:graphicFrameMkLst>
            <pc:docMk/>
            <pc:sldMk cId="0" sldId="276"/>
            <ac:graphicFrameMk id="7" creationId="{00000000-0000-0000-0000-000000000000}"/>
          </ac:graphicFrameMkLst>
        </pc:graphicFrameChg>
      </pc:sldChg>
      <pc:sldChg chg="modTransition modAnim">
        <pc:chgData name="TRAN TRI KHANG" userId="2b69f38f-e97b-4795-a559-774dc1ef1bed" providerId="ADAL" clId="{8584D7CD-8E45-4132-BB3E-E44754BE2579}" dt="2022-10-17T09:16:17.250" v="182"/>
        <pc:sldMkLst>
          <pc:docMk/>
          <pc:sldMk cId="0" sldId="277"/>
        </pc:sldMkLst>
      </pc:sldChg>
      <pc:sldChg chg="modTransition modAnim">
        <pc:chgData name="TRAN TRI KHANG" userId="2b69f38f-e97b-4795-a559-774dc1ef1bed" providerId="ADAL" clId="{8584D7CD-8E45-4132-BB3E-E44754BE2579}" dt="2022-10-17T09:16:17.250" v="182"/>
        <pc:sldMkLst>
          <pc:docMk/>
          <pc:sldMk cId="0" sldId="278"/>
        </pc:sldMkLst>
      </pc:sldChg>
      <pc:sldChg chg="modSp mod modTransition modAnim">
        <pc:chgData name="TRAN TRI KHANG" userId="2b69f38f-e97b-4795-a559-774dc1ef1bed" providerId="ADAL" clId="{8584D7CD-8E45-4132-BB3E-E44754BE2579}" dt="2022-10-17T09:16:17.250" v="182"/>
        <pc:sldMkLst>
          <pc:docMk/>
          <pc:sldMk cId="0" sldId="279"/>
        </pc:sldMkLst>
        <pc:spChg chg="mod">
          <ac:chgData name="TRAN TRI KHANG" userId="2b69f38f-e97b-4795-a559-774dc1ef1bed" providerId="ADAL" clId="{8584D7CD-8E45-4132-BB3E-E44754BE2579}" dt="2022-10-17T09:12:49.126" v="122" actId="1076"/>
          <ac:spMkLst>
            <pc:docMk/>
            <pc:sldMk cId="0" sldId="279"/>
            <ac:spMk id="7" creationId="{00000000-0000-0000-0000-000000000000}"/>
          </ac:spMkLst>
        </pc:spChg>
        <pc:spChg chg="mod">
          <ac:chgData name="TRAN TRI KHANG" userId="2b69f38f-e97b-4795-a559-774dc1ef1bed" providerId="ADAL" clId="{8584D7CD-8E45-4132-BB3E-E44754BE2579}" dt="2022-10-17T09:12:51.996" v="123" actId="1076"/>
          <ac:spMkLst>
            <pc:docMk/>
            <pc:sldMk cId="0" sldId="279"/>
            <ac:spMk id="10" creationId="{00000000-0000-0000-0000-000000000000}"/>
          </ac:spMkLst>
        </pc:spChg>
        <pc:spChg chg="mod">
          <ac:chgData name="TRAN TRI KHANG" userId="2b69f38f-e97b-4795-a559-774dc1ef1bed" providerId="ADAL" clId="{8584D7CD-8E45-4132-BB3E-E44754BE2579}" dt="2022-10-17T09:12:54.189" v="124" actId="1076"/>
          <ac:spMkLst>
            <pc:docMk/>
            <pc:sldMk cId="0" sldId="279"/>
            <ac:spMk id="13" creationId="{00000000-0000-0000-0000-000000000000}"/>
          </ac:spMkLst>
        </pc:spChg>
        <pc:spChg chg="mod">
          <ac:chgData name="TRAN TRI KHANG" userId="2b69f38f-e97b-4795-a559-774dc1ef1bed" providerId="ADAL" clId="{8584D7CD-8E45-4132-BB3E-E44754BE2579}" dt="2022-10-17T09:12:56.198" v="125" actId="1076"/>
          <ac:spMkLst>
            <pc:docMk/>
            <pc:sldMk cId="0" sldId="279"/>
            <ac:spMk id="16" creationId="{00000000-0000-0000-0000-000000000000}"/>
          </ac:spMkLst>
        </pc:spChg>
        <pc:spChg chg="mod">
          <ac:chgData name="TRAN TRI KHANG" userId="2b69f38f-e97b-4795-a559-774dc1ef1bed" providerId="ADAL" clId="{8584D7CD-8E45-4132-BB3E-E44754BE2579}" dt="2022-10-17T09:12:42.533" v="120" actId="1076"/>
          <ac:spMkLst>
            <pc:docMk/>
            <pc:sldMk cId="0" sldId="279"/>
            <ac:spMk id="19" creationId="{00000000-0000-0000-0000-000000000000}"/>
          </ac:spMkLst>
        </pc:spChg>
        <pc:spChg chg="mod">
          <ac:chgData name="TRAN TRI KHANG" userId="2b69f38f-e97b-4795-a559-774dc1ef1bed" providerId="ADAL" clId="{8584D7CD-8E45-4132-BB3E-E44754BE2579}" dt="2022-10-17T09:12:39.365" v="119" actId="1076"/>
          <ac:spMkLst>
            <pc:docMk/>
            <pc:sldMk cId="0" sldId="279"/>
            <ac:spMk id="22" creationId="{00000000-0000-0000-0000-000000000000}"/>
          </ac:spMkLst>
        </pc:spChg>
        <pc:spChg chg="mod">
          <ac:chgData name="TRAN TRI KHANG" userId="2b69f38f-e97b-4795-a559-774dc1ef1bed" providerId="ADAL" clId="{8584D7CD-8E45-4132-BB3E-E44754BE2579}" dt="2022-10-17T09:12:59.693" v="126" actId="1076"/>
          <ac:spMkLst>
            <pc:docMk/>
            <pc:sldMk cId="0" sldId="279"/>
            <ac:spMk id="25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8584D7CD-8E45-4132-BB3E-E44754BE2579}" dt="2022-10-17T09:16:17.250" v="182"/>
        <pc:sldMkLst>
          <pc:docMk/>
          <pc:sldMk cId="0" sldId="280"/>
        </pc:sldMkLst>
        <pc:spChg chg="mod">
          <ac:chgData name="TRAN TRI KHANG" userId="2b69f38f-e97b-4795-a559-774dc1ef1bed" providerId="ADAL" clId="{8584D7CD-8E45-4132-BB3E-E44754BE2579}" dt="2022-10-17T09:13:56.916" v="141" actId="1076"/>
          <ac:spMkLst>
            <pc:docMk/>
            <pc:sldMk cId="0" sldId="280"/>
            <ac:spMk id="7" creationId="{00000000-0000-0000-0000-000000000000}"/>
          </ac:spMkLst>
        </pc:spChg>
        <pc:spChg chg="mod">
          <ac:chgData name="TRAN TRI KHANG" userId="2b69f38f-e97b-4795-a559-774dc1ef1bed" providerId="ADAL" clId="{8584D7CD-8E45-4132-BB3E-E44754BE2579}" dt="2022-10-17T09:14:41.574" v="156" actId="1076"/>
          <ac:spMkLst>
            <pc:docMk/>
            <pc:sldMk cId="0" sldId="280"/>
            <ac:spMk id="9" creationId="{00000000-0000-0000-0000-000000000000}"/>
          </ac:spMkLst>
        </pc:spChg>
        <pc:spChg chg="mod">
          <ac:chgData name="TRAN TRI KHANG" userId="2b69f38f-e97b-4795-a559-774dc1ef1bed" providerId="ADAL" clId="{8584D7CD-8E45-4132-BB3E-E44754BE2579}" dt="2022-10-17T09:14:44.157" v="157" actId="1076"/>
          <ac:spMkLst>
            <pc:docMk/>
            <pc:sldMk cId="0" sldId="280"/>
            <ac:spMk id="10" creationId="{00000000-0000-0000-0000-000000000000}"/>
          </ac:spMkLst>
        </pc:spChg>
        <pc:spChg chg="mod">
          <ac:chgData name="TRAN TRI KHANG" userId="2b69f38f-e97b-4795-a559-774dc1ef1bed" providerId="ADAL" clId="{8584D7CD-8E45-4132-BB3E-E44754BE2579}" dt="2022-10-17T09:14:58.808" v="164" actId="20577"/>
          <ac:spMkLst>
            <pc:docMk/>
            <pc:sldMk cId="0" sldId="280"/>
            <ac:spMk id="13" creationId="{00000000-0000-0000-0000-000000000000}"/>
          </ac:spMkLst>
        </pc:spChg>
        <pc:spChg chg="mod">
          <ac:chgData name="TRAN TRI KHANG" userId="2b69f38f-e97b-4795-a559-774dc1ef1bed" providerId="ADAL" clId="{8584D7CD-8E45-4132-BB3E-E44754BE2579}" dt="2022-10-17T09:15:16.398" v="169" actId="1076"/>
          <ac:spMkLst>
            <pc:docMk/>
            <pc:sldMk cId="0" sldId="280"/>
            <ac:spMk id="16" creationId="{00000000-0000-0000-0000-000000000000}"/>
          </ac:spMkLst>
        </pc:spChg>
        <pc:spChg chg="mod">
          <ac:chgData name="TRAN TRI KHANG" userId="2b69f38f-e97b-4795-a559-774dc1ef1bed" providerId="ADAL" clId="{8584D7CD-8E45-4132-BB3E-E44754BE2579}" dt="2022-10-17T09:13:48.628" v="139" actId="1076"/>
          <ac:spMkLst>
            <pc:docMk/>
            <pc:sldMk cId="0" sldId="280"/>
            <ac:spMk id="19" creationId="{00000000-0000-0000-0000-000000000000}"/>
          </ac:spMkLst>
        </pc:spChg>
        <pc:spChg chg="mod">
          <ac:chgData name="TRAN TRI KHANG" userId="2b69f38f-e97b-4795-a559-774dc1ef1bed" providerId="ADAL" clId="{8584D7CD-8E45-4132-BB3E-E44754BE2579}" dt="2022-10-17T09:14:15.342" v="148" actId="1076"/>
          <ac:spMkLst>
            <pc:docMk/>
            <pc:sldMk cId="0" sldId="280"/>
            <ac:spMk id="22" creationId="{00000000-0000-0000-0000-000000000000}"/>
          </ac:spMkLst>
        </pc:spChg>
        <pc:spChg chg="mod">
          <ac:chgData name="TRAN TRI KHANG" userId="2b69f38f-e97b-4795-a559-774dc1ef1bed" providerId="ADAL" clId="{8584D7CD-8E45-4132-BB3E-E44754BE2579}" dt="2022-10-17T09:14:22.173" v="150" actId="1076"/>
          <ac:spMkLst>
            <pc:docMk/>
            <pc:sldMk cId="0" sldId="280"/>
            <ac:spMk id="25" creationId="{00000000-0000-0000-0000-000000000000}"/>
          </ac:spMkLst>
        </pc:spChg>
        <pc:spChg chg="mod">
          <ac:chgData name="TRAN TRI KHANG" userId="2b69f38f-e97b-4795-a559-774dc1ef1bed" providerId="ADAL" clId="{8584D7CD-8E45-4132-BB3E-E44754BE2579}" dt="2022-10-17T09:14:27.541" v="151" actId="1076"/>
          <ac:spMkLst>
            <pc:docMk/>
            <pc:sldMk cId="0" sldId="280"/>
            <ac:spMk id="31" creationId="{00000000-0000-0000-0000-000000000000}"/>
          </ac:spMkLst>
        </pc:spChg>
        <pc:spChg chg="mod">
          <ac:chgData name="TRAN TRI KHANG" userId="2b69f38f-e97b-4795-a559-774dc1ef1bed" providerId="ADAL" clId="{8584D7CD-8E45-4132-BB3E-E44754BE2579}" dt="2022-10-17T09:14:30.358" v="152" actId="1076"/>
          <ac:spMkLst>
            <pc:docMk/>
            <pc:sldMk cId="0" sldId="280"/>
            <ac:spMk id="34" creationId="{00000000-0000-0000-0000-000000000000}"/>
          </ac:spMkLst>
        </pc:spChg>
        <pc:grpChg chg="mod">
          <ac:chgData name="TRAN TRI KHANG" userId="2b69f38f-e97b-4795-a559-774dc1ef1bed" providerId="ADAL" clId="{8584D7CD-8E45-4132-BB3E-E44754BE2579}" dt="2022-10-17T09:14:10.093" v="146" actId="14100"/>
          <ac:grpSpMkLst>
            <pc:docMk/>
            <pc:sldMk cId="0" sldId="280"/>
            <ac:grpSpMk id="8" creationId="{00000000-0000-0000-0000-000000000000}"/>
          </ac:grpSpMkLst>
        </pc:grpChg>
        <pc:grpChg chg="mod">
          <ac:chgData name="TRAN TRI KHANG" userId="2b69f38f-e97b-4795-a559-774dc1ef1bed" providerId="ADAL" clId="{8584D7CD-8E45-4132-BB3E-E44754BE2579}" dt="2022-10-17T09:14:56.454" v="163" actId="14100"/>
          <ac:grpSpMkLst>
            <pc:docMk/>
            <pc:sldMk cId="0" sldId="280"/>
            <ac:grpSpMk id="11" creationId="{00000000-0000-0000-0000-000000000000}"/>
          </ac:grpSpMkLst>
        </pc:grpChg>
        <pc:grpChg chg="mod">
          <ac:chgData name="TRAN TRI KHANG" userId="2b69f38f-e97b-4795-a559-774dc1ef1bed" providerId="ADAL" clId="{8584D7CD-8E45-4132-BB3E-E44754BE2579}" dt="2022-10-17T09:15:09.976" v="167" actId="14100"/>
          <ac:grpSpMkLst>
            <pc:docMk/>
            <pc:sldMk cId="0" sldId="280"/>
            <ac:grpSpMk id="14" creationId="{00000000-0000-0000-0000-000000000000}"/>
          </ac:grpSpMkLst>
        </pc:grpChg>
      </pc:sldChg>
      <pc:sldChg chg="modTransition modAnim">
        <pc:chgData name="TRAN TRI KHANG" userId="2b69f38f-e97b-4795-a559-774dc1ef1bed" providerId="ADAL" clId="{8584D7CD-8E45-4132-BB3E-E44754BE2579}" dt="2022-10-17T09:16:17.250" v="182"/>
        <pc:sldMkLst>
          <pc:docMk/>
          <pc:sldMk cId="0" sldId="281"/>
        </pc:sldMkLst>
      </pc:sldChg>
      <pc:sldChg chg="modTransition modAnim">
        <pc:chgData name="TRAN TRI KHANG" userId="2b69f38f-e97b-4795-a559-774dc1ef1bed" providerId="ADAL" clId="{8584D7CD-8E45-4132-BB3E-E44754BE2579}" dt="2022-10-17T09:16:17.250" v="182"/>
        <pc:sldMkLst>
          <pc:docMk/>
          <pc:sldMk cId="0" sldId="282"/>
        </pc:sldMkLst>
      </pc:sldChg>
      <pc:sldChg chg="modSp mod modTransition modAnim">
        <pc:chgData name="TRAN TRI KHANG" userId="2b69f38f-e97b-4795-a559-774dc1ef1bed" providerId="ADAL" clId="{8584D7CD-8E45-4132-BB3E-E44754BE2579}" dt="2022-10-17T09:16:17.250" v="182"/>
        <pc:sldMkLst>
          <pc:docMk/>
          <pc:sldMk cId="0" sldId="283"/>
        </pc:sldMkLst>
        <pc:spChg chg="mod">
          <ac:chgData name="TRAN TRI KHANG" userId="2b69f38f-e97b-4795-a559-774dc1ef1bed" providerId="ADAL" clId="{8584D7CD-8E45-4132-BB3E-E44754BE2579}" dt="2022-10-17T09:15:45.919" v="175" actId="14100"/>
          <ac:spMkLst>
            <pc:docMk/>
            <pc:sldMk cId="0" sldId="283"/>
            <ac:spMk id="10" creationId="{00000000-0000-0000-0000-000000000000}"/>
          </ac:spMkLst>
        </pc:spChg>
      </pc:sldChg>
      <pc:sldChg chg="modTransition modAnim">
        <pc:chgData name="TRAN TRI KHANG" userId="2b69f38f-e97b-4795-a559-774dc1ef1bed" providerId="ADAL" clId="{8584D7CD-8E45-4132-BB3E-E44754BE2579}" dt="2022-10-17T09:16:17.250" v="182"/>
        <pc:sldMkLst>
          <pc:docMk/>
          <pc:sldMk cId="0" sldId="284"/>
        </pc:sldMkLst>
      </pc:sldChg>
      <pc:sldChg chg="modSp mod modTransition">
        <pc:chgData name="TRAN TRI KHANG" userId="2b69f38f-e97b-4795-a559-774dc1ef1bed" providerId="ADAL" clId="{8584D7CD-8E45-4132-BB3E-E44754BE2579}" dt="2022-10-17T09:16:17.250" v="182"/>
        <pc:sldMkLst>
          <pc:docMk/>
          <pc:sldMk cId="0" sldId="285"/>
        </pc:sldMkLst>
        <pc:spChg chg="mod">
          <ac:chgData name="TRAN TRI KHANG" userId="2b69f38f-e97b-4795-a559-774dc1ef1bed" providerId="ADAL" clId="{8584D7CD-8E45-4132-BB3E-E44754BE2579}" dt="2022-10-17T09:16:08.868" v="181" actId="2711"/>
          <ac:spMkLst>
            <pc:docMk/>
            <pc:sldMk cId="0" sldId="285"/>
            <ac:spMk id="5" creationId="{00000000-0000-0000-0000-000000000000}"/>
          </ac:spMkLst>
        </pc:spChg>
        <pc:picChg chg="mod">
          <ac:chgData name="TRAN TRI KHANG" userId="2b69f38f-e97b-4795-a559-774dc1ef1bed" providerId="ADAL" clId="{8584D7CD-8E45-4132-BB3E-E44754BE2579}" dt="2022-10-17T09:15:56.066" v="179" actId="1076"/>
          <ac:picMkLst>
            <pc:docMk/>
            <pc:sldMk cId="0" sldId="285"/>
            <ac:picMk id="3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4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15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3" Type="http://schemas.openxmlformats.org/officeDocument/2006/relationships/image" Target="../media/image31.sv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5.sv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sv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10" Type="http://schemas.openxmlformats.org/officeDocument/2006/relationships/image" Target="../media/image54.svg"/><Relationship Id="rId4" Type="http://schemas.openxmlformats.org/officeDocument/2006/relationships/image" Target="../media/image48.svg"/><Relationship Id="rId9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png"/><Relationship Id="rId3" Type="http://schemas.openxmlformats.org/officeDocument/2006/relationships/image" Target="../media/image56.svg"/><Relationship Id="rId7" Type="http://schemas.openxmlformats.org/officeDocument/2006/relationships/image" Target="../media/image48.svg"/><Relationship Id="rId12" Type="http://schemas.openxmlformats.org/officeDocument/2006/relationships/image" Target="../media/image6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61.svg"/><Relationship Id="rId5" Type="http://schemas.openxmlformats.org/officeDocument/2006/relationships/image" Target="../media/image58.svg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7.png"/><Relationship Id="rId7" Type="http://schemas.openxmlformats.org/officeDocument/2006/relationships/image" Target="../media/image67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12.png"/><Relationship Id="rId10" Type="http://schemas.openxmlformats.org/officeDocument/2006/relationships/image" Target="../media/image69.png"/><Relationship Id="rId4" Type="http://schemas.openxmlformats.org/officeDocument/2006/relationships/image" Target="../media/image65.png"/><Relationship Id="rId9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4000"/>
          </a:blip>
          <a:srcRect/>
          <a:stretch>
            <a:fillRect/>
          </a:stretch>
        </p:blipFill>
        <p:spPr>
          <a:xfrm>
            <a:off x="-3208147" y="-5353255"/>
            <a:ext cx="12540343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4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89401" y="2029274"/>
            <a:ext cx="15121852" cy="102003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401725" y="3905045"/>
            <a:ext cx="6927499" cy="94885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173630" y="3375179"/>
            <a:ext cx="6404660" cy="4979623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744552" y="647699"/>
            <a:ext cx="16798896" cy="3700910"/>
            <a:chOff x="-1" y="-100346"/>
            <a:chExt cx="4424400" cy="9747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24399" cy="847773"/>
            </a:xfrm>
            <a:custGeom>
              <a:avLst/>
              <a:gdLst/>
              <a:ahLst/>
              <a:cxnLst/>
              <a:rect l="l" t="t" r="r" b="b"/>
              <a:pathLst>
                <a:path w="4424399" h="847773">
                  <a:moveTo>
                    <a:pt x="23504" y="0"/>
                  </a:moveTo>
                  <a:lnTo>
                    <a:pt x="4400895" y="0"/>
                  </a:lnTo>
                  <a:cubicBezTo>
                    <a:pt x="4413876" y="0"/>
                    <a:pt x="4424399" y="10523"/>
                    <a:pt x="4424399" y="23504"/>
                  </a:cubicBezTo>
                  <a:lnTo>
                    <a:pt x="4424399" y="824269"/>
                  </a:lnTo>
                  <a:cubicBezTo>
                    <a:pt x="4424399" y="830503"/>
                    <a:pt x="4421922" y="836481"/>
                    <a:pt x="4417514" y="840889"/>
                  </a:cubicBezTo>
                  <a:cubicBezTo>
                    <a:pt x="4413107" y="845297"/>
                    <a:pt x="4407128" y="847773"/>
                    <a:pt x="4400895" y="847773"/>
                  </a:cubicBezTo>
                  <a:lnTo>
                    <a:pt x="23504" y="847773"/>
                  </a:lnTo>
                  <a:cubicBezTo>
                    <a:pt x="17270" y="847773"/>
                    <a:pt x="11292" y="845297"/>
                    <a:pt x="6884" y="840889"/>
                  </a:cubicBezTo>
                  <a:cubicBezTo>
                    <a:pt x="2476" y="836481"/>
                    <a:pt x="0" y="830503"/>
                    <a:pt x="0" y="824269"/>
                  </a:cubicBezTo>
                  <a:lnTo>
                    <a:pt x="0" y="23504"/>
                  </a:lnTo>
                  <a:cubicBezTo>
                    <a:pt x="0" y="17270"/>
                    <a:pt x="2476" y="11292"/>
                    <a:pt x="6884" y="6884"/>
                  </a:cubicBezTo>
                  <a:cubicBezTo>
                    <a:pt x="11292" y="2476"/>
                    <a:pt x="17270" y="0"/>
                    <a:pt x="23504" y="0"/>
                  </a:cubicBezTo>
                  <a:close/>
                </a:path>
              </a:pathLst>
            </a:custGeom>
            <a:solidFill>
              <a:srgbClr val="A17C5F">
                <a:alpha val="74902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-1" y="-100346"/>
              <a:ext cx="4379665" cy="974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69"/>
                </a:lnSpc>
              </a:pPr>
              <a:r>
                <a:rPr lang="en-US" sz="3799" dirty="0">
                  <a:solidFill>
                    <a:srgbClr val="FFFFFF">
                      <a:alpha val="74902"/>
                    </a:srgbClr>
                  </a:solidFill>
                  <a:latin typeface="Fraunces SemiBold"/>
                </a:rPr>
                <a:t>BÀI 4: VĂN BẢN NGHỊ LUẬN </a:t>
              </a:r>
            </a:p>
            <a:p>
              <a:pPr algn="ctr">
                <a:lnSpc>
                  <a:spcPts val="8414"/>
                </a:lnSpc>
              </a:pPr>
              <a:r>
                <a:rPr lang="en-US" sz="5099" dirty="0">
                  <a:solidFill>
                    <a:srgbClr val="FFFFFF">
                      <a:alpha val="74902"/>
                    </a:srgbClr>
                  </a:solidFill>
                  <a:latin typeface="Fraunces SemiBold"/>
                </a:rPr>
                <a:t>NGUYÊN HỒNG  </a:t>
              </a:r>
            </a:p>
            <a:p>
              <a:pPr algn="ctr">
                <a:lnSpc>
                  <a:spcPts val="8414"/>
                </a:lnSpc>
              </a:pPr>
              <a:r>
                <a:rPr lang="en-US" sz="5099" dirty="0">
                  <a:solidFill>
                    <a:srgbClr val="FFFFFF">
                      <a:alpha val="74902"/>
                    </a:srgbClr>
                  </a:solidFill>
                  <a:latin typeface="Fraunces SemiBold"/>
                </a:rPr>
                <a:t>NHÀ VĂN CỦA NHỮNG NGƯỜI CÙNG KHỔ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4247589"/>
            <a:ext cx="6122442" cy="83858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650175" y="0"/>
            <a:ext cx="2283099" cy="287634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525" y="3981450"/>
            <a:ext cx="6858000" cy="6296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1332" b="3133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657218" y="3444376"/>
            <a:ext cx="17739091" cy="0"/>
          </a:xfrm>
          <a:prstGeom prst="line">
            <a:avLst/>
          </a:prstGeom>
          <a:ln w="9525" cap="rnd">
            <a:solidFill>
              <a:srgbClr val="3C333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657218" y="3287214"/>
            <a:ext cx="323850" cy="32385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C3333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945777" y="3277689"/>
            <a:ext cx="323850" cy="32385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C3333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9234335" y="3277689"/>
            <a:ext cx="323850" cy="32385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C3333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3522894" y="3277689"/>
            <a:ext cx="323850" cy="32385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C3333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800000">
            <a:off x="-594633" y="7963254"/>
            <a:ext cx="18990943" cy="40355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74359">
            <a:off x="11471489" y="-3365564"/>
            <a:ext cx="10289691" cy="553070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2061987">
            <a:off x="12785625" y="920911"/>
            <a:ext cx="1170681" cy="12900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535224">
            <a:off x="15523472" y="-292323"/>
            <a:ext cx="1170681" cy="129000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420169">
            <a:off x="871156" y="8577902"/>
            <a:ext cx="1183374" cy="130399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858141">
            <a:off x="3941041" y="9164212"/>
            <a:ext cx="905166" cy="9974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254230" y="2106178"/>
            <a:ext cx="5129790" cy="989317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028700" y="1529267"/>
            <a:ext cx="10720417" cy="899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57"/>
              </a:lnSpc>
            </a:pPr>
            <a:r>
              <a:rPr lang="en-US" sz="6324">
                <a:solidFill>
                  <a:srgbClr val="3C3333"/>
                </a:solidFill>
                <a:latin typeface="Fraunces"/>
              </a:rPr>
              <a:t>MỤC TIÊU BÀI HỌC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85646" y="4106364"/>
            <a:ext cx="3529330" cy="3477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0"/>
              </a:lnSpc>
            </a:pP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Hiểu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đặc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điểm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của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văn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bản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nghị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luận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văn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học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được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thể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hiện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qua ý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kiến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,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lí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lẽ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,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bằng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chứng</a:t>
            </a:r>
            <a:endParaRPr lang="en-US" sz="3300" dirty="0">
              <a:solidFill>
                <a:srgbClr val="3C3333"/>
              </a:solidFill>
              <a:latin typeface="Roboto Condensed"/>
            </a:endParaRPr>
          </a:p>
          <a:p>
            <a:pPr algn="just">
              <a:lnSpc>
                <a:spcPts val="4620"/>
              </a:lnSpc>
            </a:pPr>
            <a:endParaRPr lang="en-US" sz="3300" dirty="0">
              <a:solidFill>
                <a:srgbClr val="3C3333"/>
              </a:solidFill>
              <a:latin typeface="Roboto Condense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8900838" y="4138162"/>
            <a:ext cx="3529330" cy="2897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0"/>
              </a:lnSpc>
            </a:pP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Nhận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biết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được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mối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liên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hệ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giữa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các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ý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kiến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,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lí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lẽ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,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bằng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chứng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trong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văn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bản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nghị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luận</a:t>
            </a:r>
            <a:endParaRPr lang="en-US" sz="3300" dirty="0">
              <a:solidFill>
                <a:srgbClr val="3C3333"/>
              </a:solidFill>
              <a:latin typeface="Roboto Condense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4612280" y="4138162"/>
            <a:ext cx="3529330" cy="2897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0"/>
              </a:lnSpc>
            </a:pP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Chỉ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ra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được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mối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quan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hệ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giữa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đặc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điểm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văn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bản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với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mục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đích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của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nó</a:t>
            </a:r>
            <a:endParaRPr lang="en-US" sz="3300" dirty="0">
              <a:solidFill>
                <a:srgbClr val="3C3333"/>
              </a:solidFill>
              <a:latin typeface="Roboto Condensed"/>
            </a:endParaRPr>
          </a:p>
          <a:p>
            <a:pPr algn="just">
              <a:lnSpc>
                <a:spcPts val="4620"/>
              </a:lnSpc>
            </a:pPr>
            <a:endParaRPr lang="en-US" sz="3300" dirty="0">
              <a:solidFill>
                <a:srgbClr val="3C3333"/>
              </a:solidFill>
              <a:latin typeface="Roboto Condense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3513247" y="4138162"/>
            <a:ext cx="3529330" cy="4058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0"/>
              </a:lnSpc>
            </a:pP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Nêu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được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những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hiểu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biết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của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bản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thân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đã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giúp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bản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thân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hiểu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hơn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các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ý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tưởng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hay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vấn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đề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đặt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ra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trong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văn</a:t>
            </a:r>
            <a:r>
              <a:rPr lang="en-US" sz="3300" dirty="0">
                <a:solidFill>
                  <a:srgbClr val="3C3333"/>
                </a:solidFill>
                <a:latin typeface="Roboto Condensed"/>
              </a:rPr>
              <a:t> </a:t>
            </a:r>
            <a:r>
              <a:rPr lang="en-US" sz="3300" dirty="0" err="1">
                <a:solidFill>
                  <a:srgbClr val="3C3333"/>
                </a:solidFill>
                <a:latin typeface="Roboto Condensed"/>
              </a:rPr>
              <a:t>bản</a:t>
            </a:r>
            <a:endParaRPr lang="en-US" sz="3300" dirty="0">
              <a:solidFill>
                <a:srgbClr val="3C3333"/>
              </a:solidFill>
              <a:latin typeface="Roboto Condensed"/>
            </a:endParaRPr>
          </a:p>
          <a:p>
            <a:pPr algn="just">
              <a:lnSpc>
                <a:spcPts val="4620"/>
              </a:lnSpc>
            </a:pPr>
            <a:endParaRPr lang="en-US" sz="3300" dirty="0">
              <a:solidFill>
                <a:srgbClr val="3C3333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>
            <a:extLst>
              <a:ext uri="{FF2B5EF4-FFF2-40B4-BE49-F238E27FC236}">
                <a16:creationId xmlns:a16="http://schemas.microsoft.com/office/drawing/2014/main" id="{C3A21D77-16E5-AAF5-3AD3-F1B727E07E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332" b="3133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5119">
            <a:off x="3631820" y="23907"/>
            <a:ext cx="2201762" cy="122657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647511" y="4574495"/>
            <a:ext cx="4247870" cy="3872096"/>
            <a:chOff x="0" y="0"/>
            <a:chExt cx="2430671" cy="2215650"/>
          </a:xfrm>
        </p:grpSpPr>
        <p:sp>
          <p:nvSpPr>
            <p:cNvPr id="5" name="Freeform 5"/>
            <p:cNvSpPr/>
            <p:nvPr/>
          </p:nvSpPr>
          <p:spPr>
            <a:xfrm>
              <a:off x="26670" y="24130"/>
              <a:ext cx="2406541" cy="2190250"/>
            </a:xfrm>
            <a:custGeom>
              <a:avLst/>
              <a:gdLst/>
              <a:ahLst/>
              <a:cxnLst/>
              <a:rect l="l" t="t" r="r" b="b"/>
              <a:pathLst>
                <a:path w="2406541" h="2190250">
                  <a:moveTo>
                    <a:pt x="12700" y="2119130"/>
                  </a:moveTo>
                  <a:cubicBezTo>
                    <a:pt x="12700" y="2135640"/>
                    <a:pt x="16510" y="2145800"/>
                    <a:pt x="31818" y="2150880"/>
                  </a:cubicBezTo>
                  <a:cubicBezTo>
                    <a:pt x="42746" y="2154690"/>
                    <a:pt x="55496" y="2157230"/>
                    <a:pt x="68246" y="2158500"/>
                  </a:cubicBezTo>
                  <a:cubicBezTo>
                    <a:pt x="137460" y="2163580"/>
                    <a:pt x="206674" y="2167390"/>
                    <a:pt x="275889" y="2172470"/>
                  </a:cubicBezTo>
                  <a:cubicBezTo>
                    <a:pt x="314138" y="2175010"/>
                    <a:pt x="352388" y="2180090"/>
                    <a:pt x="390638" y="2181360"/>
                  </a:cubicBezTo>
                  <a:cubicBezTo>
                    <a:pt x="454388" y="2183900"/>
                    <a:pt x="1164743" y="2185170"/>
                    <a:pt x="1228493" y="2186440"/>
                  </a:cubicBezTo>
                  <a:lnTo>
                    <a:pt x="1255814" y="2186440"/>
                  </a:lnTo>
                  <a:cubicBezTo>
                    <a:pt x="1299528" y="2186440"/>
                    <a:pt x="1345064" y="2185170"/>
                    <a:pt x="1388778" y="2185170"/>
                  </a:cubicBezTo>
                  <a:cubicBezTo>
                    <a:pt x="1439778" y="2185170"/>
                    <a:pt x="1488956" y="2186440"/>
                    <a:pt x="1539956" y="2186440"/>
                  </a:cubicBezTo>
                  <a:lnTo>
                    <a:pt x="1765813" y="2186440"/>
                  </a:lnTo>
                  <a:cubicBezTo>
                    <a:pt x="1835027" y="2186440"/>
                    <a:pt x="1904241" y="2187710"/>
                    <a:pt x="1973455" y="2188980"/>
                  </a:cubicBezTo>
                  <a:cubicBezTo>
                    <a:pt x="2004419" y="2188980"/>
                    <a:pt x="2037205" y="2190250"/>
                    <a:pt x="2068169" y="2190250"/>
                  </a:cubicBezTo>
                  <a:cubicBezTo>
                    <a:pt x="2168347" y="2188980"/>
                    <a:pt x="2266704" y="2182630"/>
                    <a:pt x="2345581" y="2182630"/>
                  </a:cubicBezTo>
                  <a:cubicBezTo>
                    <a:pt x="2349391" y="2182630"/>
                    <a:pt x="2354471" y="2180090"/>
                    <a:pt x="2358281" y="2177550"/>
                  </a:cubicBezTo>
                  <a:cubicBezTo>
                    <a:pt x="2363361" y="2173740"/>
                    <a:pt x="2365901" y="2167390"/>
                    <a:pt x="2368441" y="2164850"/>
                  </a:cubicBezTo>
                  <a:cubicBezTo>
                    <a:pt x="2369711" y="2110240"/>
                    <a:pt x="2370981" y="2041490"/>
                    <a:pt x="2372251" y="1972042"/>
                  </a:cubicBezTo>
                  <a:cubicBezTo>
                    <a:pt x="2373521" y="1864563"/>
                    <a:pt x="2383681" y="832763"/>
                    <a:pt x="2384951" y="725284"/>
                  </a:cubicBezTo>
                  <a:cubicBezTo>
                    <a:pt x="2384951" y="660797"/>
                    <a:pt x="2386221" y="596309"/>
                    <a:pt x="2387491" y="531822"/>
                  </a:cubicBezTo>
                  <a:cubicBezTo>
                    <a:pt x="2388761" y="462374"/>
                    <a:pt x="2390031" y="392926"/>
                    <a:pt x="2392571" y="323478"/>
                  </a:cubicBezTo>
                  <a:cubicBezTo>
                    <a:pt x="2393841" y="282140"/>
                    <a:pt x="2393841" y="239148"/>
                    <a:pt x="2398921" y="197810"/>
                  </a:cubicBezTo>
                  <a:cubicBezTo>
                    <a:pt x="2404001" y="148204"/>
                    <a:pt x="2406541" y="100252"/>
                    <a:pt x="2405271" y="48993"/>
                  </a:cubicBezTo>
                  <a:cubicBezTo>
                    <a:pt x="2404001" y="39370"/>
                    <a:pt x="2400191" y="33020"/>
                    <a:pt x="2392571" y="30480"/>
                  </a:cubicBezTo>
                  <a:cubicBezTo>
                    <a:pt x="2383681" y="26670"/>
                    <a:pt x="2374791" y="24130"/>
                    <a:pt x="2365901" y="24130"/>
                  </a:cubicBezTo>
                  <a:lnTo>
                    <a:pt x="0" y="0"/>
                  </a:lnTo>
                  <a:lnTo>
                    <a:pt x="12700" y="2119130"/>
                  </a:lnTo>
                  <a:close/>
                </a:path>
              </a:pathLst>
            </a:custGeom>
            <a:solidFill>
              <a:srgbClr val="E9A798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16510" y="11430"/>
              <a:ext cx="2362091" cy="2164850"/>
            </a:xfrm>
            <a:custGeom>
              <a:avLst/>
              <a:gdLst/>
              <a:ahLst/>
              <a:cxnLst/>
              <a:rect l="l" t="t" r="r" b="b"/>
              <a:pathLst>
                <a:path w="2362091" h="2164850">
                  <a:moveTo>
                    <a:pt x="1270" y="0"/>
                  </a:moveTo>
                  <a:lnTo>
                    <a:pt x="2362091" y="15240"/>
                  </a:lnTo>
                  <a:lnTo>
                    <a:pt x="2330341" y="2164850"/>
                  </a:lnTo>
                  <a:lnTo>
                    <a:pt x="850690" y="2164850"/>
                  </a:lnTo>
                  <a:lnTo>
                    <a:pt x="0" y="2138180"/>
                  </a:lnTo>
                  <a:lnTo>
                    <a:pt x="11430" y="6983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-1270"/>
              <a:ext cx="2391301" cy="2190250"/>
            </a:xfrm>
            <a:custGeom>
              <a:avLst/>
              <a:gdLst/>
              <a:ahLst/>
              <a:cxnLst/>
              <a:rect l="l" t="t" r="r" b="b"/>
              <a:pathLst>
                <a:path w="2391301" h="2190250">
                  <a:moveTo>
                    <a:pt x="2357011" y="2164850"/>
                  </a:moveTo>
                  <a:cubicBezTo>
                    <a:pt x="2354471" y="2168660"/>
                    <a:pt x="2350661" y="2173740"/>
                    <a:pt x="2346851" y="2177550"/>
                  </a:cubicBezTo>
                  <a:cubicBezTo>
                    <a:pt x="2343041" y="2180090"/>
                    <a:pt x="2337961" y="2182630"/>
                    <a:pt x="2334151" y="2182630"/>
                  </a:cubicBezTo>
                  <a:cubicBezTo>
                    <a:pt x="2238732" y="2181360"/>
                    <a:pt x="2140375" y="2187710"/>
                    <a:pt x="2040196" y="2190250"/>
                  </a:cubicBezTo>
                  <a:cubicBezTo>
                    <a:pt x="2009232" y="2190250"/>
                    <a:pt x="1976447" y="2188980"/>
                    <a:pt x="1945482" y="2188980"/>
                  </a:cubicBezTo>
                  <a:cubicBezTo>
                    <a:pt x="1876268" y="2187710"/>
                    <a:pt x="1807054" y="2186440"/>
                    <a:pt x="1737840" y="2186440"/>
                  </a:cubicBezTo>
                  <a:lnTo>
                    <a:pt x="1511984" y="2186440"/>
                  </a:lnTo>
                  <a:cubicBezTo>
                    <a:pt x="1460984" y="2186440"/>
                    <a:pt x="1411805" y="2185170"/>
                    <a:pt x="1360806" y="2185170"/>
                  </a:cubicBezTo>
                  <a:cubicBezTo>
                    <a:pt x="1317091" y="2185170"/>
                    <a:pt x="1271556" y="2185170"/>
                    <a:pt x="1227842" y="2186440"/>
                  </a:cubicBezTo>
                  <a:lnTo>
                    <a:pt x="1200520" y="2186440"/>
                  </a:lnTo>
                  <a:cubicBezTo>
                    <a:pt x="1136770" y="2185170"/>
                    <a:pt x="426415" y="2183900"/>
                    <a:pt x="362666" y="2181360"/>
                  </a:cubicBezTo>
                  <a:cubicBezTo>
                    <a:pt x="324416" y="2180090"/>
                    <a:pt x="286166" y="2175010"/>
                    <a:pt x="247916" y="2172470"/>
                  </a:cubicBezTo>
                  <a:cubicBezTo>
                    <a:pt x="178702" y="2167390"/>
                    <a:pt x="109488" y="2163580"/>
                    <a:pt x="41910" y="2158500"/>
                  </a:cubicBezTo>
                  <a:cubicBezTo>
                    <a:pt x="33020" y="2157230"/>
                    <a:pt x="24130" y="2154690"/>
                    <a:pt x="16510" y="2150880"/>
                  </a:cubicBezTo>
                  <a:cubicBezTo>
                    <a:pt x="5080" y="2145800"/>
                    <a:pt x="0" y="2134370"/>
                    <a:pt x="1270" y="2114842"/>
                  </a:cubicBezTo>
                  <a:cubicBezTo>
                    <a:pt x="2540" y="2018938"/>
                    <a:pt x="3810" y="1921380"/>
                    <a:pt x="3810" y="1825475"/>
                  </a:cubicBezTo>
                  <a:cubicBezTo>
                    <a:pt x="5080" y="1727917"/>
                    <a:pt x="17780" y="704386"/>
                    <a:pt x="17780" y="606828"/>
                  </a:cubicBezTo>
                  <a:cubicBezTo>
                    <a:pt x="19050" y="512577"/>
                    <a:pt x="20320" y="418326"/>
                    <a:pt x="19050" y="322422"/>
                  </a:cubicBezTo>
                  <a:cubicBezTo>
                    <a:pt x="17780" y="228171"/>
                    <a:pt x="16510" y="135573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71238" y="5080"/>
                    <a:pt x="111309" y="3810"/>
                  </a:cubicBezTo>
                  <a:cubicBezTo>
                    <a:pt x="167773" y="1270"/>
                    <a:pt x="226059" y="1270"/>
                    <a:pt x="282523" y="1270"/>
                  </a:cubicBezTo>
                  <a:cubicBezTo>
                    <a:pt x="353558" y="2540"/>
                    <a:pt x="1071199" y="5080"/>
                    <a:pt x="1142235" y="6350"/>
                  </a:cubicBezTo>
                  <a:cubicBezTo>
                    <a:pt x="1211449" y="7620"/>
                    <a:pt x="1280663" y="7620"/>
                    <a:pt x="1349877" y="7620"/>
                  </a:cubicBezTo>
                  <a:cubicBezTo>
                    <a:pt x="1388127" y="7620"/>
                    <a:pt x="1426377" y="7620"/>
                    <a:pt x="1464627" y="8890"/>
                  </a:cubicBezTo>
                  <a:cubicBezTo>
                    <a:pt x="1539305" y="11430"/>
                    <a:pt x="1615805" y="10160"/>
                    <a:pt x="1690483" y="2540"/>
                  </a:cubicBezTo>
                  <a:cubicBezTo>
                    <a:pt x="1721447" y="0"/>
                    <a:pt x="1752411" y="2540"/>
                    <a:pt x="1783376" y="2540"/>
                  </a:cubicBezTo>
                  <a:cubicBezTo>
                    <a:pt x="1852590" y="2540"/>
                    <a:pt x="1921804" y="1270"/>
                    <a:pt x="1991018" y="3810"/>
                  </a:cubicBezTo>
                  <a:cubicBezTo>
                    <a:pt x="2078446" y="6350"/>
                    <a:pt x="2164053" y="13970"/>
                    <a:pt x="2251482" y="17780"/>
                  </a:cubicBezTo>
                  <a:cubicBezTo>
                    <a:pt x="2289731" y="20320"/>
                    <a:pt x="2325261" y="19050"/>
                    <a:pt x="2351931" y="21590"/>
                  </a:cubicBezTo>
                  <a:cubicBezTo>
                    <a:pt x="2360821" y="22860"/>
                    <a:pt x="2369711" y="25400"/>
                    <a:pt x="2378601" y="27940"/>
                  </a:cubicBezTo>
                  <a:cubicBezTo>
                    <a:pt x="2386221" y="30480"/>
                    <a:pt x="2390031" y="36830"/>
                    <a:pt x="2390031" y="46990"/>
                  </a:cubicBezTo>
                  <a:cubicBezTo>
                    <a:pt x="2391301" y="90928"/>
                    <a:pt x="2387491" y="140534"/>
                    <a:pt x="2383681" y="190140"/>
                  </a:cubicBezTo>
                  <a:cubicBezTo>
                    <a:pt x="2379871" y="231478"/>
                    <a:pt x="2378601" y="274469"/>
                    <a:pt x="2377331" y="315807"/>
                  </a:cubicBezTo>
                  <a:cubicBezTo>
                    <a:pt x="2374791" y="385255"/>
                    <a:pt x="2373521" y="454703"/>
                    <a:pt x="2372251" y="524152"/>
                  </a:cubicBezTo>
                  <a:cubicBezTo>
                    <a:pt x="2370981" y="588639"/>
                    <a:pt x="2369711" y="653126"/>
                    <a:pt x="2369711" y="717614"/>
                  </a:cubicBezTo>
                  <a:cubicBezTo>
                    <a:pt x="2369711" y="825093"/>
                    <a:pt x="2358281" y="1856892"/>
                    <a:pt x="2357011" y="1964371"/>
                  </a:cubicBezTo>
                  <a:cubicBezTo>
                    <a:pt x="2359551" y="2033819"/>
                    <a:pt x="2358281" y="2103267"/>
                    <a:pt x="2357011" y="2164850"/>
                  </a:cubicBezTo>
                  <a:close/>
                  <a:moveTo>
                    <a:pt x="17780" y="2134370"/>
                  </a:moveTo>
                  <a:cubicBezTo>
                    <a:pt x="22860" y="2135640"/>
                    <a:pt x="29210" y="2138180"/>
                    <a:pt x="36830" y="2138180"/>
                  </a:cubicBezTo>
                  <a:cubicBezTo>
                    <a:pt x="107666" y="2143260"/>
                    <a:pt x="182345" y="2148340"/>
                    <a:pt x="255202" y="2152150"/>
                  </a:cubicBezTo>
                  <a:cubicBezTo>
                    <a:pt x="289809" y="2154690"/>
                    <a:pt x="324416" y="2158500"/>
                    <a:pt x="360844" y="2159770"/>
                  </a:cubicBezTo>
                  <a:cubicBezTo>
                    <a:pt x="384523" y="2161040"/>
                    <a:pt x="1054806" y="2157230"/>
                    <a:pt x="1076663" y="2158500"/>
                  </a:cubicBezTo>
                  <a:cubicBezTo>
                    <a:pt x="1114913" y="2159770"/>
                    <a:pt x="1153163" y="2162310"/>
                    <a:pt x="1191413" y="2163580"/>
                  </a:cubicBezTo>
                  <a:cubicBezTo>
                    <a:pt x="1209627" y="2164850"/>
                    <a:pt x="1226020" y="2164850"/>
                    <a:pt x="1244234" y="2164850"/>
                  </a:cubicBezTo>
                  <a:cubicBezTo>
                    <a:pt x="1326198" y="2164850"/>
                    <a:pt x="1406341" y="2163580"/>
                    <a:pt x="1488305" y="2164850"/>
                  </a:cubicBezTo>
                  <a:cubicBezTo>
                    <a:pt x="1519269" y="2164850"/>
                    <a:pt x="1552055" y="2167390"/>
                    <a:pt x="1583019" y="2167390"/>
                  </a:cubicBezTo>
                  <a:cubicBezTo>
                    <a:pt x="1630376" y="2167390"/>
                    <a:pt x="1675912" y="2163580"/>
                    <a:pt x="1723269" y="2163580"/>
                  </a:cubicBezTo>
                  <a:cubicBezTo>
                    <a:pt x="1779733" y="2163580"/>
                    <a:pt x="1834375" y="2164850"/>
                    <a:pt x="1890840" y="2164850"/>
                  </a:cubicBezTo>
                  <a:cubicBezTo>
                    <a:pt x="1965518" y="2164850"/>
                    <a:pt x="2042018" y="2164850"/>
                    <a:pt x="2116696" y="2163580"/>
                  </a:cubicBezTo>
                  <a:cubicBezTo>
                    <a:pt x="2184089" y="2162310"/>
                    <a:pt x="2249660" y="2159770"/>
                    <a:pt x="2317053" y="2157230"/>
                  </a:cubicBezTo>
                  <a:cubicBezTo>
                    <a:pt x="2323991" y="2157230"/>
                    <a:pt x="2329071" y="2154690"/>
                    <a:pt x="2335421" y="2153420"/>
                  </a:cubicBezTo>
                  <a:cubicBezTo>
                    <a:pt x="2335421" y="2140720"/>
                    <a:pt x="2336691" y="2126417"/>
                    <a:pt x="2336691" y="2109881"/>
                  </a:cubicBezTo>
                  <a:lnTo>
                    <a:pt x="2336691" y="2058622"/>
                  </a:lnTo>
                  <a:cubicBezTo>
                    <a:pt x="2337961" y="1974292"/>
                    <a:pt x="2340501" y="1888309"/>
                    <a:pt x="2339231" y="1803979"/>
                  </a:cubicBezTo>
                  <a:cubicBezTo>
                    <a:pt x="2337961" y="1684926"/>
                    <a:pt x="2350661" y="643205"/>
                    <a:pt x="2354471" y="524151"/>
                  </a:cubicBezTo>
                  <a:cubicBezTo>
                    <a:pt x="2357011" y="454703"/>
                    <a:pt x="2359551" y="385255"/>
                    <a:pt x="2359551" y="315807"/>
                  </a:cubicBezTo>
                  <a:cubicBezTo>
                    <a:pt x="2359551" y="257934"/>
                    <a:pt x="2360821" y="201714"/>
                    <a:pt x="2368441" y="145494"/>
                  </a:cubicBezTo>
                  <a:cubicBezTo>
                    <a:pt x="2372251" y="112424"/>
                    <a:pt x="2374791" y="79353"/>
                    <a:pt x="2369711" y="49530"/>
                  </a:cubicBezTo>
                  <a:cubicBezTo>
                    <a:pt x="2362091" y="49530"/>
                    <a:pt x="2355741" y="48260"/>
                    <a:pt x="2348121" y="48260"/>
                  </a:cubicBezTo>
                  <a:cubicBezTo>
                    <a:pt x="2311588" y="45720"/>
                    <a:pt x="2264231" y="45720"/>
                    <a:pt x="2215053" y="40640"/>
                  </a:cubicBezTo>
                  <a:cubicBezTo>
                    <a:pt x="2123982" y="33020"/>
                    <a:pt x="2031089" y="27940"/>
                    <a:pt x="1940018" y="27940"/>
                  </a:cubicBezTo>
                  <a:cubicBezTo>
                    <a:pt x="1876268" y="27940"/>
                    <a:pt x="1810697" y="31750"/>
                    <a:pt x="1746947" y="24130"/>
                  </a:cubicBezTo>
                  <a:lnTo>
                    <a:pt x="1728733" y="24130"/>
                  </a:lnTo>
                  <a:cubicBezTo>
                    <a:pt x="1675912" y="27940"/>
                    <a:pt x="1619448" y="33020"/>
                    <a:pt x="1564805" y="34290"/>
                  </a:cubicBezTo>
                  <a:cubicBezTo>
                    <a:pt x="1504698" y="35560"/>
                    <a:pt x="1446412" y="31750"/>
                    <a:pt x="1386305" y="30480"/>
                  </a:cubicBezTo>
                  <a:cubicBezTo>
                    <a:pt x="1329841" y="29210"/>
                    <a:pt x="1273377" y="27940"/>
                    <a:pt x="1218734" y="27940"/>
                  </a:cubicBezTo>
                  <a:cubicBezTo>
                    <a:pt x="1198699" y="27940"/>
                    <a:pt x="1180485" y="29210"/>
                    <a:pt x="1160449" y="27940"/>
                  </a:cubicBezTo>
                  <a:cubicBezTo>
                    <a:pt x="1091235" y="26670"/>
                    <a:pt x="375415" y="24130"/>
                    <a:pt x="304380" y="24130"/>
                  </a:cubicBezTo>
                  <a:cubicBezTo>
                    <a:pt x="242452" y="22860"/>
                    <a:pt x="180523" y="24130"/>
                    <a:pt x="118595" y="24130"/>
                  </a:cubicBezTo>
                  <a:cubicBezTo>
                    <a:pt x="85809" y="24130"/>
                    <a:pt x="53024" y="24130"/>
                    <a:pt x="26670" y="25400"/>
                  </a:cubicBezTo>
                  <a:cubicBezTo>
                    <a:pt x="25400" y="25400"/>
                    <a:pt x="24130" y="27940"/>
                    <a:pt x="21590" y="29210"/>
                  </a:cubicBezTo>
                  <a:cubicBezTo>
                    <a:pt x="21590" y="33020"/>
                    <a:pt x="21590" y="36830"/>
                    <a:pt x="22860" y="41910"/>
                  </a:cubicBezTo>
                  <a:cubicBezTo>
                    <a:pt x="26670" y="85967"/>
                    <a:pt x="31750" y="138880"/>
                    <a:pt x="34290" y="190139"/>
                  </a:cubicBezTo>
                  <a:cubicBezTo>
                    <a:pt x="36830" y="282737"/>
                    <a:pt x="38100" y="375334"/>
                    <a:pt x="38100" y="467932"/>
                  </a:cubicBezTo>
                  <a:cubicBezTo>
                    <a:pt x="38100" y="527458"/>
                    <a:pt x="36830" y="585332"/>
                    <a:pt x="35560" y="644859"/>
                  </a:cubicBezTo>
                  <a:cubicBezTo>
                    <a:pt x="34290" y="702732"/>
                    <a:pt x="22860" y="1683272"/>
                    <a:pt x="21590" y="1739492"/>
                  </a:cubicBezTo>
                  <a:lnTo>
                    <a:pt x="21590" y="1848624"/>
                  </a:lnTo>
                  <a:cubicBezTo>
                    <a:pt x="21590" y="1931301"/>
                    <a:pt x="20320" y="2015630"/>
                    <a:pt x="20320" y="2098307"/>
                  </a:cubicBezTo>
                  <a:cubicBezTo>
                    <a:pt x="20320" y="2109881"/>
                    <a:pt x="19050" y="2119803"/>
                    <a:pt x="17780" y="2134370"/>
                  </a:cubicBezTo>
                  <a:close/>
                </a:path>
              </a:pathLst>
            </a:custGeom>
            <a:solidFill>
              <a:srgbClr val="DE7A6A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677575">
            <a:off x="-62065" y="9108789"/>
            <a:ext cx="1869573" cy="20349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677575">
            <a:off x="2308601" y="456241"/>
            <a:ext cx="1503344" cy="16362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24560" y="8789275"/>
            <a:ext cx="2502497" cy="128464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alphaModFix amt="65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060273" y="450063"/>
            <a:ext cx="14199027" cy="210928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060273" y="864917"/>
            <a:ext cx="12781843" cy="1210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</a:pPr>
            <a:r>
              <a:rPr lang="en-US" sz="7099">
                <a:solidFill>
                  <a:srgbClr val="000000"/>
                </a:solidFill>
                <a:latin typeface="Fraunces Bold"/>
              </a:rPr>
              <a:t>I. TRI THỨC ĐỌC HIỂU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895380" y="2768656"/>
            <a:ext cx="9612749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Fraunces"/>
              </a:rPr>
              <a:t>Đặc điểm của văn bản nghị luận 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5143757" y="4574495"/>
            <a:ext cx="4029960" cy="3883786"/>
            <a:chOff x="0" y="0"/>
            <a:chExt cx="4028072" cy="3881966"/>
          </a:xfrm>
        </p:grpSpPr>
        <p:sp>
          <p:nvSpPr>
            <p:cNvPr id="15" name="Freeform 15"/>
            <p:cNvSpPr/>
            <p:nvPr/>
          </p:nvSpPr>
          <p:spPr>
            <a:xfrm>
              <a:off x="26670" y="24130"/>
              <a:ext cx="4003942" cy="3856566"/>
            </a:xfrm>
            <a:custGeom>
              <a:avLst/>
              <a:gdLst/>
              <a:ahLst/>
              <a:cxnLst/>
              <a:rect l="l" t="t" r="r" b="b"/>
              <a:pathLst>
                <a:path w="4003942" h="3856566">
                  <a:moveTo>
                    <a:pt x="12700" y="3785446"/>
                  </a:moveTo>
                  <a:cubicBezTo>
                    <a:pt x="12700" y="3801956"/>
                    <a:pt x="16510" y="3812116"/>
                    <a:pt x="40802" y="3817196"/>
                  </a:cubicBezTo>
                  <a:cubicBezTo>
                    <a:pt x="59395" y="3821006"/>
                    <a:pt x="81088" y="3823546"/>
                    <a:pt x="102780" y="3824816"/>
                  </a:cubicBezTo>
                  <a:cubicBezTo>
                    <a:pt x="220540" y="3829896"/>
                    <a:pt x="338299" y="3833706"/>
                    <a:pt x="456059" y="3838786"/>
                  </a:cubicBezTo>
                  <a:cubicBezTo>
                    <a:pt x="521136" y="3841326"/>
                    <a:pt x="586214" y="3846406"/>
                    <a:pt x="651291" y="3847676"/>
                  </a:cubicBezTo>
                  <a:cubicBezTo>
                    <a:pt x="759754" y="3850216"/>
                    <a:pt x="1968337" y="3851486"/>
                    <a:pt x="2076800" y="3852756"/>
                  </a:cubicBezTo>
                  <a:lnTo>
                    <a:pt x="2123284" y="3852756"/>
                  </a:lnTo>
                  <a:cubicBezTo>
                    <a:pt x="2197658" y="3852756"/>
                    <a:pt x="2275132" y="3851486"/>
                    <a:pt x="2349506" y="3851486"/>
                  </a:cubicBezTo>
                  <a:cubicBezTo>
                    <a:pt x="2436276" y="3851486"/>
                    <a:pt x="2519947" y="3852756"/>
                    <a:pt x="2606718" y="3852756"/>
                  </a:cubicBezTo>
                  <a:lnTo>
                    <a:pt x="2990985" y="3852756"/>
                  </a:lnTo>
                  <a:cubicBezTo>
                    <a:pt x="3108744" y="3852756"/>
                    <a:pt x="3226504" y="3854026"/>
                    <a:pt x="3344263" y="3855296"/>
                  </a:cubicBezTo>
                  <a:cubicBezTo>
                    <a:pt x="3396945" y="3855296"/>
                    <a:pt x="3452726" y="3856566"/>
                    <a:pt x="3505408" y="3856566"/>
                  </a:cubicBezTo>
                  <a:cubicBezTo>
                    <a:pt x="3675849" y="3855296"/>
                    <a:pt x="3843191" y="3848946"/>
                    <a:pt x="3942981" y="3848946"/>
                  </a:cubicBezTo>
                  <a:cubicBezTo>
                    <a:pt x="3946792" y="3848946"/>
                    <a:pt x="3951872" y="3846406"/>
                    <a:pt x="3955681" y="3843866"/>
                  </a:cubicBezTo>
                  <a:cubicBezTo>
                    <a:pt x="3960761" y="3840056"/>
                    <a:pt x="3963302" y="3833706"/>
                    <a:pt x="3965842" y="3831166"/>
                  </a:cubicBezTo>
                  <a:cubicBezTo>
                    <a:pt x="3967111" y="3776556"/>
                    <a:pt x="3968381" y="3654260"/>
                    <a:pt x="3969652" y="3528842"/>
                  </a:cubicBezTo>
                  <a:cubicBezTo>
                    <a:pt x="3970922" y="3334742"/>
                    <a:pt x="3981081" y="1471386"/>
                    <a:pt x="3982352" y="1277286"/>
                  </a:cubicBezTo>
                  <a:cubicBezTo>
                    <a:pt x="3982352" y="1160827"/>
                    <a:pt x="3983622" y="1044367"/>
                    <a:pt x="3984892" y="927907"/>
                  </a:cubicBezTo>
                  <a:cubicBezTo>
                    <a:pt x="3986161" y="802489"/>
                    <a:pt x="3987431" y="677071"/>
                    <a:pt x="3989972" y="551653"/>
                  </a:cubicBezTo>
                  <a:cubicBezTo>
                    <a:pt x="3991242" y="476999"/>
                    <a:pt x="3991242" y="399359"/>
                    <a:pt x="3996322" y="324705"/>
                  </a:cubicBezTo>
                  <a:cubicBezTo>
                    <a:pt x="4001402" y="235121"/>
                    <a:pt x="4003942" y="148523"/>
                    <a:pt x="4002672" y="55952"/>
                  </a:cubicBezTo>
                  <a:cubicBezTo>
                    <a:pt x="4001402" y="39370"/>
                    <a:pt x="3997592" y="33020"/>
                    <a:pt x="3989972" y="30480"/>
                  </a:cubicBezTo>
                  <a:cubicBezTo>
                    <a:pt x="3981081" y="26670"/>
                    <a:pt x="3972192" y="24130"/>
                    <a:pt x="3963302" y="24130"/>
                  </a:cubicBezTo>
                  <a:lnTo>
                    <a:pt x="0" y="0"/>
                  </a:lnTo>
                  <a:lnTo>
                    <a:pt x="12700" y="3785446"/>
                  </a:lnTo>
                  <a:close/>
                </a:path>
              </a:pathLst>
            </a:custGeom>
            <a:solidFill>
              <a:srgbClr val="E9A798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16510" y="11430"/>
              <a:ext cx="3959492" cy="3831166"/>
            </a:xfrm>
            <a:custGeom>
              <a:avLst/>
              <a:gdLst/>
              <a:ahLst/>
              <a:cxnLst/>
              <a:rect l="l" t="t" r="r" b="b"/>
              <a:pathLst>
                <a:path w="3959492" h="3831166">
                  <a:moveTo>
                    <a:pt x="1270" y="0"/>
                  </a:moveTo>
                  <a:lnTo>
                    <a:pt x="3959491" y="15240"/>
                  </a:lnTo>
                  <a:lnTo>
                    <a:pt x="3927741" y="3831166"/>
                  </a:lnTo>
                  <a:lnTo>
                    <a:pt x="1426888" y="3831166"/>
                  </a:lnTo>
                  <a:lnTo>
                    <a:pt x="0" y="3804496"/>
                  </a:lnTo>
                  <a:lnTo>
                    <a:pt x="11430" y="121831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-1270"/>
              <a:ext cx="3988701" cy="3856566"/>
            </a:xfrm>
            <a:custGeom>
              <a:avLst/>
              <a:gdLst/>
              <a:ahLst/>
              <a:cxnLst/>
              <a:rect l="l" t="t" r="r" b="b"/>
              <a:pathLst>
                <a:path w="3988701" h="3856566">
                  <a:moveTo>
                    <a:pt x="3954412" y="3831166"/>
                  </a:moveTo>
                  <a:cubicBezTo>
                    <a:pt x="3951872" y="3834976"/>
                    <a:pt x="3948062" y="3840056"/>
                    <a:pt x="3944251" y="3843866"/>
                  </a:cubicBezTo>
                  <a:cubicBezTo>
                    <a:pt x="3940442" y="3846406"/>
                    <a:pt x="3935362" y="3848946"/>
                    <a:pt x="3931551" y="3848946"/>
                  </a:cubicBezTo>
                  <a:cubicBezTo>
                    <a:pt x="3776893" y="3847676"/>
                    <a:pt x="3609551" y="3854026"/>
                    <a:pt x="3439110" y="3856566"/>
                  </a:cubicBezTo>
                  <a:cubicBezTo>
                    <a:pt x="3386428" y="3856566"/>
                    <a:pt x="3330647" y="3855296"/>
                    <a:pt x="3277965" y="3855296"/>
                  </a:cubicBezTo>
                  <a:cubicBezTo>
                    <a:pt x="3160206" y="3854026"/>
                    <a:pt x="3042446" y="3852756"/>
                    <a:pt x="2924687" y="3852756"/>
                  </a:cubicBezTo>
                  <a:lnTo>
                    <a:pt x="2540419" y="3852756"/>
                  </a:lnTo>
                  <a:cubicBezTo>
                    <a:pt x="2453649" y="3852756"/>
                    <a:pt x="2369978" y="3851486"/>
                    <a:pt x="2283208" y="3851486"/>
                  </a:cubicBezTo>
                  <a:cubicBezTo>
                    <a:pt x="2208834" y="3851486"/>
                    <a:pt x="2131360" y="3851486"/>
                    <a:pt x="2056986" y="3852756"/>
                  </a:cubicBezTo>
                  <a:lnTo>
                    <a:pt x="2010502" y="3852756"/>
                  </a:lnTo>
                  <a:cubicBezTo>
                    <a:pt x="1902040" y="3851486"/>
                    <a:pt x="693456" y="3850216"/>
                    <a:pt x="584993" y="3847676"/>
                  </a:cubicBezTo>
                  <a:cubicBezTo>
                    <a:pt x="519916" y="3846406"/>
                    <a:pt x="454838" y="3841326"/>
                    <a:pt x="389761" y="3838786"/>
                  </a:cubicBezTo>
                  <a:cubicBezTo>
                    <a:pt x="272001" y="3833706"/>
                    <a:pt x="154242" y="3829896"/>
                    <a:pt x="41910" y="3824816"/>
                  </a:cubicBezTo>
                  <a:cubicBezTo>
                    <a:pt x="33020" y="3823546"/>
                    <a:pt x="24130" y="3821006"/>
                    <a:pt x="16510" y="3817196"/>
                  </a:cubicBezTo>
                  <a:cubicBezTo>
                    <a:pt x="5080" y="3812116"/>
                    <a:pt x="0" y="3800686"/>
                    <a:pt x="1270" y="3766258"/>
                  </a:cubicBezTo>
                  <a:cubicBezTo>
                    <a:pt x="2540" y="3593062"/>
                    <a:pt x="3810" y="3416879"/>
                    <a:pt x="3810" y="3243683"/>
                  </a:cubicBezTo>
                  <a:cubicBezTo>
                    <a:pt x="5080" y="3067500"/>
                    <a:pt x="17780" y="1219074"/>
                    <a:pt x="17780" y="1042892"/>
                  </a:cubicBezTo>
                  <a:cubicBezTo>
                    <a:pt x="19050" y="872682"/>
                    <a:pt x="20320" y="702471"/>
                    <a:pt x="19050" y="529274"/>
                  </a:cubicBezTo>
                  <a:cubicBezTo>
                    <a:pt x="17780" y="359064"/>
                    <a:pt x="16510" y="191840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89164" y="5080"/>
                    <a:pt x="157341" y="3810"/>
                  </a:cubicBezTo>
                  <a:cubicBezTo>
                    <a:pt x="253408" y="1270"/>
                    <a:pt x="352574" y="1270"/>
                    <a:pt x="448640" y="1270"/>
                  </a:cubicBezTo>
                  <a:cubicBezTo>
                    <a:pt x="569499" y="2540"/>
                    <a:pt x="1790478" y="5080"/>
                    <a:pt x="1911336" y="6350"/>
                  </a:cubicBezTo>
                  <a:cubicBezTo>
                    <a:pt x="2029096" y="7620"/>
                    <a:pt x="2146855" y="7620"/>
                    <a:pt x="2264614" y="7620"/>
                  </a:cubicBezTo>
                  <a:cubicBezTo>
                    <a:pt x="2329692" y="7620"/>
                    <a:pt x="2394770" y="7620"/>
                    <a:pt x="2459847" y="8890"/>
                  </a:cubicBezTo>
                  <a:cubicBezTo>
                    <a:pt x="2586904" y="11430"/>
                    <a:pt x="2717059" y="10160"/>
                    <a:pt x="2844115" y="2540"/>
                  </a:cubicBezTo>
                  <a:cubicBezTo>
                    <a:pt x="2896797" y="0"/>
                    <a:pt x="2949478" y="2540"/>
                    <a:pt x="3002160" y="2540"/>
                  </a:cubicBezTo>
                  <a:cubicBezTo>
                    <a:pt x="3119920" y="2540"/>
                    <a:pt x="3237679" y="1270"/>
                    <a:pt x="3355439" y="3810"/>
                  </a:cubicBezTo>
                  <a:cubicBezTo>
                    <a:pt x="3504187" y="6350"/>
                    <a:pt x="3649837" y="13970"/>
                    <a:pt x="3798586" y="17780"/>
                  </a:cubicBezTo>
                  <a:cubicBezTo>
                    <a:pt x="3863663" y="20320"/>
                    <a:pt x="3922662" y="19050"/>
                    <a:pt x="3949331" y="21590"/>
                  </a:cubicBezTo>
                  <a:cubicBezTo>
                    <a:pt x="3958222" y="22860"/>
                    <a:pt x="3967112" y="25400"/>
                    <a:pt x="3976001" y="27940"/>
                  </a:cubicBezTo>
                  <a:cubicBezTo>
                    <a:pt x="3983622" y="30480"/>
                    <a:pt x="3987431" y="36830"/>
                    <a:pt x="3987431" y="46990"/>
                  </a:cubicBezTo>
                  <a:cubicBezTo>
                    <a:pt x="3988701" y="111214"/>
                    <a:pt x="3984892" y="200798"/>
                    <a:pt x="3981081" y="290382"/>
                  </a:cubicBezTo>
                  <a:cubicBezTo>
                    <a:pt x="3977272" y="365036"/>
                    <a:pt x="3976001" y="442676"/>
                    <a:pt x="3974731" y="517330"/>
                  </a:cubicBezTo>
                  <a:cubicBezTo>
                    <a:pt x="3972192" y="642748"/>
                    <a:pt x="3970922" y="768166"/>
                    <a:pt x="3969651" y="893584"/>
                  </a:cubicBezTo>
                  <a:cubicBezTo>
                    <a:pt x="3968381" y="1010044"/>
                    <a:pt x="3967112" y="1126504"/>
                    <a:pt x="3967112" y="1242964"/>
                  </a:cubicBezTo>
                  <a:cubicBezTo>
                    <a:pt x="3967112" y="1437063"/>
                    <a:pt x="3955681" y="3300419"/>
                    <a:pt x="3954412" y="3494519"/>
                  </a:cubicBezTo>
                  <a:cubicBezTo>
                    <a:pt x="3956951" y="3619937"/>
                    <a:pt x="3955681" y="3745355"/>
                    <a:pt x="3954412" y="3831166"/>
                  </a:cubicBezTo>
                  <a:close/>
                  <a:moveTo>
                    <a:pt x="17780" y="3800686"/>
                  </a:moveTo>
                  <a:cubicBezTo>
                    <a:pt x="22860" y="3801956"/>
                    <a:pt x="29210" y="3804496"/>
                    <a:pt x="36830" y="3804496"/>
                  </a:cubicBezTo>
                  <a:cubicBezTo>
                    <a:pt x="151143" y="3809576"/>
                    <a:pt x="278199" y="3814656"/>
                    <a:pt x="402156" y="3818466"/>
                  </a:cubicBezTo>
                  <a:cubicBezTo>
                    <a:pt x="461036" y="3821006"/>
                    <a:pt x="519916" y="3824816"/>
                    <a:pt x="581894" y="3826086"/>
                  </a:cubicBezTo>
                  <a:cubicBezTo>
                    <a:pt x="622181" y="3827356"/>
                    <a:pt x="1762588" y="3823546"/>
                    <a:pt x="1799775" y="3824816"/>
                  </a:cubicBezTo>
                  <a:cubicBezTo>
                    <a:pt x="1864852" y="3826086"/>
                    <a:pt x="1929930" y="3828626"/>
                    <a:pt x="1995007" y="3829896"/>
                  </a:cubicBezTo>
                  <a:cubicBezTo>
                    <a:pt x="2025997" y="3831166"/>
                    <a:pt x="2053887" y="3831166"/>
                    <a:pt x="2084876" y="3831166"/>
                  </a:cubicBezTo>
                  <a:cubicBezTo>
                    <a:pt x="2224328" y="3831166"/>
                    <a:pt x="2360681" y="3829896"/>
                    <a:pt x="2500133" y="3831166"/>
                  </a:cubicBezTo>
                  <a:cubicBezTo>
                    <a:pt x="2552815" y="3831166"/>
                    <a:pt x="2608596" y="3833706"/>
                    <a:pt x="2661278" y="3833706"/>
                  </a:cubicBezTo>
                  <a:cubicBezTo>
                    <a:pt x="2741850" y="3833706"/>
                    <a:pt x="2819323" y="3829896"/>
                    <a:pt x="2899895" y="3829896"/>
                  </a:cubicBezTo>
                  <a:cubicBezTo>
                    <a:pt x="2995962" y="3829896"/>
                    <a:pt x="3088930" y="3831166"/>
                    <a:pt x="3184997" y="3831166"/>
                  </a:cubicBezTo>
                  <a:cubicBezTo>
                    <a:pt x="3312054" y="3831166"/>
                    <a:pt x="3442208" y="3831166"/>
                    <a:pt x="3569265" y="3829896"/>
                  </a:cubicBezTo>
                  <a:cubicBezTo>
                    <a:pt x="3683925" y="3828626"/>
                    <a:pt x="3795487" y="3826086"/>
                    <a:pt x="3910147" y="3823546"/>
                  </a:cubicBezTo>
                  <a:cubicBezTo>
                    <a:pt x="3921392" y="3823546"/>
                    <a:pt x="3926472" y="3821006"/>
                    <a:pt x="3932822" y="3819736"/>
                  </a:cubicBezTo>
                  <a:cubicBezTo>
                    <a:pt x="3932822" y="3807036"/>
                    <a:pt x="3934092" y="3787161"/>
                    <a:pt x="3934092" y="3757300"/>
                  </a:cubicBezTo>
                  <a:lnTo>
                    <a:pt x="3934092" y="3664729"/>
                  </a:lnTo>
                  <a:cubicBezTo>
                    <a:pt x="3935361" y="3512436"/>
                    <a:pt x="3937901" y="3357156"/>
                    <a:pt x="3936631" y="3204863"/>
                  </a:cubicBezTo>
                  <a:cubicBezTo>
                    <a:pt x="3935361" y="2989860"/>
                    <a:pt x="3948061" y="1108587"/>
                    <a:pt x="3951872" y="893584"/>
                  </a:cubicBezTo>
                  <a:cubicBezTo>
                    <a:pt x="3954411" y="768166"/>
                    <a:pt x="3956951" y="642748"/>
                    <a:pt x="3956951" y="517330"/>
                  </a:cubicBezTo>
                  <a:cubicBezTo>
                    <a:pt x="3956951" y="412814"/>
                    <a:pt x="3958222" y="311285"/>
                    <a:pt x="3965842" y="209756"/>
                  </a:cubicBezTo>
                  <a:cubicBezTo>
                    <a:pt x="3969651" y="150033"/>
                    <a:pt x="3972192" y="90310"/>
                    <a:pt x="3967111" y="49530"/>
                  </a:cubicBezTo>
                  <a:cubicBezTo>
                    <a:pt x="3959492" y="49530"/>
                    <a:pt x="3953142" y="48260"/>
                    <a:pt x="3945522" y="48260"/>
                  </a:cubicBezTo>
                  <a:cubicBezTo>
                    <a:pt x="3900851" y="45720"/>
                    <a:pt x="3820278" y="45720"/>
                    <a:pt x="3736607" y="40640"/>
                  </a:cubicBezTo>
                  <a:cubicBezTo>
                    <a:pt x="3581660" y="33020"/>
                    <a:pt x="3423615" y="27940"/>
                    <a:pt x="3268668" y="27940"/>
                  </a:cubicBezTo>
                  <a:cubicBezTo>
                    <a:pt x="3160206" y="27940"/>
                    <a:pt x="3048644" y="31750"/>
                    <a:pt x="2940182" y="24130"/>
                  </a:cubicBezTo>
                  <a:lnTo>
                    <a:pt x="2909192" y="24130"/>
                  </a:lnTo>
                  <a:cubicBezTo>
                    <a:pt x="2819323" y="27940"/>
                    <a:pt x="2723256" y="33020"/>
                    <a:pt x="2630288" y="34290"/>
                  </a:cubicBezTo>
                  <a:cubicBezTo>
                    <a:pt x="2528024" y="35560"/>
                    <a:pt x="2428858" y="31750"/>
                    <a:pt x="2326593" y="30480"/>
                  </a:cubicBezTo>
                  <a:cubicBezTo>
                    <a:pt x="2230526" y="29210"/>
                    <a:pt x="2134459" y="27940"/>
                    <a:pt x="2041491" y="27940"/>
                  </a:cubicBezTo>
                  <a:cubicBezTo>
                    <a:pt x="2007403" y="27940"/>
                    <a:pt x="1976414" y="29210"/>
                    <a:pt x="1942325" y="27940"/>
                  </a:cubicBezTo>
                  <a:cubicBezTo>
                    <a:pt x="1824566" y="26670"/>
                    <a:pt x="606686" y="24130"/>
                    <a:pt x="485828" y="24130"/>
                  </a:cubicBezTo>
                  <a:cubicBezTo>
                    <a:pt x="380464" y="22860"/>
                    <a:pt x="275100" y="24130"/>
                    <a:pt x="169736" y="24130"/>
                  </a:cubicBezTo>
                  <a:cubicBezTo>
                    <a:pt x="113956" y="24130"/>
                    <a:pt x="58175" y="24130"/>
                    <a:pt x="26670" y="25400"/>
                  </a:cubicBezTo>
                  <a:cubicBezTo>
                    <a:pt x="25400" y="25400"/>
                    <a:pt x="24130" y="27940"/>
                    <a:pt x="21590" y="29210"/>
                  </a:cubicBezTo>
                  <a:cubicBezTo>
                    <a:pt x="21590" y="33020"/>
                    <a:pt x="21590" y="36830"/>
                    <a:pt x="22860" y="41910"/>
                  </a:cubicBezTo>
                  <a:cubicBezTo>
                    <a:pt x="26670" y="102255"/>
                    <a:pt x="31750" y="197812"/>
                    <a:pt x="34290" y="290382"/>
                  </a:cubicBezTo>
                  <a:cubicBezTo>
                    <a:pt x="36830" y="457607"/>
                    <a:pt x="38100" y="624831"/>
                    <a:pt x="38100" y="792055"/>
                  </a:cubicBezTo>
                  <a:cubicBezTo>
                    <a:pt x="38100" y="899556"/>
                    <a:pt x="36830" y="1004072"/>
                    <a:pt x="35560" y="1111573"/>
                  </a:cubicBezTo>
                  <a:cubicBezTo>
                    <a:pt x="34290" y="1216088"/>
                    <a:pt x="22860" y="2986874"/>
                    <a:pt x="21590" y="3088403"/>
                  </a:cubicBezTo>
                  <a:lnTo>
                    <a:pt x="21590" y="3285489"/>
                  </a:lnTo>
                  <a:cubicBezTo>
                    <a:pt x="21590" y="3434796"/>
                    <a:pt x="20320" y="3587089"/>
                    <a:pt x="20320" y="3736397"/>
                  </a:cubicBezTo>
                  <a:cubicBezTo>
                    <a:pt x="20320" y="3757300"/>
                    <a:pt x="19050" y="3775217"/>
                    <a:pt x="17780" y="3800686"/>
                  </a:cubicBezTo>
                  <a:close/>
                </a:path>
              </a:pathLst>
            </a:custGeom>
            <a:solidFill>
              <a:srgbClr val="DE7A6A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269629" y="5023690"/>
            <a:ext cx="3003633" cy="2537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Nghị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luận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học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là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bàn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 Bold"/>
              </a:rPr>
              <a:t>vấn</a:t>
            </a:r>
            <a:r>
              <a:rPr lang="en-US" sz="35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 Bold"/>
              </a:rPr>
              <a:t>đề</a:t>
            </a:r>
            <a:r>
              <a:rPr lang="en-US" sz="35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 Bold"/>
              </a:rPr>
              <a:t>văn</a:t>
            </a:r>
            <a:r>
              <a:rPr lang="en-US" sz="35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 Bold"/>
              </a:rPr>
              <a:t>học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420312" y="5048552"/>
            <a:ext cx="3476851" cy="3175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000000"/>
                </a:solidFill>
                <a:latin typeface="Roboto Condensed Bold"/>
              </a:rPr>
              <a:t>Ý kiến</a:t>
            </a:r>
            <a:r>
              <a:rPr lang="en-US" sz="3599">
                <a:solidFill>
                  <a:srgbClr val="000000"/>
                </a:solidFill>
                <a:latin typeface="Roboto Condensed"/>
              </a:rPr>
              <a:t> thường là nhận xét mang tính </a:t>
            </a:r>
            <a:r>
              <a:rPr lang="en-US" sz="3599">
                <a:solidFill>
                  <a:srgbClr val="000000"/>
                </a:solidFill>
                <a:latin typeface="Roboto Condensed Bold"/>
              </a:rPr>
              <a:t>khẳng định</a:t>
            </a:r>
            <a:r>
              <a:rPr lang="en-US" sz="3599">
                <a:solidFill>
                  <a:srgbClr val="000000"/>
                </a:solidFill>
                <a:latin typeface="Roboto Condensed"/>
              </a:rPr>
              <a:t> hoặc </a:t>
            </a:r>
            <a:r>
              <a:rPr lang="en-US" sz="3599">
                <a:solidFill>
                  <a:srgbClr val="000000"/>
                </a:solidFill>
                <a:latin typeface="Roboto Condensed Bold"/>
              </a:rPr>
              <a:t>phủ định</a:t>
            </a:r>
            <a:r>
              <a:rPr lang="en-US" sz="3599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algn="ctr">
              <a:lnSpc>
                <a:spcPts val="5039"/>
              </a:lnSpc>
            </a:pPr>
            <a:endParaRPr lang="en-US" sz="3599">
              <a:solidFill>
                <a:srgbClr val="000000"/>
              </a:solidFill>
              <a:latin typeface="Roboto Condensed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9421367" y="4693548"/>
            <a:ext cx="4029960" cy="3753042"/>
            <a:chOff x="0" y="0"/>
            <a:chExt cx="4028072" cy="3751283"/>
          </a:xfrm>
        </p:grpSpPr>
        <p:sp>
          <p:nvSpPr>
            <p:cNvPr id="21" name="Freeform 21"/>
            <p:cNvSpPr/>
            <p:nvPr/>
          </p:nvSpPr>
          <p:spPr>
            <a:xfrm>
              <a:off x="26670" y="24130"/>
              <a:ext cx="4003942" cy="3725883"/>
            </a:xfrm>
            <a:custGeom>
              <a:avLst/>
              <a:gdLst/>
              <a:ahLst/>
              <a:cxnLst/>
              <a:rect l="l" t="t" r="r" b="b"/>
              <a:pathLst>
                <a:path w="4003942" h="3725883">
                  <a:moveTo>
                    <a:pt x="12700" y="3654763"/>
                  </a:moveTo>
                  <a:cubicBezTo>
                    <a:pt x="12700" y="3671273"/>
                    <a:pt x="16510" y="3681433"/>
                    <a:pt x="40802" y="3686513"/>
                  </a:cubicBezTo>
                  <a:cubicBezTo>
                    <a:pt x="59395" y="3690323"/>
                    <a:pt x="81088" y="3692863"/>
                    <a:pt x="102780" y="3694133"/>
                  </a:cubicBezTo>
                  <a:cubicBezTo>
                    <a:pt x="220540" y="3699213"/>
                    <a:pt x="338299" y="3703023"/>
                    <a:pt x="456059" y="3708103"/>
                  </a:cubicBezTo>
                  <a:cubicBezTo>
                    <a:pt x="521136" y="3710643"/>
                    <a:pt x="586214" y="3715723"/>
                    <a:pt x="651291" y="3716993"/>
                  </a:cubicBezTo>
                  <a:cubicBezTo>
                    <a:pt x="759754" y="3719533"/>
                    <a:pt x="1968337" y="3720803"/>
                    <a:pt x="2076800" y="3722073"/>
                  </a:cubicBezTo>
                  <a:lnTo>
                    <a:pt x="2123284" y="3722073"/>
                  </a:lnTo>
                  <a:cubicBezTo>
                    <a:pt x="2197658" y="3722073"/>
                    <a:pt x="2275132" y="3720803"/>
                    <a:pt x="2349506" y="3720803"/>
                  </a:cubicBezTo>
                  <a:cubicBezTo>
                    <a:pt x="2436276" y="3720803"/>
                    <a:pt x="2519947" y="3722073"/>
                    <a:pt x="2606718" y="3722073"/>
                  </a:cubicBezTo>
                  <a:lnTo>
                    <a:pt x="2990985" y="3722073"/>
                  </a:lnTo>
                  <a:cubicBezTo>
                    <a:pt x="3108744" y="3722073"/>
                    <a:pt x="3226504" y="3723343"/>
                    <a:pt x="3344263" y="3724613"/>
                  </a:cubicBezTo>
                  <a:cubicBezTo>
                    <a:pt x="3396945" y="3724613"/>
                    <a:pt x="3452726" y="3725883"/>
                    <a:pt x="3505408" y="3725883"/>
                  </a:cubicBezTo>
                  <a:cubicBezTo>
                    <a:pt x="3675849" y="3724613"/>
                    <a:pt x="3843191" y="3718263"/>
                    <a:pt x="3942981" y="3718263"/>
                  </a:cubicBezTo>
                  <a:cubicBezTo>
                    <a:pt x="3946792" y="3718263"/>
                    <a:pt x="3951872" y="3715723"/>
                    <a:pt x="3955681" y="3713183"/>
                  </a:cubicBezTo>
                  <a:cubicBezTo>
                    <a:pt x="3960761" y="3709373"/>
                    <a:pt x="3963302" y="3703023"/>
                    <a:pt x="3965842" y="3700483"/>
                  </a:cubicBezTo>
                  <a:cubicBezTo>
                    <a:pt x="3967111" y="3645873"/>
                    <a:pt x="3968381" y="3527777"/>
                    <a:pt x="3969652" y="3406748"/>
                  </a:cubicBezTo>
                  <a:cubicBezTo>
                    <a:pt x="3970922" y="3219442"/>
                    <a:pt x="3981081" y="1421301"/>
                    <a:pt x="3982352" y="1233995"/>
                  </a:cubicBezTo>
                  <a:cubicBezTo>
                    <a:pt x="3982352" y="1121611"/>
                    <a:pt x="3983622" y="1009228"/>
                    <a:pt x="3984892" y="896844"/>
                  </a:cubicBezTo>
                  <a:cubicBezTo>
                    <a:pt x="3986161" y="775815"/>
                    <a:pt x="3987431" y="654786"/>
                    <a:pt x="3989972" y="533758"/>
                  </a:cubicBezTo>
                  <a:cubicBezTo>
                    <a:pt x="3991242" y="461717"/>
                    <a:pt x="3991242" y="386794"/>
                    <a:pt x="3996322" y="314753"/>
                  </a:cubicBezTo>
                  <a:cubicBezTo>
                    <a:pt x="4001402" y="228304"/>
                    <a:pt x="4003942" y="144737"/>
                    <a:pt x="4002672" y="55406"/>
                  </a:cubicBezTo>
                  <a:cubicBezTo>
                    <a:pt x="4001402" y="39370"/>
                    <a:pt x="3997592" y="33020"/>
                    <a:pt x="3989972" y="30480"/>
                  </a:cubicBezTo>
                  <a:cubicBezTo>
                    <a:pt x="3981081" y="26670"/>
                    <a:pt x="3972192" y="24130"/>
                    <a:pt x="3963302" y="24130"/>
                  </a:cubicBezTo>
                  <a:lnTo>
                    <a:pt x="0" y="0"/>
                  </a:lnTo>
                  <a:lnTo>
                    <a:pt x="12700" y="3654763"/>
                  </a:lnTo>
                  <a:close/>
                </a:path>
              </a:pathLst>
            </a:custGeom>
            <a:solidFill>
              <a:srgbClr val="E9A798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16510" y="11430"/>
              <a:ext cx="3959492" cy="3700483"/>
            </a:xfrm>
            <a:custGeom>
              <a:avLst/>
              <a:gdLst/>
              <a:ahLst/>
              <a:cxnLst/>
              <a:rect l="l" t="t" r="r" b="b"/>
              <a:pathLst>
                <a:path w="3959492" h="3700483">
                  <a:moveTo>
                    <a:pt x="1270" y="0"/>
                  </a:moveTo>
                  <a:lnTo>
                    <a:pt x="3959491" y="15240"/>
                  </a:lnTo>
                  <a:lnTo>
                    <a:pt x="3927741" y="3700483"/>
                  </a:lnTo>
                  <a:lnTo>
                    <a:pt x="1426888" y="3700483"/>
                  </a:lnTo>
                  <a:lnTo>
                    <a:pt x="0" y="3673813"/>
                  </a:lnTo>
                  <a:lnTo>
                    <a:pt x="11430" y="117753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0" y="-1270"/>
              <a:ext cx="3988701" cy="3725883"/>
            </a:xfrm>
            <a:custGeom>
              <a:avLst/>
              <a:gdLst/>
              <a:ahLst/>
              <a:cxnLst/>
              <a:rect l="l" t="t" r="r" b="b"/>
              <a:pathLst>
                <a:path w="3988701" h="3725883">
                  <a:moveTo>
                    <a:pt x="3954412" y="3700483"/>
                  </a:moveTo>
                  <a:cubicBezTo>
                    <a:pt x="3951872" y="3704293"/>
                    <a:pt x="3948062" y="3709373"/>
                    <a:pt x="3944251" y="3713183"/>
                  </a:cubicBezTo>
                  <a:cubicBezTo>
                    <a:pt x="3940442" y="3715723"/>
                    <a:pt x="3935362" y="3718263"/>
                    <a:pt x="3931551" y="3718263"/>
                  </a:cubicBezTo>
                  <a:cubicBezTo>
                    <a:pt x="3776893" y="3716993"/>
                    <a:pt x="3609551" y="3723343"/>
                    <a:pt x="3439110" y="3725883"/>
                  </a:cubicBezTo>
                  <a:cubicBezTo>
                    <a:pt x="3386428" y="3725883"/>
                    <a:pt x="3330647" y="3724613"/>
                    <a:pt x="3277965" y="3724613"/>
                  </a:cubicBezTo>
                  <a:cubicBezTo>
                    <a:pt x="3160206" y="3723343"/>
                    <a:pt x="3042446" y="3722073"/>
                    <a:pt x="2924687" y="3722073"/>
                  </a:cubicBezTo>
                  <a:lnTo>
                    <a:pt x="2540419" y="3722073"/>
                  </a:lnTo>
                  <a:cubicBezTo>
                    <a:pt x="2453649" y="3722073"/>
                    <a:pt x="2369978" y="3720803"/>
                    <a:pt x="2283208" y="3720803"/>
                  </a:cubicBezTo>
                  <a:cubicBezTo>
                    <a:pt x="2208834" y="3720803"/>
                    <a:pt x="2131360" y="3720803"/>
                    <a:pt x="2056986" y="3722073"/>
                  </a:cubicBezTo>
                  <a:lnTo>
                    <a:pt x="2010502" y="3722073"/>
                  </a:lnTo>
                  <a:cubicBezTo>
                    <a:pt x="1902040" y="3720803"/>
                    <a:pt x="693456" y="3719533"/>
                    <a:pt x="584993" y="3716993"/>
                  </a:cubicBezTo>
                  <a:cubicBezTo>
                    <a:pt x="519916" y="3715723"/>
                    <a:pt x="454838" y="3710643"/>
                    <a:pt x="389761" y="3708103"/>
                  </a:cubicBezTo>
                  <a:cubicBezTo>
                    <a:pt x="272001" y="3703023"/>
                    <a:pt x="154242" y="3699213"/>
                    <a:pt x="41910" y="3694133"/>
                  </a:cubicBezTo>
                  <a:cubicBezTo>
                    <a:pt x="33020" y="3692863"/>
                    <a:pt x="24130" y="3690323"/>
                    <a:pt x="16510" y="3686513"/>
                  </a:cubicBezTo>
                  <a:cubicBezTo>
                    <a:pt x="5080" y="3681433"/>
                    <a:pt x="0" y="3670003"/>
                    <a:pt x="1270" y="3636744"/>
                  </a:cubicBezTo>
                  <a:cubicBezTo>
                    <a:pt x="2540" y="3469609"/>
                    <a:pt x="3810" y="3299593"/>
                    <a:pt x="3810" y="3132458"/>
                  </a:cubicBezTo>
                  <a:cubicBezTo>
                    <a:pt x="5080" y="2962442"/>
                    <a:pt x="17780" y="1178709"/>
                    <a:pt x="17780" y="1008693"/>
                  </a:cubicBezTo>
                  <a:cubicBezTo>
                    <a:pt x="19050" y="844440"/>
                    <a:pt x="20320" y="680187"/>
                    <a:pt x="19050" y="513052"/>
                  </a:cubicBezTo>
                  <a:cubicBezTo>
                    <a:pt x="17780" y="348799"/>
                    <a:pt x="16510" y="187427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89164" y="5080"/>
                    <a:pt x="157341" y="3810"/>
                  </a:cubicBezTo>
                  <a:cubicBezTo>
                    <a:pt x="253408" y="1270"/>
                    <a:pt x="352574" y="1270"/>
                    <a:pt x="448640" y="1270"/>
                  </a:cubicBezTo>
                  <a:cubicBezTo>
                    <a:pt x="569499" y="2540"/>
                    <a:pt x="1790478" y="5080"/>
                    <a:pt x="1911336" y="6350"/>
                  </a:cubicBezTo>
                  <a:cubicBezTo>
                    <a:pt x="2029096" y="7620"/>
                    <a:pt x="2146855" y="7620"/>
                    <a:pt x="2264614" y="7620"/>
                  </a:cubicBezTo>
                  <a:cubicBezTo>
                    <a:pt x="2329692" y="7620"/>
                    <a:pt x="2394770" y="7620"/>
                    <a:pt x="2459847" y="8890"/>
                  </a:cubicBezTo>
                  <a:cubicBezTo>
                    <a:pt x="2586904" y="11430"/>
                    <a:pt x="2717059" y="10160"/>
                    <a:pt x="2844115" y="2540"/>
                  </a:cubicBezTo>
                  <a:cubicBezTo>
                    <a:pt x="2896797" y="0"/>
                    <a:pt x="2949478" y="2540"/>
                    <a:pt x="3002160" y="2540"/>
                  </a:cubicBezTo>
                  <a:cubicBezTo>
                    <a:pt x="3119920" y="2540"/>
                    <a:pt x="3237679" y="1270"/>
                    <a:pt x="3355439" y="3810"/>
                  </a:cubicBezTo>
                  <a:cubicBezTo>
                    <a:pt x="3504187" y="6350"/>
                    <a:pt x="3649837" y="13970"/>
                    <a:pt x="3798586" y="17780"/>
                  </a:cubicBezTo>
                  <a:cubicBezTo>
                    <a:pt x="3863663" y="20320"/>
                    <a:pt x="3922662" y="19050"/>
                    <a:pt x="3949331" y="21590"/>
                  </a:cubicBezTo>
                  <a:cubicBezTo>
                    <a:pt x="3958222" y="22860"/>
                    <a:pt x="3967112" y="25400"/>
                    <a:pt x="3976001" y="27940"/>
                  </a:cubicBezTo>
                  <a:cubicBezTo>
                    <a:pt x="3983622" y="30480"/>
                    <a:pt x="3987431" y="36830"/>
                    <a:pt x="3987431" y="46990"/>
                  </a:cubicBezTo>
                  <a:cubicBezTo>
                    <a:pt x="3988701" y="109623"/>
                    <a:pt x="3984892" y="196072"/>
                    <a:pt x="3981081" y="282521"/>
                  </a:cubicBezTo>
                  <a:cubicBezTo>
                    <a:pt x="3977272" y="354562"/>
                    <a:pt x="3976001" y="429484"/>
                    <a:pt x="3974731" y="501525"/>
                  </a:cubicBezTo>
                  <a:cubicBezTo>
                    <a:pt x="3972192" y="622554"/>
                    <a:pt x="3970922" y="743582"/>
                    <a:pt x="3969651" y="864611"/>
                  </a:cubicBezTo>
                  <a:cubicBezTo>
                    <a:pt x="3968381" y="976995"/>
                    <a:pt x="3967112" y="1089379"/>
                    <a:pt x="3967112" y="1201762"/>
                  </a:cubicBezTo>
                  <a:cubicBezTo>
                    <a:pt x="3967112" y="1389069"/>
                    <a:pt x="3955681" y="3187209"/>
                    <a:pt x="3954412" y="3374516"/>
                  </a:cubicBezTo>
                  <a:cubicBezTo>
                    <a:pt x="3956951" y="3495544"/>
                    <a:pt x="3955681" y="3616573"/>
                    <a:pt x="3954412" y="3700483"/>
                  </a:cubicBezTo>
                  <a:close/>
                  <a:moveTo>
                    <a:pt x="17780" y="3670003"/>
                  </a:moveTo>
                  <a:cubicBezTo>
                    <a:pt x="22860" y="3671273"/>
                    <a:pt x="29210" y="3673813"/>
                    <a:pt x="36830" y="3673813"/>
                  </a:cubicBezTo>
                  <a:cubicBezTo>
                    <a:pt x="151143" y="3678893"/>
                    <a:pt x="278199" y="3683973"/>
                    <a:pt x="402156" y="3687783"/>
                  </a:cubicBezTo>
                  <a:cubicBezTo>
                    <a:pt x="461036" y="3690323"/>
                    <a:pt x="519916" y="3694133"/>
                    <a:pt x="581894" y="3695403"/>
                  </a:cubicBezTo>
                  <a:cubicBezTo>
                    <a:pt x="622181" y="3696673"/>
                    <a:pt x="1762588" y="3692863"/>
                    <a:pt x="1799775" y="3694133"/>
                  </a:cubicBezTo>
                  <a:cubicBezTo>
                    <a:pt x="1864852" y="3695403"/>
                    <a:pt x="1929930" y="3697943"/>
                    <a:pt x="1995007" y="3699213"/>
                  </a:cubicBezTo>
                  <a:cubicBezTo>
                    <a:pt x="2025997" y="3700483"/>
                    <a:pt x="2053887" y="3700483"/>
                    <a:pt x="2084876" y="3700483"/>
                  </a:cubicBezTo>
                  <a:cubicBezTo>
                    <a:pt x="2224328" y="3700483"/>
                    <a:pt x="2360681" y="3699213"/>
                    <a:pt x="2500133" y="3700483"/>
                  </a:cubicBezTo>
                  <a:cubicBezTo>
                    <a:pt x="2552815" y="3700483"/>
                    <a:pt x="2608596" y="3703023"/>
                    <a:pt x="2661278" y="3703023"/>
                  </a:cubicBezTo>
                  <a:cubicBezTo>
                    <a:pt x="2741850" y="3703023"/>
                    <a:pt x="2819323" y="3699213"/>
                    <a:pt x="2899895" y="3699213"/>
                  </a:cubicBezTo>
                  <a:cubicBezTo>
                    <a:pt x="2995962" y="3699213"/>
                    <a:pt x="3088930" y="3700483"/>
                    <a:pt x="3184997" y="3700483"/>
                  </a:cubicBezTo>
                  <a:cubicBezTo>
                    <a:pt x="3312054" y="3700483"/>
                    <a:pt x="3442208" y="3700483"/>
                    <a:pt x="3569265" y="3699213"/>
                  </a:cubicBezTo>
                  <a:cubicBezTo>
                    <a:pt x="3683925" y="3697943"/>
                    <a:pt x="3795487" y="3695403"/>
                    <a:pt x="3910147" y="3692863"/>
                  </a:cubicBezTo>
                  <a:cubicBezTo>
                    <a:pt x="3921392" y="3692863"/>
                    <a:pt x="3926472" y="3690323"/>
                    <a:pt x="3932822" y="3689053"/>
                  </a:cubicBezTo>
                  <a:cubicBezTo>
                    <a:pt x="3932822" y="3676353"/>
                    <a:pt x="3934092" y="3656915"/>
                    <a:pt x="3934092" y="3628099"/>
                  </a:cubicBezTo>
                  <a:lnTo>
                    <a:pt x="3934092" y="3538768"/>
                  </a:lnTo>
                  <a:cubicBezTo>
                    <a:pt x="3935361" y="3391805"/>
                    <a:pt x="3937901" y="3241960"/>
                    <a:pt x="3936631" y="3094997"/>
                  </a:cubicBezTo>
                  <a:cubicBezTo>
                    <a:pt x="3935361" y="2887519"/>
                    <a:pt x="3948061" y="1072089"/>
                    <a:pt x="3951872" y="864611"/>
                  </a:cubicBezTo>
                  <a:cubicBezTo>
                    <a:pt x="3954411" y="743582"/>
                    <a:pt x="3956951" y="622554"/>
                    <a:pt x="3956951" y="501525"/>
                  </a:cubicBezTo>
                  <a:cubicBezTo>
                    <a:pt x="3956951" y="400668"/>
                    <a:pt x="3958222" y="302692"/>
                    <a:pt x="3965842" y="204716"/>
                  </a:cubicBezTo>
                  <a:cubicBezTo>
                    <a:pt x="3969651" y="147084"/>
                    <a:pt x="3972192" y="89451"/>
                    <a:pt x="3967111" y="49530"/>
                  </a:cubicBezTo>
                  <a:cubicBezTo>
                    <a:pt x="3959492" y="49530"/>
                    <a:pt x="3953142" y="48260"/>
                    <a:pt x="3945522" y="48260"/>
                  </a:cubicBezTo>
                  <a:cubicBezTo>
                    <a:pt x="3900851" y="45720"/>
                    <a:pt x="3820278" y="45720"/>
                    <a:pt x="3736607" y="40640"/>
                  </a:cubicBezTo>
                  <a:cubicBezTo>
                    <a:pt x="3581660" y="33020"/>
                    <a:pt x="3423615" y="27940"/>
                    <a:pt x="3268668" y="27940"/>
                  </a:cubicBezTo>
                  <a:cubicBezTo>
                    <a:pt x="3160206" y="27940"/>
                    <a:pt x="3048644" y="31750"/>
                    <a:pt x="2940182" y="24130"/>
                  </a:cubicBezTo>
                  <a:lnTo>
                    <a:pt x="2909192" y="24130"/>
                  </a:lnTo>
                  <a:cubicBezTo>
                    <a:pt x="2819323" y="27940"/>
                    <a:pt x="2723256" y="33020"/>
                    <a:pt x="2630288" y="34290"/>
                  </a:cubicBezTo>
                  <a:cubicBezTo>
                    <a:pt x="2528024" y="35560"/>
                    <a:pt x="2428858" y="31750"/>
                    <a:pt x="2326593" y="30480"/>
                  </a:cubicBezTo>
                  <a:cubicBezTo>
                    <a:pt x="2230526" y="29210"/>
                    <a:pt x="2134459" y="27940"/>
                    <a:pt x="2041491" y="27940"/>
                  </a:cubicBezTo>
                  <a:cubicBezTo>
                    <a:pt x="2007403" y="27940"/>
                    <a:pt x="1976414" y="29210"/>
                    <a:pt x="1942325" y="27940"/>
                  </a:cubicBezTo>
                  <a:cubicBezTo>
                    <a:pt x="1824566" y="26670"/>
                    <a:pt x="606686" y="24130"/>
                    <a:pt x="485828" y="24130"/>
                  </a:cubicBezTo>
                  <a:cubicBezTo>
                    <a:pt x="380464" y="22860"/>
                    <a:pt x="275100" y="24130"/>
                    <a:pt x="169736" y="24130"/>
                  </a:cubicBezTo>
                  <a:cubicBezTo>
                    <a:pt x="113956" y="24130"/>
                    <a:pt x="58175" y="24130"/>
                    <a:pt x="26670" y="25400"/>
                  </a:cubicBezTo>
                  <a:cubicBezTo>
                    <a:pt x="25400" y="25400"/>
                    <a:pt x="24130" y="27940"/>
                    <a:pt x="21590" y="29210"/>
                  </a:cubicBezTo>
                  <a:cubicBezTo>
                    <a:pt x="21590" y="33020"/>
                    <a:pt x="21590" y="36830"/>
                    <a:pt x="22860" y="41910"/>
                  </a:cubicBezTo>
                  <a:cubicBezTo>
                    <a:pt x="26670" y="100978"/>
                    <a:pt x="31750" y="193190"/>
                    <a:pt x="34290" y="282521"/>
                  </a:cubicBezTo>
                  <a:cubicBezTo>
                    <a:pt x="36830" y="443892"/>
                    <a:pt x="38100" y="605264"/>
                    <a:pt x="38100" y="766635"/>
                  </a:cubicBezTo>
                  <a:cubicBezTo>
                    <a:pt x="38100" y="870374"/>
                    <a:pt x="36830" y="971231"/>
                    <a:pt x="35560" y="1074970"/>
                  </a:cubicBezTo>
                  <a:cubicBezTo>
                    <a:pt x="34290" y="1175828"/>
                    <a:pt x="22860" y="2884637"/>
                    <a:pt x="21590" y="2982613"/>
                  </a:cubicBezTo>
                  <a:lnTo>
                    <a:pt x="21590" y="3172801"/>
                  </a:lnTo>
                  <a:cubicBezTo>
                    <a:pt x="21590" y="3316882"/>
                    <a:pt x="20320" y="3463846"/>
                    <a:pt x="20320" y="3607928"/>
                  </a:cubicBezTo>
                  <a:cubicBezTo>
                    <a:pt x="20320" y="3628099"/>
                    <a:pt x="19050" y="3645389"/>
                    <a:pt x="17780" y="3670003"/>
                  </a:cubicBezTo>
                  <a:close/>
                </a:path>
              </a:pathLst>
            </a:custGeom>
            <a:solidFill>
              <a:srgbClr val="DE7A6A"/>
            </a:solidFill>
          </p:spPr>
        </p:sp>
      </p:grpSp>
      <p:sp>
        <p:nvSpPr>
          <p:cNvPr id="24" name="TextBox 24"/>
          <p:cNvSpPr txBox="1"/>
          <p:nvPr/>
        </p:nvSpPr>
        <p:spPr>
          <a:xfrm>
            <a:off x="9567779" y="5033215"/>
            <a:ext cx="3737138" cy="307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Roboto Condensed Bold"/>
              </a:rPr>
              <a:t>Lí lẽ</a:t>
            </a:r>
            <a:r>
              <a:rPr lang="en-US" sz="3499">
                <a:solidFill>
                  <a:srgbClr val="000000"/>
                </a:solidFill>
                <a:latin typeface="Roboto Condensed"/>
              </a:rPr>
              <a:t> thường tập trung nêu </a:t>
            </a:r>
            <a:r>
              <a:rPr lang="en-US" sz="3499">
                <a:solidFill>
                  <a:srgbClr val="000000"/>
                </a:solidFill>
                <a:latin typeface="Roboto Condensed Bold"/>
              </a:rPr>
              <a:t>nguyên nhân</a:t>
            </a:r>
            <a:r>
              <a:rPr lang="en-US" sz="3499">
                <a:solidFill>
                  <a:srgbClr val="000000"/>
                </a:solidFill>
                <a:latin typeface="Roboto Condensed"/>
              </a:rPr>
              <a:t>, trả lời các câu hỏi: </a:t>
            </a:r>
            <a:r>
              <a:rPr lang="en-US" sz="3499">
                <a:solidFill>
                  <a:srgbClr val="000000"/>
                </a:solidFill>
                <a:latin typeface="Roboto Condensed Bold"/>
              </a:rPr>
              <a:t>Vì sao?, Do đâu? </a:t>
            </a:r>
          </a:p>
          <a:p>
            <a:pPr algn="ctr">
              <a:lnSpc>
                <a:spcPts val="4899"/>
              </a:lnSpc>
            </a:pPr>
            <a:endParaRPr lang="en-US" sz="3499">
              <a:solidFill>
                <a:srgbClr val="000000"/>
              </a:solidFill>
              <a:latin typeface="Roboto Condensed Bold"/>
            </a:endParaRPr>
          </a:p>
        </p:txBody>
      </p:sp>
      <p:grpSp>
        <p:nvGrpSpPr>
          <p:cNvPr id="25" name="Group 25"/>
          <p:cNvGrpSpPr/>
          <p:nvPr/>
        </p:nvGrpSpPr>
        <p:grpSpPr>
          <a:xfrm>
            <a:off x="13745848" y="4705238"/>
            <a:ext cx="4029960" cy="3753042"/>
            <a:chOff x="0" y="0"/>
            <a:chExt cx="4028072" cy="3751283"/>
          </a:xfrm>
        </p:grpSpPr>
        <p:sp>
          <p:nvSpPr>
            <p:cNvPr id="26" name="Freeform 26"/>
            <p:cNvSpPr/>
            <p:nvPr/>
          </p:nvSpPr>
          <p:spPr>
            <a:xfrm>
              <a:off x="26670" y="24130"/>
              <a:ext cx="4003942" cy="3725883"/>
            </a:xfrm>
            <a:custGeom>
              <a:avLst/>
              <a:gdLst/>
              <a:ahLst/>
              <a:cxnLst/>
              <a:rect l="l" t="t" r="r" b="b"/>
              <a:pathLst>
                <a:path w="4003942" h="3725883">
                  <a:moveTo>
                    <a:pt x="12700" y="3654763"/>
                  </a:moveTo>
                  <a:cubicBezTo>
                    <a:pt x="12700" y="3671273"/>
                    <a:pt x="16510" y="3681433"/>
                    <a:pt x="40802" y="3686513"/>
                  </a:cubicBezTo>
                  <a:cubicBezTo>
                    <a:pt x="59395" y="3690323"/>
                    <a:pt x="81088" y="3692863"/>
                    <a:pt x="102780" y="3694133"/>
                  </a:cubicBezTo>
                  <a:cubicBezTo>
                    <a:pt x="220540" y="3699213"/>
                    <a:pt x="338299" y="3703023"/>
                    <a:pt x="456059" y="3708103"/>
                  </a:cubicBezTo>
                  <a:cubicBezTo>
                    <a:pt x="521136" y="3710643"/>
                    <a:pt x="586214" y="3715723"/>
                    <a:pt x="651291" y="3716993"/>
                  </a:cubicBezTo>
                  <a:cubicBezTo>
                    <a:pt x="759754" y="3719533"/>
                    <a:pt x="1968337" y="3720803"/>
                    <a:pt x="2076800" y="3722073"/>
                  </a:cubicBezTo>
                  <a:lnTo>
                    <a:pt x="2123284" y="3722073"/>
                  </a:lnTo>
                  <a:cubicBezTo>
                    <a:pt x="2197658" y="3722073"/>
                    <a:pt x="2275132" y="3720803"/>
                    <a:pt x="2349506" y="3720803"/>
                  </a:cubicBezTo>
                  <a:cubicBezTo>
                    <a:pt x="2436276" y="3720803"/>
                    <a:pt x="2519947" y="3722073"/>
                    <a:pt x="2606718" y="3722073"/>
                  </a:cubicBezTo>
                  <a:lnTo>
                    <a:pt x="2990985" y="3722073"/>
                  </a:lnTo>
                  <a:cubicBezTo>
                    <a:pt x="3108744" y="3722073"/>
                    <a:pt x="3226504" y="3723343"/>
                    <a:pt x="3344263" y="3724613"/>
                  </a:cubicBezTo>
                  <a:cubicBezTo>
                    <a:pt x="3396945" y="3724613"/>
                    <a:pt x="3452726" y="3725883"/>
                    <a:pt x="3505408" y="3725883"/>
                  </a:cubicBezTo>
                  <a:cubicBezTo>
                    <a:pt x="3675849" y="3724613"/>
                    <a:pt x="3843191" y="3718263"/>
                    <a:pt x="3942981" y="3718263"/>
                  </a:cubicBezTo>
                  <a:cubicBezTo>
                    <a:pt x="3946792" y="3718263"/>
                    <a:pt x="3951872" y="3715723"/>
                    <a:pt x="3955681" y="3713183"/>
                  </a:cubicBezTo>
                  <a:cubicBezTo>
                    <a:pt x="3960761" y="3709373"/>
                    <a:pt x="3963302" y="3703023"/>
                    <a:pt x="3965842" y="3700483"/>
                  </a:cubicBezTo>
                  <a:cubicBezTo>
                    <a:pt x="3967111" y="3645873"/>
                    <a:pt x="3968381" y="3527777"/>
                    <a:pt x="3969652" y="3406748"/>
                  </a:cubicBezTo>
                  <a:cubicBezTo>
                    <a:pt x="3970922" y="3219442"/>
                    <a:pt x="3981081" y="1421301"/>
                    <a:pt x="3982352" y="1233995"/>
                  </a:cubicBezTo>
                  <a:cubicBezTo>
                    <a:pt x="3982352" y="1121611"/>
                    <a:pt x="3983622" y="1009228"/>
                    <a:pt x="3984892" y="896844"/>
                  </a:cubicBezTo>
                  <a:cubicBezTo>
                    <a:pt x="3986161" y="775815"/>
                    <a:pt x="3987431" y="654786"/>
                    <a:pt x="3989972" y="533758"/>
                  </a:cubicBezTo>
                  <a:cubicBezTo>
                    <a:pt x="3991242" y="461717"/>
                    <a:pt x="3991242" y="386794"/>
                    <a:pt x="3996322" y="314753"/>
                  </a:cubicBezTo>
                  <a:cubicBezTo>
                    <a:pt x="4001402" y="228304"/>
                    <a:pt x="4003942" y="144737"/>
                    <a:pt x="4002672" y="55406"/>
                  </a:cubicBezTo>
                  <a:cubicBezTo>
                    <a:pt x="4001402" y="39370"/>
                    <a:pt x="3997592" y="33020"/>
                    <a:pt x="3989972" y="30480"/>
                  </a:cubicBezTo>
                  <a:cubicBezTo>
                    <a:pt x="3981081" y="26670"/>
                    <a:pt x="3972192" y="24130"/>
                    <a:pt x="3963302" y="24130"/>
                  </a:cubicBezTo>
                  <a:lnTo>
                    <a:pt x="0" y="0"/>
                  </a:lnTo>
                  <a:lnTo>
                    <a:pt x="12700" y="3654763"/>
                  </a:lnTo>
                  <a:close/>
                </a:path>
              </a:pathLst>
            </a:custGeom>
            <a:solidFill>
              <a:srgbClr val="E9A798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16510" y="11430"/>
              <a:ext cx="3959492" cy="3700483"/>
            </a:xfrm>
            <a:custGeom>
              <a:avLst/>
              <a:gdLst/>
              <a:ahLst/>
              <a:cxnLst/>
              <a:rect l="l" t="t" r="r" b="b"/>
              <a:pathLst>
                <a:path w="3959492" h="3700483">
                  <a:moveTo>
                    <a:pt x="1270" y="0"/>
                  </a:moveTo>
                  <a:lnTo>
                    <a:pt x="3959491" y="15240"/>
                  </a:lnTo>
                  <a:lnTo>
                    <a:pt x="3927741" y="3700483"/>
                  </a:lnTo>
                  <a:lnTo>
                    <a:pt x="1426888" y="3700483"/>
                  </a:lnTo>
                  <a:lnTo>
                    <a:pt x="0" y="3673813"/>
                  </a:lnTo>
                  <a:lnTo>
                    <a:pt x="11430" y="117753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0" y="-1270"/>
              <a:ext cx="3988701" cy="3725883"/>
            </a:xfrm>
            <a:custGeom>
              <a:avLst/>
              <a:gdLst/>
              <a:ahLst/>
              <a:cxnLst/>
              <a:rect l="l" t="t" r="r" b="b"/>
              <a:pathLst>
                <a:path w="3988701" h="3725883">
                  <a:moveTo>
                    <a:pt x="3954412" y="3700483"/>
                  </a:moveTo>
                  <a:cubicBezTo>
                    <a:pt x="3951872" y="3704293"/>
                    <a:pt x="3948062" y="3709373"/>
                    <a:pt x="3944251" y="3713183"/>
                  </a:cubicBezTo>
                  <a:cubicBezTo>
                    <a:pt x="3940442" y="3715723"/>
                    <a:pt x="3935362" y="3718263"/>
                    <a:pt x="3931551" y="3718263"/>
                  </a:cubicBezTo>
                  <a:cubicBezTo>
                    <a:pt x="3776893" y="3716993"/>
                    <a:pt x="3609551" y="3723343"/>
                    <a:pt x="3439110" y="3725883"/>
                  </a:cubicBezTo>
                  <a:cubicBezTo>
                    <a:pt x="3386428" y="3725883"/>
                    <a:pt x="3330647" y="3724613"/>
                    <a:pt x="3277965" y="3724613"/>
                  </a:cubicBezTo>
                  <a:cubicBezTo>
                    <a:pt x="3160206" y="3723343"/>
                    <a:pt x="3042446" y="3722073"/>
                    <a:pt x="2924687" y="3722073"/>
                  </a:cubicBezTo>
                  <a:lnTo>
                    <a:pt x="2540419" y="3722073"/>
                  </a:lnTo>
                  <a:cubicBezTo>
                    <a:pt x="2453649" y="3722073"/>
                    <a:pt x="2369978" y="3720803"/>
                    <a:pt x="2283208" y="3720803"/>
                  </a:cubicBezTo>
                  <a:cubicBezTo>
                    <a:pt x="2208834" y="3720803"/>
                    <a:pt x="2131360" y="3720803"/>
                    <a:pt x="2056986" y="3722073"/>
                  </a:cubicBezTo>
                  <a:lnTo>
                    <a:pt x="2010502" y="3722073"/>
                  </a:lnTo>
                  <a:cubicBezTo>
                    <a:pt x="1902040" y="3720803"/>
                    <a:pt x="693456" y="3719533"/>
                    <a:pt x="584993" y="3716993"/>
                  </a:cubicBezTo>
                  <a:cubicBezTo>
                    <a:pt x="519916" y="3715723"/>
                    <a:pt x="454838" y="3710643"/>
                    <a:pt x="389761" y="3708103"/>
                  </a:cubicBezTo>
                  <a:cubicBezTo>
                    <a:pt x="272001" y="3703023"/>
                    <a:pt x="154242" y="3699213"/>
                    <a:pt x="41910" y="3694133"/>
                  </a:cubicBezTo>
                  <a:cubicBezTo>
                    <a:pt x="33020" y="3692863"/>
                    <a:pt x="24130" y="3690323"/>
                    <a:pt x="16510" y="3686513"/>
                  </a:cubicBezTo>
                  <a:cubicBezTo>
                    <a:pt x="5080" y="3681433"/>
                    <a:pt x="0" y="3670003"/>
                    <a:pt x="1270" y="3636744"/>
                  </a:cubicBezTo>
                  <a:cubicBezTo>
                    <a:pt x="2540" y="3469609"/>
                    <a:pt x="3810" y="3299593"/>
                    <a:pt x="3810" y="3132458"/>
                  </a:cubicBezTo>
                  <a:cubicBezTo>
                    <a:pt x="5080" y="2962442"/>
                    <a:pt x="17780" y="1178709"/>
                    <a:pt x="17780" y="1008693"/>
                  </a:cubicBezTo>
                  <a:cubicBezTo>
                    <a:pt x="19050" y="844440"/>
                    <a:pt x="20320" y="680187"/>
                    <a:pt x="19050" y="513052"/>
                  </a:cubicBezTo>
                  <a:cubicBezTo>
                    <a:pt x="17780" y="348799"/>
                    <a:pt x="16510" y="187427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89164" y="5080"/>
                    <a:pt x="157341" y="3810"/>
                  </a:cubicBezTo>
                  <a:cubicBezTo>
                    <a:pt x="253408" y="1270"/>
                    <a:pt x="352574" y="1270"/>
                    <a:pt x="448640" y="1270"/>
                  </a:cubicBezTo>
                  <a:cubicBezTo>
                    <a:pt x="569499" y="2540"/>
                    <a:pt x="1790478" y="5080"/>
                    <a:pt x="1911336" y="6350"/>
                  </a:cubicBezTo>
                  <a:cubicBezTo>
                    <a:pt x="2029096" y="7620"/>
                    <a:pt x="2146855" y="7620"/>
                    <a:pt x="2264614" y="7620"/>
                  </a:cubicBezTo>
                  <a:cubicBezTo>
                    <a:pt x="2329692" y="7620"/>
                    <a:pt x="2394770" y="7620"/>
                    <a:pt x="2459847" y="8890"/>
                  </a:cubicBezTo>
                  <a:cubicBezTo>
                    <a:pt x="2586904" y="11430"/>
                    <a:pt x="2717059" y="10160"/>
                    <a:pt x="2844115" y="2540"/>
                  </a:cubicBezTo>
                  <a:cubicBezTo>
                    <a:pt x="2896797" y="0"/>
                    <a:pt x="2949478" y="2540"/>
                    <a:pt x="3002160" y="2540"/>
                  </a:cubicBezTo>
                  <a:cubicBezTo>
                    <a:pt x="3119920" y="2540"/>
                    <a:pt x="3237679" y="1270"/>
                    <a:pt x="3355439" y="3810"/>
                  </a:cubicBezTo>
                  <a:cubicBezTo>
                    <a:pt x="3504187" y="6350"/>
                    <a:pt x="3649837" y="13970"/>
                    <a:pt x="3798586" y="17780"/>
                  </a:cubicBezTo>
                  <a:cubicBezTo>
                    <a:pt x="3863663" y="20320"/>
                    <a:pt x="3922662" y="19050"/>
                    <a:pt x="3949331" y="21590"/>
                  </a:cubicBezTo>
                  <a:cubicBezTo>
                    <a:pt x="3958222" y="22860"/>
                    <a:pt x="3967112" y="25400"/>
                    <a:pt x="3976001" y="27940"/>
                  </a:cubicBezTo>
                  <a:cubicBezTo>
                    <a:pt x="3983622" y="30480"/>
                    <a:pt x="3987431" y="36830"/>
                    <a:pt x="3987431" y="46990"/>
                  </a:cubicBezTo>
                  <a:cubicBezTo>
                    <a:pt x="3988701" y="109623"/>
                    <a:pt x="3984892" y="196072"/>
                    <a:pt x="3981081" y="282521"/>
                  </a:cubicBezTo>
                  <a:cubicBezTo>
                    <a:pt x="3977272" y="354562"/>
                    <a:pt x="3976001" y="429484"/>
                    <a:pt x="3974731" y="501525"/>
                  </a:cubicBezTo>
                  <a:cubicBezTo>
                    <a:pt x="3972192" y="622554"/>
                    <a:pt x="3970922" y="743582"/>
                    <a:pt x="3969651" y="864611"/>
                  </a:cubicBezTo>
                  <a:cubicBezTo>
                    <a:pt x="3968381" y="976995"/>
                    <a:pt x="3967112" y="1089379"/>
                    <a:pt x="3967112" y="1201762"/>
                  </a:cubicBezTo>
                  <a:cubicBezTo>
                    <a:pt x="3967112" y="1389069"/>
                    <a:pt x="3955681" y="3187209"/>
                    <a:pt x="3954412" y="3374516"/>
                  </a:cubicBezTo>
                  <a:cubicBezTo>
                    <a:pt x="3956951" y="3495544"/>
                    <a:pt x="3955681" y="3616573"/>
                    <a:pt x="3954412" y="3700483"/>
                  </a:cubicBezTo>
                  <a:close/>
                  <a:moveTo>
                    <a:pt x="17780" y="3670003"/>
                  </a:moveTo>
                  <a:cubicBezTo>
                    <a:pt x="22860" y="3671273"/>
                    <a:pt x="29210" y="3673813"/>
                    <a:pt x="36830" y="3673813"/>
                  </a:cubicBezTo>
                  <a:cubicBezTo>
                    <a:pt x="151143" y="3678893"/>
                    <a:pt x="278199" y="3683973"/>
                    <a:pt x="402156" y="3687783"/>
                  </a:cubicBezTo>
                  <a:cubicBezTo>
                    <a:pt x="461036" y="3690323"/>
                    <a:pt x="519916" y="3694133"/>
                    <a:pt x="581894" y="3695403"/>
                  </a:cubicBezTo>
                  <a:cubicBezTo>
                    <a:pt x="622181" y="3696673"/>
                    <a:pt x="1762588" y="3692863"/>
                    <a:pt x="1799775" y="3694133"/>
                  </a:cubicBezTo>
                  <a:cubicBezTo>
                    <a:pt x="1864852" y="3695403"/>
                    <a:pt x="1929930" y="3697943"/>
                    <a:pt x="1995007" y="3699213"/>
                  </a:cubicBezTo>
                  <a:cubicBezTo>
                    <a:pt x="2025997" y="3700483"/>
                    <a:pt x="2053887" y="3700483"/>
                    <a:pt x="2084876" y="3700483"/>
                  </a:cubicBezTo>
                  <a:cubicBezTo>
                    <a:pt x="2224328" y="3700483"/>
                    <a:pt x="2360681" y="3699213"/>
                    <a:pt x="2500133" y="3700483"/>
                  </a:cubicBezTo>
                  <a:cubicBezTo>
                    <a:pt x="2552815" y="3700483"/>
                    <a:pt x="2608596" y="3703023"/>
                    <a:pt x="2661278" y="3703023"/>
                  </a:cubicBezTo>
                  <a:cubicBezTo>
                    <a:pt x="2741850" y="3703023"/>
                    <a:pt x="2819323" y="3699213"/>
                    <a:pt x="2899895" y="3699213"/>
                  </a:cubicBezTo>
                  <a:cubicBezTo>
                    <a:pt x="2995962" y="3699213"/>
                    <a:pt x="3088930" y="3700483"/>
                    <a:pt x="3184997" y="3700483"/>
                  </a:cubicBezTo>
                  <a:cubicBezTo>
                    <a:pt x="3312054" y="3700483"/>
                    <a:pt x="3442208" y="3700483"/>
                    <a:pt x="3569265" y="3699213"/>
                  </a:cubicBezTo>
                  <a:cubicBezTo>
                    <a:pt x="3683925" y="3697943"/>
                    <a:pt x="3795487" y="3695403"/>
                    <a:pt x="3910147" y="3692863"/>
                  </a:cubicBezTo>
                  <a:cubicBezTo>
                    <a:pt x="3921392" y="3692863"/>
                    <a:pt x="3926472" y="3690323"/>
                    <a:pt x="3932822" y="3689053"/>
                  </a:cubicBezTo>
                  <a:cubicBezTo>
                    <a:pt x="3932822" y="3676353"/>
                    <a:pt x="3934092" y="3656915"/>
                    <a:pt x="3934092" y="3628099"/>
                  </a:cubicBezTo>
                  <a:lnTo>
                    <a:pt x="3934092" y="3538768"/>
                  </a:lnTo>
                  <a:cubicBezTo>
                    <a:pt x="3935361" y="3391805"/>
                    <a:pt x="3937901" y="3241960"/>
                    <a:pt x="3936631" y="3094997"/>
                  </a:cubicBezTo>
                  <a:cubicBezTo>
                    <a:pt x="3935361" y="2887519"/>
                    <a:pt x="3948061" y="1072089"/>
                    <a:pt x="3951872" y="864611"/>
                  </a:cubicBezTo>
                  <a:cubicBezTo>
                    <a:pt x="3954411" y="743582"/>
                    <a:pt x="3956951" y="622554"/>
                    <a:pt x="3956951" y="501525"/>
                  </a:cubicBezTo>
                  <a:cubicBezTo>
                    <a:pt x="3956951" y="400668"/>
                    <a:pt x="3958222" y="302692"/>
                    <a:pt x="3965842" y="204716"/>
                  </a:cubicBezTo>
                  <a:cubicBezTo>
                    <a:pt x="3969651" y="147084"/>
                    <a:pt x="3972192" y="89451"/>
                    <a:pt x="3967111" y="49530"/>
                  </a:cubicBezTo>
                  <a:cubicBezTo>
                    <a:pt x="3959492" y="49530"/>
                    <a:pt x="3953142" y="48260"/>
                    <a:pt x="3945522" y="48260"/>
                  </a:cubicBezTo>
                  <a:cubicBezTo>
                    <a:pt x="3900851" y="45720"/>
                    <a:pt x="3820278" y="45720"/>
                    <a:pt x="3736607" y="40640"/>
                  </a:cubicBezTo>
                  <a:cubicBezTo>
                    <a:pt x="3581660" y="33020"/>
                    <a:pt x="3423615" y="27940"/>
                    <a:pt x="3268668" y="27940"/>
                  </a:cubicBezTo>
                  <a:cubicBezTo>
                    <a:pt x="3160206" y="27940"/>
                    <a:pt x="3048644" y="31750"/>
                    <a:pt x="2940182" y="24130"/>
                  </a:cubicBezTo>
                  <a:lnTo>
                    <a:pt x="2909192" y="24130"/>
                  </a:lnTo>
                  <a:cubicBezTo>
                    <a:pt x="2819323" y="27940"/>
                    <a:pt x="2723256" y="33020"/>
                    <a:pt x="2630288" y="34290"/>
                  </a:cubicBezTo>
                  <a:cubicBezTo>
                    <a:pt x="2528024" y="35560"/>
                    <a:pt x="2428858" y="31750"/>
                    <a:pt x="2326593" y="30480"/>
                  </a:cubicBezTo>
                  <a:cubicBezTo>
                    <a:pt x="2230526" y="29210"/>
                    <a:pt x="2134459" y="27940"/>
                    <a:pt x="2041491" y="27940"/>
                  </a:cubicBezTo>
                  <a:cubicBezTo>
                    <a:pt x="2007403" y="27940"/>
                    <a:pt x="1976414" y="29210"/>
                    <a:pt x="1942325" y="27940"/>
                  </a:cubicBezTo>
                  <a:cubicBezTo>
                    <a:pt x="1824566" y="26670"/>
                    <a:pt x="606686" y="24130"/>
                    <a:pt x="485828" y="24130"/>
                  </a:cubicBezTo>
                  <a:cubicBezTo>
                    <a:pt x="380464" y="22860"/>
                    <a:pt x="275100" y="24130"/>
                    <a:pt x="169736" y="24130"/>
                  </a:cubicBezTo>
                  <a:cubicBezTo>
                    <a:pt x="113956" y="24130"/>
                    <a:pt x="58175" y="24130"/>
                    <a:pt x="26670" y="25400"/>
                  </a:cubicBezTo>
                  <a:cubicBezTo>
                    <a:pt x="25400" y="25400"/>
                    <a:pt x="24130" y="27940"/>
                    <a:pt x="21590" y="29210"/>
                  </a:cubicBezTo>
                  <a:cubicBezTo>
                    <a:pt x="21590" y="33020"/>
                    <a:pt x="21590" y="36830"/>
                    <a:pt x="22860" y="41910"/>
                  </a:cubicBezTo>
                  <a:cubicBezTo>
                    <a:pt x="26670" y="100978"/>
                    <a:pt x="31750" y="193190"/>
                    <a:pt x="34290" y="282521"/>
                  </a:cubicBezTo>
                  <a:cubicBezTo>
                    <a:pt x="36830" y="443892"/>
                    <a:pt x="38100" y="605264"/>
                    <a:pt x="38100" y="766635"/>
                  </a:cubicBezTo>
                  <a:cubicBezTo>
                    <a:pt x="38100" y="870374"/>
                    <a:pt x="36830" y="971231"/>
                    <a:pt x="35560" y="1074970"/>
                  </a:cubicBezTo>
                  <a:cubicBezTo>
                    <a:pt x="34290" y="1175828"/>
                    <a:pt x="22860" y="2884637"/>
                    <a:pt x="21590" y="2982613"/>
                  </a:cubicBezTo>
                  <a:lnTo>
                    <a:pt x="21590" y="3172801"/>
                  </a:lnTo>
                  <a:cubicBezTo>
                    <a:pt x="21590" y="3316882"/>
                    <a:pt x="20320" y="3463846"/>
                    <a:pt x="20320" y="3607928"/>
                  </a:cubicBezTo>
                  <a:cubicBezTo>
                    <a:pt x="20320" y="3628099"/>
                    <a:pt x="19050" y="3645389"/>
                    <a:pt x="17780" y="3670003"/>
                  </a:cubicBezTo>
                  <a:close/>
                </a:path>
              </a:pathLst>
            </a:custGeom>
            <a:solidFill>
              <a:srgbClr val="DE7A6A"/>
            </a:solidFill>
          </p:spPr>
        </p:sp>
      </p:grpSp>
      <p:sp>
        <p:nvSpPr>
          <p:cNvPr id="29" name="TextBox 29"/>
          <p:cNvSpPr txBox="1"/>
          <p:nvPr/>
        </p:nvSpPr>
        <p:spPr>
          <a:xfrm>
            <a:off x="13908528" y="4989276"/>
            <a:ext cx="3704602" cy="369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Roboto Condensed Bold"/>
              </a:rPr>
              <a:t>Bằng chứng</a:t>
            </a:r>
            <a:r>
              <a:rPr lang="en-US" sz="3499">
                <a:solidFill>
                  <a:srgbClr val="000000"/>
                </a:solidFill>
                <a:latin typeface="Roboto Condensed"/>
              </a:rPr>
              <a:t> thường là các </a:t>
            </a:r>
            <a:r>
              <a:rPr lang="en-US" sz="3499">
                <a:solidFill>
                  <a:srgbClr val="000000"/>
                </a:solidFill>
                <a:latin typeface="Roboto Condensed Bold"/>
              </a:rPr>
              <a:t>hiện tượng, số liệu cụ thể</a:t>
            </a:r>
            <a:r>
              <a:rPr lang="en-US" sz="3499">
                <a:solidFill>
                  <a:srgbClr val="000000"/>
                </a:solidFill>
                <a:latin typeface="Roboto Condensed"/>
              </a:rPr>
              <a:t> nhằm minh họa, làm sáng tỏ cho lí lẽ.</a:t>
            </a:r>
          </a:p>
          <a:p>
            <a:pPr algn="ctr">
              <a:lnSpc>
                <a:spcPts val="4899"/>
              </a:lnSpc>
            </a:pPr>
            <a:endParaRPr lang="en-US" sz="3499">
              <a:solidFill>
                <a:srgbClr val="000000"/>
              </a:solidFill>
              <a:latin typeface="Roboto Condensed"/>
            </a:endParaRP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012751" y="3708386"/>
            <a:ext cx="1605932" cy="996853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377161" y="3708386"/>
            <a:ext cx="1605932" cy="996853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684791" y="3907320"/>
            <a:ext cx="1605932" cy="996853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039150" y="3867647"/>
            <a:ext cx="1605932" cy="9968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4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>
            <a:extLst>
              <a:ext uri="{FF2B5EF4-FFF2-40B4-BE49-F238E27FC236}">
                <a16:creationId xmlns:a16="http://schemas.microsoft.com/office/drawing/2014/main" id="{539BE721-9593-47B6-D55C-ADB801B6F6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332" b="3133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5119">
            <a:off x="3631820" y="23907"/>
            <a:ext cx="2201762" cy="12265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677575">
            <a:off x="-62065" y="9108789"/>
            <a:ext cx="1869573" cy="2034909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2041580"/>
            <a:ext cx="8258387" cy="1534240"/>
            <a:chOff x="0" y="0"/>
            <a:chExt cx="14635997" cy="27190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50505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450850"/>
              <a:ext cx="14635997" cy="2269490"/>
            </a:xfrm>
            <a:custGeom>
              <a:avLst/>
              <a:gdLst/>
              <a:ahLst/>
              <a:cxnLst/>
              <a:rect l="l" t="t" r="r" b="b"/>
              <a:pathLst>
                <a:path w="14635997" h="2269490">
                  <a:moveTo>
                    <a:pt x="14046718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14046718" y="2269490"/>
                  </a:lnTo>
                  <a:lnTo>
                    <a:pt x="14046718" y="2268220"/>
                  </a:lnTo>
                  <a:lnTo>
                    <a:pt x="14635997" y="1134110"/>
                  </a:lnTo>
                  <a:close/>
                </a:path>
              </a:pathLst>
            </a:custGeom>
            <a:solidFill>
              <a:srgbClr val="E49771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190377" y="3872377"/>
            <a:ext cx="9930136" cy="82296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l="29633" t="54757" r="44273" b="4198"/>
          <a:stretch>
            <a:fillRect/>
          </a:stretch>
        </p:blipFill>
        <p:spPr>
          <a:xfrm>
            <a:off x="14004993" y="3937770"/>
            <a:ext cx="3606834" cy="567347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l="29633" t="54757" r="44273" b="4198"/>
          <a:stretch>
            <a:fillRect/>
          </a:stretch>
        </p:blipFill>
        <p:spPr>
          <a:xfrm>
            <a:off x="10093359" y="3872377"/>
            <a:ext cx="3606834" cy="56734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 l="29633" t="54757" r="44273" b="4198"/>
          <a:stretch>
            <a:fillRect/>
          </a:stretch>
        </p:blipFill>
        <p:spPr>
          <a:xfrm>
            <a:off x="6181725" y="3872377"/>
            <a:ext cx="3606834" cy="567347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552311" y="3872377"/>
            <a:ext cx="4874004" cy="4241609"/>
            <a:chOff x="0" y="0"/>
            <a:chExt cx="1283688" cy="111713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83688" cy="1117132"/>
            </a:xfrm>
            <a:custGeom>
              <a:avLst/>
              <a:gdLst/>
              <a:ahLst/>
              <a:cxnLst/>
              <a:rect l="l" t="t" r="r" b="b"/>
              <a:pathLst>
                <a:path w="1283688" h="1117132">
                  <a:moveTo>
                    <a:pt x="81009" y="0"/>
                  </a:moveTo>
                  <a:lnTo>
                    <a:pt x="1202679" y="0"/>
                  </a:lnTo>
                  <a:cubicBezTo>
                    <a:pt x="1247419" y="0"/>
                    <a:pt x="1283688" y="36269"/>
                    <a:pt x="1283688" y="81009"/>
                  </a:cubicBezTo>
                  <a:lnTo>
                    <a:pt x="1283688" y="1036123"/>
                  </a:lnTo>
                  <a:cubicBezTo>
                    <a:pt x="1283688" y="1057607"/>
                    <a:pt x="1275154" y="1078212"/>
                    <a:pt x="1259961" y="1093405"/>
                  </a:cubicBezTo>
                  <a:cubicBezTo>
                    <a:pt x="1244769" y="1108597"/>
                    <a:pt x="1224164" y="1117132"/>
                    <a:pt x="1202679" y="1117132"/>
                  </a:cubicBezTo>
                  <a:lnTo>
                    <a:pt x="81009" y="1117132"/>
                  </a:lnTo>
                  <a:cubicBezTo>
                    <a:pt x="36269" y="1117132"/>
                    <a:pt x="0" y="1080863"/>
                    <a:pt x="0" y="1036123"/>
                  </a:cubicBezTo>
                  <a:lnTo>
                    <a:pt x="0" y="81009"/>
                  </a:lnTo>
                  <a:cubicBezTo>
                    <a:pt x="0" y="59524"/>
                    <a:pt x="8535" y="38919"/>
                    <a:pt x="23727" y="23727"/>
                  </a:cubicBezTo>
                  <a:cubicBezTo>
                    <a:pt x="38919" y="8535"/>
                    <a:pt x="59524" y="0"/>
                    <a:pt x="81009" y="0"/>
                  </a:cubicBezTo>
                  <a:close/>
                </a:path>
              </a:pathLst>
            </a:custGeom>
            <a:solidFill>
              <a:srgbClr val="A17C5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4767266" y="-4814316"/>
            <a:ext cx="16230600" cy="584301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571897" y="-1664261"/>
            <a:ext cx="9432206" cy="82296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11830" b="23721"/>
          <a:stretch>
            <a:fillRect/>
          </a:stretch>
        </p:blipFill>
        <p:spPr>
          <a:xfrm>
            <a:off x="552311" y="3937770"/>
            <a:ext cx="4783570" cy="4138443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6181725" y="3937770"/>
            <a:ext cx="3455552" cy="5229824"/>
            <a:chOff x="0" y="0"/>
            <a:chExt cx="3531039" cy="5344071"/>
          </a:xfrm>
        </p:grpSpPr>
        <p:sp>
          <p:nvSpPr>
            <p:cNvPr id="19" name="Freeform 19"/>
            <p:cNvSpPr/>
            <p:nvPr/>
          </p:nvSpPr>
          <p:spPr>
            <a:xfrm>
              <a:off x="-9098" y="-6509"/>
              <a:ext cx="3545370" cy="5376124"/>
            </a:xfrm>
            <a:custGeom>
              <a:avLst/>
              <a:gdLst/>
              <a:ahLst/>
              <a:cxnLst/>
              <a:rect l="l" t="t" r="r" b="b"/>
              <a:pathLst>
                <a:path w="3545370" h="5376124">
                  <a:moveTo>
                    <a:pt x="63030" y="4782571"/>
                  </a:moveTo>
                  <a:cubicBezTo>
                    <a:pt x="63030" y="4782571"/>
                    <a:pt x="0" y="4536007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2652297" y="6965"/>
                  </a:cubicBezTo>
                  <a:lnTo>
                    <a:pt x="2652298" y="6965"/>
                  </a:lnTo>
                  <a:cubicBezTo>
                    <a:pt x="2869045" y="16819"/>
                    <a:pt x="3073360" y="36481"/>
                    <a:pt x="3207548" y="101690"/>
                  </a:cubicBezTo>
                  <a:cubicBezTo>
                    <a:pt x="3463594" y="226120"/>
                    <a:pt x="3545369" y="459160"/>
                    <a:pt x="3539882" y="704684"/>
                  </a:cubicBezTo>
                  <a:cubicBezTo>
                    <a:pt x="3539882" y="704684"/>
                    <a:pt x="3496594" y="1013073"/>
                    <a:pt x="3504027" y="1248607"/>
                  </a:cubicBezTo>
                  <a:cubicBezTo>
                    <a:pt x="3511151" y="4524372"/>
                    <a:pt x="3518307" y="4719975"/>
                    <a:pt x="3518307" y="4719975"/>
                  </a:cubicBezTo>
                  <a:cubicBezTo>
                    <a:pt x="3501626" y="4935707"/>
                    <a:pt x="3386981" y="5146319"/>
                    <a:pt x="3190112" y="5257943"/>
                  </a:cubicBezTo>
                  <a:cubicBezTo>
                    <a:pt x="3039761" y="5343192"/>
                    <a:pt x="2841730" y="5358290"/>
                    <a:pt x="2251104" y="5347548"/>
                  </a:cubicBezTo>
                  <a:lnTo>
                    <a:pt x="2251080" y="5347548"/>
                  </a:lnTo>
                  <a:cubicBezTo>
                    <a:pt x="645952" y="5342271"/>
                    <a:pt x="384604" y="5376124"/>
                    <a:pt x="254278" y="5266967"/>
                  </a:cubicBezTo>
                  <a:cubicBezTo>
                    <a:pt x="145767" y="5176081"/>
                    <a:pt x="81795" y="4982770"/>
                    <a:pt x="63030" y="4782571"/>
                  </a:cubicBezTo>
                  <a:close/>
                </a:path>
              </a:pathLst>
            </a:custGeom>
            <a:solidFill>
              <a:srgbClr val="FFE7D3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0093359" y="3872377"/>
            <a:ext cx="3437939" cy="5295217"/>
            <a:chOff x="0" y="0"/>
            <a:chExt cx="3513041" cy="5410892"/>
          </a:xfrm>
        </p:grpSpPr>
        <p:sp>
          <p:nvSpPr>
            <p:cNvPr id="21" name="Freeform 21"/>
            <p:cNvSpPr/>
            <p:nvPr/>
          </p:nvSpPr>
          <p:spPr>
            <a:xfrm>
              <a:off x="-9098" y="-6509"/>
              <a:ext cx="3527372" cy="5442945"/>
            </a:xfrm>
            <a:custGeom>
              <a:avLst/>
              <a:gdLst/>
              <a:ahLst/>
              <a:cxnLst/>
              <a:rect l="l" t="t" r="r" b="b"/>
              <a:pathLst>
                <a:path w="3527372" h="5442945">
                  <a:moveTo>
                    <a:pt x="63030" y="4849392"/>
                  </a:moveTo>
                  <a:cubicBezTo>
                    <a:pt x="63030" y="4849392"/>
                    <a:pt x="0" y="4602828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2634299" y="6965"/>
                  </a:cubicBezTo>
                  <a:lnTo>
                    <a:pt x="2634300" y="6965"/>
                  </a:lnTo>
                  <a:cubicBezTo>
                    <a:pt x="2851047" y="16819"/>
                    <a:pt x="3055362" y="36481"/>
                    <a:pt x="3189550" y="101690"/>
                  </a:cubicBezTo>
                  <a:cubicBezTo>
                    <a:pt x="3445596" y="226120"/>
                    <a:pt x="3527372" y="459160"/>
                    <a:pt x="3521884" y="704684"/>
                  </a:cubicBezTo>
                  <a:cubicBezTo>
                    <a:pt x="3521884" y="704684"/>
                    <a:pt x="3478596" y="1013073"/>
                    <a:pt x="3486029" y="1248607"/>
                  </a:cubicBezTo>
                  <a:cubicBezTo>
                    <a:pt x="3493153" y="4591193"/>
                    <a:pt x="3500309" y="4786796"/>
                    <a:pt x="3500309" y="4786796"/>
                  </a:cubicBezTo>
                  <a:cubicBezTo>
                    <a:pt x="3483628" y="5002528"/>
                    <a:pt x="3368984" y="5213140"/>
                    <a:pt x="3172114" y="5324764"/>
                  </a:cubicBezTo>
                  <a:cubicBezTo>
                    <a:pt x="3021763" y="5410013"/>
                    <a:pt x="2823732" y="5425111"/>
                    <a:pt x="2236770" y="5414369"/>
                  </a:cubicBezTo>
                  <a:lnTo>
                    <a:pt x="2236747" y="5414369"/>
                  </a:lnTo>
                  <a:cubicBezTo>
                    <a:pt x="645952" y="5409092"/>
                    <a:pt x="384604" y="5442945"/>
                    <a:pt x="254278" y="5333788"/>
                  </a:cubicBezTo>
                  <a:cubicBezTo>
                    <a:pt x="145767" y="5242903"/>
                    <a:pt x="81795" y="5049591"/>
                    <a:pt x="63030" y="4849392"/>
                  </a:cubicBezTo>
                  <a:close/>
                </a:path>
              </a:pathLst>
            </a:custGeom>
            <a:solidFill>
              <a:srgbClr val="FFE7D3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3988498" y="3937770"/>
            <a:ext cx="3495449" cy="5229824"/>
            <a:chOff x="0" y="0"/>
            <a:chExt cx="3571808" cy="5344071"/>
          </a:xfrm>
        </p:grpSpPr>
        <p:sp>
          <p:nvSpPr>
            <p:cNvPr id="23" name="Freeform 23"/>
            <p:cNvSpPr/>
            <p:nvPr/>
          </p:nvSpPr>
          <p:spPr>
            <a:xfrm>
              <a:off x="-9098" y="-6509"/>
              <a:ext cx="3586139" cy="5376124"/>
            </a:xfrm>
            <a:custGeom>
              <a:avLst/>
              <a:gdLst/>
              <a:ahLst/>
              <a:cxnLst/>
              <a:rect l="l" t="t" r="r" b="b"/>
              <a:pathLst>
                <a:path w="3586139" h="5376124">
                  <a:moveTo>
                    <a:pt x="63030" y="4782571"/>
                  </a:moveTo>
                  <a:cubicBezTo>
                    <a:pt x="63030" y="4782571"/>
                    <a:pt x="0" y="4536007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2693066" y="6965"/>
                  </a:cubicBezTo>
                  <a:lnTo>
                    <a:pt x="2693067" y="6965"/>
                  </a:lnTo>
                  <a:cubicBezTo>
                    <a:pt x="2909814" y="16819"/>
                    <a:pt x="3114129" y="36481"/>
                    <a:pt x="3248317" y="101690"/>
                  </a:cubicBezTo>
                  <a:cubicBezTo>
                    <a:pt x="3504363" y="226120"/>
                    <a:pt x="3586139" y="459160"/>
                    <a:pt x="3580651" y="704684"/>
                  </a:cubicBezTo>
                  <a:cubicBezTo>
                    <a:pt x="3580651" y="704684"/>
                    <a:pt x="3537363" y="1013073"/>
                    <a:pt x="3544796" y="1248607"/>
                  </a:cubicBezTo>
                  <a:cubicBezTo>
                    <a:pt x="3551920" y="4524372"/>
                    <a:pt x="3559076" y="4719975"/>
                    <a:pt x="3559076" y="4719975"/>
                  </a:cubicBezTo>
                  <a:cubicBezTo>
                    <a:pt x="3542395" y="4935707"/>
                    <a:pt x="3427751" y="5146319"/>
                    <a:pt x="3230881" y="5257943"/>
                  </a:cubicBezTo>
                  <a:cubicBezTo>
                    <a:pt x="3080530" y="5343192"/>
                    <a:pt x="2882499" y="5358290"/>
                    <a:pt x="2283572" y="5347548"/>
                  </a:cubicBezTo>
                  <a:lnTo>
                    <a:pt x="2283548" y="5347548"/>
                  </a:lnTo>
                  <a:cubicBezTo>
                    <a:pt x="645952" y="5342271"/>
                    <a:pt x="384604" y="5376124"/>
                    <a:pt x="254278" y="5266967"/>
                  </a:cubicBezTo>
                  <a:cubicBezTo>
                    <a:pt x="145767" y="5176081"/>
                    <a:pt x="81795" y="4982770"/>
                    <a:pt x="63030" y="4782571"/>
                  </a:cubicBezTo>
                  <a:close/>
                </a:path>
              </a:pathLst>
            </a:custGeom>
            <a:solidFill>
              <a:srgbClr val="FFE7D3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811356" y="2825210"/>
            <a:ext cx="1243903" cy="1261245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872721" y="4252095"/>
            <a:ext cx="4463160" cy="4026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FFFFFF"/>
                </a:solidFill>
                <a:latin typeface="Roboto Condensed"/>
              </a:rPr>
              <a:t>Lựa chọn những thông tin chính xác nhất về nhà văn Nguyên Hồng</a:t>
            </a:r>
          </a:p>
          <a:p>
            <a:pPr algn="ctr">
              <a:lnSpc>
                <a:spcPts val="6440"/>
              </a:lnSpc>
            </a:pPr>
            <a:endParaRPr lang="en-US" sz="4600">
              <a:solidFill>
                <a:srgbClr val="FFFFFF"/>
              </a:solidFill>
              <a:latin typeface="Roboto Condense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647511" y="408360"/>
            <a:ext cx="17128298" cy="163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>
                <a:solidFill>
                  <a:srgbClr val="000000"/>
                </a:solidFill>
                <a:latin typeface="Fraunces Bold"/>
              </a:rPr>
              <a:t>II. ĐỌC HIỂU VĂN BẢN </a:t>
            </a:r>
          </a:p>
          <a:p>
            <a:pPr algn="ctr">
              <a:lnSpc>
                <a:spcPts val="6580"/>
              </a:lnSpc>
            </a:pPr>
            <a:r>
              <a:rPr lang="en-US" sz="4700">
                <a:solidFill>
                  <a:srgbClr val="000000"/>
                </a:solidFill>
                <a:latin typeface="Fraunces Bold Italics"/>
              </a:rPr>
              <a:t>NGUYÊN HỒNG - NHÀ VĂN CỦA NHỮNG NGƯỜI CÙNG KHỔ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55393" y="2296255"/>
            <a:ext cx="6926580" cy="95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09037" lvl="1" indent="-604519" algn="ctr">
              <a:lnSpc>
                <a:spcPts val="7839"/>
              </a:lnSpc>
              <a:buFont typeface="Arial"/>
              <a:buChar char="•"/>
            </a:pPr>
            <a:r>
              <a:rPr lang="en-US" sz="5599">
                <a:solidFill>
                  <a:srgbClr val="FFFFFF"/>
                </a:solidFill>
                <a:latin typeface="Fraunces Bold"/>
              </a:rPr>
              <a:t>CHUẨN BỊ ĐỌC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395589" y="4138369"/>
            <a:ext cx="3027825" cy="4777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>
                <a:solidFill>
                  <a:srgbClr val="000000"/>
                </a:solidFill>
                <a:latin typeface="Roboto Condensed"/>
              </a:rPr>
              <a:t>Ông có tuổi thơ thiếu thốn tình cảm và vật chất, sinh ra trong gia đình có hoàn cảnh bất hạnh.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354212" y="4278971"/>
            <a:ext cx="2916232" cy="2720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>
                <a:solidFill>
                  <a:srgbClr val="000000"/>
                </a:solidFill>
                <a:latin typeface="Roboto Condensed"/>
              </a:rPr>
              <a:t>Ông có tuổi thơ êm đềm, hạnh phúc bên gia đình.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415648" y="4186690"/>
            <a:ext cx="2736051" cy="409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>
                <a:solidFill>
                  <a:srgbClr val="000000"/>
                </a:solidFill>
                <a:latin typeface="Roboto Condensed"/>
              </a:rPr>
              <a:t>Cha mẹ mất sớm, ông sống trong sự yêu thương, đùm bọc của họ hàng.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03316" y="3451299"/>
            <a:ext cx="8724893" cy="70126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428587" y="7727871"/>
            <a:ext cx="10972800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47511" y="2874719"/>
            <a:ext cx="11148074" cy="111278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4680105" y="2434634"/>
            <a:ext cx="9912789" cy="105864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394927" y="-2842205"/>
            <a:ext cx="4084874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081957" y="0"/>
            <a:ext cx="9337313" cy="933731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611490" y="426257"/>
            <a:ext cx="15996620" cy="3687174"/>
            <a:chOff x="-8778" y="-301861"/>
            <a:chExt cx="3898210" cy="8985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889432" cy="346487"/>
            </a:xfrm>
            <a:custGeom>
              <a:avLst/>
              <a:gdLst/>
              <a:ahLst/>
              <a:cxnLst/>
              <a:rect l="l" t="t" r="r" b="b"/>
              <a:pathLst>
                <a:path w="3889432" h="346487">
                  <a:moveTo>
                    <a:pt x="24738" y="0"/>
                  </a:moveTo>
                  <a:lnTo>
                    <a:pt x="3864693" y="0"/>
                  </a:lnTo>
                  <a:cubicBezTo>
                    <a:pt x="3871254" y="0"/>
                    <a:pt x="3877547" y="2606"/>
                    <a:pt x="3882186" y="7246"/>
                  </a:cubicBezTo>
                  <a:cubicBezTo>
                    <a:pt x="3886825" y="11885"/>
                    <a:pt x="3889432" y="18177"/>
                    <a:pt x="3889432" y="24738"/>
                  </a:cubicBezTo>
                  <a:lnTo>
                    <a:pt x="3889432" y="321749"/>
                  </a:lnTo>
                  <a:cubicBezTo>
                    <a:pt x="3889432" y="335412"/>
                    <a:pt x="3878356" y="346487"/>
                    <a:pt x="3864693" y="346487"/>
                  </a:cubicBezTo>
                  <a:lnTo>
                    <a:pt x="24738" y="346487"/>
                  </a:lnTo>
                  <a:cubicBezTo>
                    <a:pt x="11076" y="346487"/>
                    <a:pt x="0" y="335412"/>
                    <a:pt x="0" y="321749"/>
                  </a:cubicBezTo>
                  <a:lnTo>
                    <a:pt x="0" y="24738"/>
                  </a:lnTo>
                  <a:cubicBezTo>
                    <a:pt x="0" y="11076"/>
                    <a:pt x="11076" y="0"/>
                    <a:pt x="24738" y="0"/>
                  </a:cubicBez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-8778" y="-301861"/>
              <a:ext cx="3821362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879"/>
                </a:lnSpc>
              </a:pPr>
              <a:r>
                <a:rPr lang="en-US" sz="4199" dirty="0">
                  <a:solidFill>
                    <a:srgbClr val="000000"/>
                  </a:solidFill>
                  <a:latin typeface="Roboto Condensed Bold"/>
                </a:rPr>
                <a:t>a. </a:t>
              </a:r>
              <a:r>
                <a:rPr lang="en-US" sz="4199" dirty="0" err="1">
                  <a:solidFill>
                    <a:srgbClr val="000000"/>
                  </a:solidFill>
                  <a:latin typeface="Roboto Condensed Bold"/>
                </a:rPr>
                <a:t>Tìm</a:t>
              </a:r>
              <a:r>
                <a:rPr lang="en-US" sz="4199" dirty="0">
                  <a:solidFill>
                    <a:srgbClr val="000000"/>
                  </a:solidFill>
                  <a:latin typeface="Roboto Condensed Bold"/>
                </a:rPr>
                <a:t> </a:t>
              </a:r>
              <a:r>
                <a:rPr lang="en-US" sz="4199" dirty="0" err="1">
                  <a:solidFill>
                    <a:srgbClr val="000000"/>
                  </a:solidFill>
                  <a:latin typeface="Roboto Condensed Bold"/>
                </a:rPr>
                <a:t>hiểu</a:t>
              </a:r>
              <a:r>
                <a:rPr lang="en-US" sz="4199" dirty="0">
                  <a:solidFill>
                    <a:srgbClr val="000000"/>
                  </a:solidFill>
                  <a:latin typeface="Roboto Condensed Bold"/>
                </a:rPr>
                <a:t> </a:t>
              </a:r>
              <a:r>
                <a:rPr lang="en-US" sz="4199" dirty="0" err="1">
                  <a:solidFill>
                    <a:srgbClr val="000000"/>
                  </a:solidFill>
                  <a:latin typeface="Roboto Condensed Bold"/>
                </a:rPr>
                <a:t>vấn</a:t>
              </a:r>
              <a:r>
                <a:rPr lang="en-US" sz="4199" dirty="0">
                  <a:solidFill>
                    <a:srgbClr val="000000"/>
                  </a:solidFill>
                  <a:latin typeface="Roboto Condensed Bold"/>
                </a:rPr>
                <a:t> </a:t>
              </a:r>
              <a:r>
                <a:rPr lang="en-US" sz="4199" dirty="0" err="1">
                  <a:solidFill>
                    <a:srgbClr val="000000"/>
                  </a:solidFill>
                  <a:latin typeface="Roboto Condensed Bold"/>
                </a:rPr>
                <a:t>đề</a:t>
              </a:r>
              <a:r>
                <a:rPr lang="en-US" sz="4199" dirty="0">
                  <a:solidFill>
                    <a:srgbClr val="000000"/>
                  </a:solidFill>
                  <a:latin typeface="Roboto Condensed Bold"/>
                </a:rPr>
                <a:t> </a:t>
              </a:r>
              <a:r>
                <a:rPr lang="en-US" sz="4199" dirty="0" err="1">
                  <a:solidFill>
                    <a:srgbClr val="000000"/>
                  </a:solidFill>
                  <a:latin typeface="Roboto Condensed Bold"/>
                </a:rPr>
                <a:t>nghị</a:t>
              </a:r>
              <a:r>
                <a:rPr lang="en-US" sz="4199" dirty="0">
                  <a:solidFill>
                    <a:srgbClr val="000000"/>
                  </a:solidFill>
                  <a:latin typeface="Roboto Condensed Bold"/>
                </a:rPr>
                <a:t> </a:t>
              </a:r>
              <a:r>
                <a:rPr lang="en-US" sz="4199" dirty="0" err="1">
                  <a:solidFill>
                    <a:srgbClr val="000000"/>
                  </a:solidFill>
                  <a:latin typeface="Roboto Condensed Bold"/>
                </a:rPr>
                <a:t>luận</a:t>
              </a:r>
              <a:r>
                <a:rPr lang="en-US" sz="4199" dirty="0">
                  <a:solidFill>
                    <a:srgbClr val="000000"/>
                  </a:solidFill>
                  <a:latin typeface="Roboto Condensed Bold"/>
                </a:rPr>
                <a:t> </a:t>
              </a:r>
              <a:r>
                <a:rPr lang="en-US" sz="4199" dirty="0" err="1">
                  <a:solidFill>
                    <a:srgbClr val="000000"/>
                  </a:solidFill>
                  <a:latin typeface="Roboto Condensed Bold"/>
                </a:rPr>
                <a:t>và</a:t>
              </a:r>
              <a:r>
                <a:rPr lang="en-US" sz="4199" dirty="0">
                  <a:solidFill>
                    <a:srgbClr val="000000"/>
                  </a:solidFill>
                  <a:latin typeface="Roboto Condensed Bold"/>
                </a:rPr>
                <a:t> </a:t>
              </a:r>
              <a:r>
                <a:rPr lang="en-US" sz="4199" dirty="0" err="1">
                  <a:solidFill>
                    <a:srgbClr val="000000"/>
                  </a:solidFill>
                  <a:latin typeface="Roboto Condensed Bold"/>
                </a:rPr>
                <a:t>nội</a:t>
              </a:r>
              <a:r>
                <a:rPr lang="en-US" sz="4199" dirty="0">
                  <a:solidFill>
                    <a:srgbClr val="000000"/>
                  </a:solidFill>
                  <a:latin typeface="Roboto Condensed Bold"/>
                </a:rPr>
                <a:t> dung </a:t>
              </a:r>
              <a:r>
                <a:rPr lang="en-US" sz="4199" dirty="0" err="1">
                  <a:solidFill>
                    <a:srgbClr val="000000"/>
                  </a:solidFill>
                  <a:latin typeface="Roboto Condensed Bold"/>
                </a:rPr>
                <a:t>từng</a:t>
              </a:r>
              <a:r>
                <a:rPr lang="en-US" sz="4199" dirty="0">
                  <a:solidFill>
                    <a:srgbClr val="000000"/>
                  </a:solidFill>
                  <a:latin typeface="Roboto Condensed Bold"/>
                </a:rPr>
                <a:t> </a:t>
              </a:r>
              <a:r>
                <a:rPr lang="en-US" sz="4199" dirty="0" err="1">
                  <a:solidFill>
                    <a:srgbClr val="000000"/>
                  </a:solidFill>
                  <a:latin typeface="Roboto Condensed Bold"/>
                </a:rPr>
                <a:t>phần</a:t>
              </a:r>
              <a:r>
                <a:rPr lang="en-US" sz="4199" dirty="0">
                  <a:solidFill>
                    <a:srgbClr val="000000"/>
                  </a:solidFill>
                  <a:latin typeface="Roboto Condensed Bold"/>
                </a:rPr>
                <a:t> </a:t>
              </a:r>
              <a:r>
                <a:rPr lang="en-US" sz="4199" dirty="0" err="1">
                  <a:solidFill>
                    <a:srgbClr val="000000"/>
                  </a:solidFill>
                  <a:latin typeface="Roboto Condensed Bold"/>
                </a:rPr>
                <a:t>trong</a:t>
              </a:r>
              <a:r>
                <a:rPr lang="en-US" sz="4199" dirty="0">
                  <a:solidFill>
                    <a:srgbClr val="000000"/>
                  </a:solidFill>
                  <a:latin typeface="Roboto Condensed Bold"/>
                </a:rPr>
                <a:t> </a:t>
              </a:r>
              <a:r>
                <a:rPr lang="en-US" sz="4199" dirty="0" err="1">
                  <a:solidFill>
                    <a:srgbClr val="000000"/>
                  </a:solidFill>
                  <a:latin typeface="Roboto Condensed Bold"/>
                </a:rPr>
                <a:t>văn</a:t>
              </a:r>
              <a:r>
                <a:rPr lang="en-US" sz="4199" dirty="0">
                  <a:solidFill>
                    <a:srgbClr val="000000"/>
                  </a:solidFill>
                  <a:latin typeface="Roboto Condensed Bold"/>
                </a:rPr>
                <a:t> </a:t>
              </a:r>
              <a:r>
                <a:rPr lang="en-US" sz="4199" dirty="0" err="1">
                  <a:solidFill>
                    <a:srgbClr val="000000"/>
                  </a:solidFill>
                  <a:latin typeface="Roboto Condensed Bold"/>
                </a:rPr>
                <a:t>bản</a:t>
              </a:r>
              <a:r>
                <a:rPr lang="en-US" sz="4199" dirty="0">
                  <a:solidFill>
                    <a:srgbClr val="000000"/>
                  </a:solidFill>
                  <a:latin typeface="Roboto Condensed Bold"/>
                </a:rPr>
                <a:t>  </a:t>
              </a: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982740" y="3290055"/>
            <a:ext cx="8724893" cy="701263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6328780" y="-2842205"/>
            <a:ext cx="5107029" cy="465378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76289" y="499745"/>
            <a:ext cx="9563048" cy="95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>
                <a:solidFill>
                  <a:srgbClr val="CB5B3B"/>
                </a:solidFill>
                <a:latin typeface="Fraunces Bold"/>
              </a:rPr>
              <a:t>3. KHÁM PHÁ VĂN BẢN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517034" y="4482950"/>
            <a:ext cx="7742266" cy="4157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3"/>
              </a:lnSpc>
              <a:spcBef>
                <a:spcPct val="0"/>
              </a:spcBef>
            </a:pPr>
            <a:r>
              <a:rPr lang="en-US" sz="3937">
                <a:solidFill>
                  <a:srgbClr val="000000"/>
                </a:solidFill>
                <a:latin typeface="Roboto Condensed"/>
              </a:rPr>
              <a:t>Văn bản</a:t>
            </a:r>
            <a:r>
              <a:rPr lang="en-US" sz="3937">
                <a:solidFill>
                  <a:srgbClr val="000000"/>
                </a:solidFill>
                <a:latin typeface="Roboto Condensed Italics"/>
              </a:rPr>
              <a:t> Nguyên Hồng – nhà văn của những người cùng khổ</a:t>
            </a:r>
            <a:r>
              <a:rPr lang="en-US" sz="3937">
                <a:solidFill>
                  <a:srgbClr val="000000"/>
                </a:solidFill>
                <a:latin typeface="Roboto Condensed"/>
              </a:rPr>
              <a:t> viết về </a:t>
            </a:r>
            <a:r>
              <a:rPr lang="en-US" sz="3937">
                <a:solidFill>
                  <a:srgbClr val="000000"/>
                </a:solidFill>
                <a:latin typeface="Roboto Condensed Bold"/>
              </a:rPr>
              <a:t>vấn đề</a:t>
            </a:r>
            <a:r>
              <a:rPr lang="en-US" sz="3937">
                <a:solidFill>
                  <a:srgbClr val="000000"/>
                </a:solidFill>
                <a:latin typeface="Roboto Condensed"/>
              </a:rPr>
              <a:t> gì? </a:t>
            </a:r>
            <a:r>
              <a:rPr lang="en-US" sz="3937">
                <a:solidFill>
                  <a:srgbClr val="000000"/>
                </a:solidFill>
                <a:latin typeface="Roboto Condensed Bold"/>
              </a:rPr>
              <a:t>Nội dung bài viết có liên quan như thế nào với nhan đề văn bản</a:t>
            </a:r>
            <a:r>
              <a:rPr lang="en-US" sz="3937">
                <a:solidFill>
                  <a:srgbClr val="000000"/>
                </a:solidFill>
                <a:latin typeface="Roboto Condensed"/>
              </a:rPr>
              <a:t>? Nếu được đặt </a:t>
            </a:r>
            <a:r>
              <a:rPr lang="en-US" sz="3937">
                <a:solidFill>
                  <a:srgbClr val="000000"/>
                </a:solidFill>
                <a:latin typeface="Roboto Condensed Bold"/>
              </a:rPr>
              <a:t>nhan đề khác</a:t>
            </a:r>
            <a:r>
              <a:rPr lang="en-US" sz="3937">
                <a:solidFill>
                  <a:srgbClr val="000000"/>
                </a:solidFill>
                <a:latin typeface="Roboto Condensed"/>
              </a:rPr>
              <a:t> cho văn bản, em sẽ đặt là gì?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899881" y="6805215"/>
            <a:ext cx="6023416" cy="60234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49560" y="8694845"/>
            <a:ext cx="16230600" cy="60413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649660" y="8988736"/>
            <a:ext cx="7315200" cy="15428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678085" y="-2575571"/>
            <a:ext cx="3219831" cy="41148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259065" y="329061"/>
            <a:ext cx="11625110" cy="3303095"/>
            <a:chOff x="-38127" y="-318727"/>
            <a:chExt cx="3061757" cy="8699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23630" cy="272946"/>
            </a:xfrm>
            <a:custGeom>
              <a:avLst/>
              <a:gdLst/>
              <a:ahLst/>
              <a:cxnLst/>
              <a:rect l="l" t="t" r="r" b="b"/>
              <a:pathLst>
                <a:path w="3023630" h="272946">
                  <a:moveTo>
                    <a:pt x="34393" y="0"/>
                  </a:moveTo>
                  <a:lnTo>
                    <a:pt x="2989237" y="0"/>
                  </a:lnTo>
                  <a:cubicBezTo>
                    <a:pt x="2998358" y="0"/>
                    <a:pt x="3007106" y="3623"/>
                    <a:pt x="3013556" y="10073"/>
                  </a:cubicBezTo>
                  <a:cubicBezTo>
                    <a:pt x="3020006" y="16523"/>
                    <a:pt x="3023630" y="25271"/>
                    <a:pt x="3023630" y="34393"/>
                  </a:cubicBezTo>
                  <a:lnTo>
                    <a:pt x="3023630" y="238554"/>
                  </a:lnTo>
                  <a:cubicBezTo>
                    <a:pt x="3023630" y="257548"/>
                    <a:pt x="3008231" y="272946"/>
                    <a:pt x="2989237" y="272946"/>
                  </a:cubicBezTo>
                  <a:lnTo>
                    <a:pt x="34393" y="272946"/>
                  </a:lnTo>
                  <a:cubicBezTo>
                    <a:pt x="15398" y="272946"/>
                    <a:pt x="0" y="257548"/>
                    <a:pt x="0" y="238554"/>
                  </a:cubicBezTo>
                  <a:lnTo>
                    <a:pt x="0" y="34393"/>
                  </a:lnTo>
                  <a:cubicBezTo>
                    <a:pt x="0" y="15398"/>
                    <a:pt x="15398" y="0"/>
                    <a:pt x="34393" y="0"/>
                  </a:cubicBezTo>
                  <a:close/>
                </a:path>
              </a:pathLst>
            </a:custGeom>
            <a:solidFill>
              <a:srgbClr val="B4998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-38127" y="-318727"/>
              <a:ext cx="2956792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Vấn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đề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bàn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luận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: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Nguyên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Hồng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–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nhà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văn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của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những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người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cùng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khổ</a:t>
              </a:r>
              <a:endParaRPr lang="en-US" sz="2599" dirty="0">
                <a:solidFill>
                  <a:srgbClr val="FFFFFF"/>
                </a:solidFill>
                <a:latin typeface="Roboto Condensed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16217" y="2207084"/>
            <a:ext cx="2753643" cy="3266928"/>
            <a:chOff x="-39675" y="-123364"/>
            <a:chExt cx="725239" cy="8604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23050" cy="584788"/>
            </a:xfrm>
            <a:custGeom>
              <a:avLst/>
              <a:gdLst/>
              <a:ahLst/>
              <a:cxnLst/>
              <a:rect l="l" t="t" r="r" b="b"/>
              <a:pathLst>
                <a:path w="623050" h="584788">
                  <a:moveTo>
                    <a:pt x="166905" y="0"/>
                  </a:moveTo>
                  <a:lnTo>
                    <a:pt x="456145" y="0"/>
                  </a:lnTo>
                  <a:cubicBezTo>
                    <a:pt x="500411" y="0"/>
                    <a:pt x="542864" y="17585"/>
                    <a:pt x="574165" y="48885"/>
                  </a:cubicBezTo>
                  <a:cubicBezTo>
                    <a:pt x="605466" y="80186"/>
                    <a:pt x="623050" y="122639"/>
                    <a:pt x="623050" y="166905"/>
                  </a:cubicBezTo>
                  <a:lnTo>
                    <a:pt x="623050" y="417883"/>
                  </a:lnTo>
                  <a:cubicBezTo>
                    <a:pt x="623050" y="462149"/>
                    <a:pt x="605466" y="504602"/>
                    <a:pt x="574165" y="535903"/>
                  </a:cubicBezTo>
                  <a:cubicBezTo>
                    <a:pt x="542864" y="567204"/>
                    <a:pt x="500411" y="584788"/>
                    <a:pt x="456145" y="584788"/>
                  </a:cubicBezTo>
                  <a:lnTo>
                    <a:pt x="166905" y="584788"/>
                  </a:lnTo>
                  <a:cubicBezTo>
                    <a:pt x="122639" y="584788"/>
                    <a:pt x="80186" y="567204"/>
                    <a:pt x="48885" y="535903"/>
                  </a:cubicBezTo>
                  <a:cubicBezTo>
                    <a:pt x="17585" y="504602"/>
                    <a:pt x="0" y="462149"/>
                    <a:pt x="0" y="417883"/>
                  </a:cubicBezTo>
                  <a:lnTo>
                    <a:pt x="0" y="166905"/>
                  </a:lnTo>
                  <a:cubicBezTo>
                    <a:pt x="0" y="122639"/>
                    <a:pt x="17585" y="80186"/>
                    <a:pt x="48885" y="48885"/>
                  </a:cubicBezTo>
                  <a:cubicBezTo>
                    <a:pt x="80186" y="17585"/>
                    <a:pt x="122639" y="0"/>
                    <a:pt x="166905" y="0"/>
                  </a:cubicBezTo>
                  <a:close/>
                </a:path>
              </a:pathLst>
            </a:custGeom>
            <a:solidFill>
              <a:srgbClr val="A17C5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-39675" y="-123364"/>
              <a:ext cx="725239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dirty="0">
                  <a:solidFill>
                    <a:srgbClr val="FFFFFF"/>
                  </a:solidFill>
                  <a:latin typeface="Roboto Condensed Bold"/>
                </a:rPr>
                <a:t>Ý </a:t>
              </a:r>
              <a:r>
                <a:rPr lang="en-US" sz="2499" dirty="0" err="1">
                  <a:solidFill>
                    <a:srgbClr val="FFFFFF"/>
                  </a:solidFill>
                  <a:latin typeface="Roboto Condensed Bold"/>
                </a:rPr>
                <a:t>kiến</a:t>
              </a:r>
              <a:r>
                <a:rPr lang="en-US" sz="2499" dirty="0">
                  <a:solidFill>
                    <a:srgbClr val="FFFFFF"/>
                  </a:solidFill>
                  <a:latin typeface="Roboto Condensed Bold"/>
                </a:rPr>
                <a:t> 1</a:t>
              </a:r>
              <a:r>
                <a:rPr lang="en-US" sz="2499" dirty="0">
                  <a:solidFill>
                    <a:srgbClr val="FFFFFF"/>
                  </a:solidFill>
                  <a:latin typeface="Roboto Condensed"/>
                </a:rPr>
                <a:t>: </a:t>
              </a:r>
              <a:r>
                <a:rPr lang="en-US" sz="2499" dirty="0" err="1">
                  <a:solidFill>
                    <a:srgbClr val="FFFFFF"/>
                  </a:solidFill>
                  <a:latin typeface="Roboto Condensed"/>
                </a:rPr>
                <a:t>Nguyên</a:t>
              </a:r>
              <a:r>
                <a:rPr lang="en-US" sz="24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499" dirty="0" err="1">
                  <a:solidFill>
                    <a:srgbClr val="FFFFFF"/>
                  </a:solidFill>
                  <a:latin typeface="Roboto Condensed"/>
                </a:rPr>
                <a:t>Hồng</a:t>
              </a:r>
              <a:r>
                <a:rPr lang="en-US" sz="24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499" dirty="0" err="1">
                  <a:solidFill>
                    <a:srgbClr val="FFFFFF"/>
                  </a:solidFill>
                  <a:latin typeface="Roboto Condensed"/>
                </a:rPr>
                <a:t>rất</a:t>
              </a:r>
              <a:r>
                <a:rPr lang="en-US" sz="24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499" dirty="0" err="1">
                  <a:solidFill>
                    <a:srgbClr val="FFFFFF"/>
                  </a:solidFill>
                  <a:latin typeface="Roboto Condensed"/>
                </a:rPr>
                <a:t>dễ</a:t>
              </a:r>
              <a:r>
                <a:rPr lang="en-US" sz="2499" dirty="0">
                  <a:solidFill>
                    <a:srgbClr val="FFFFFF"/>
                  </a:solidFill>
                  <a:latin typeface="Roboto Condensed"/>
                </a:rPr>
                <a:t> 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 dirty="0" err="1">
                  <a:solidFill>
                    <a:srgbClr val="FFFFFF"/>
                  </a:solidFill>
                  <a:latin typeface="Roboto Condensed"/>
                </a:rPr>
                <a:t>xúc</a:t>
              </a:r>
              <a:r>
                <a:rPr lang="en-US" sz="24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499" dirty="0" err="1">
                  <a:solidFill>
                    <a:srgbClr val="FFFFFF"/>
                  </a:solidFill>
                  <a:latin typeface="Roboto Condensed"/>
                </a:rPr>
                <a:t>động</a:t>
              </a:r>
              <a:r>
                <a:rPr lang="en-US" sz="2499" dirty="0">
                  <a:solidFill>
                    <a:srgbClr val="FFFFFF"/>
                  </a:solidFill>
                  <a:latin typeface="Roboto Condensed"/>
                </a:rPr>
                <a:t>, </a:t>
              </a:r>
              <a:r>
                <a:rPr lang="en-US" sz="2499" dirty="0" err="1">
                  <a:solidFill>
                    <a:srgbClr val="FFFFFF"/>
                  </a:solidFill>
                  <a:latin typeface="Roboto Condensed"/>
                </a:rPr>
                <a:t>rất</a:t>
              </a:r>
              <a:r>
                <a:rPr lang="en-US" sz="24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499" dirty="0" err="1">
                  <a:solidFill>
                    <a:srgbClr val="FFFFFF"/>
                  </a:solidFill>
                  <a:latin typeface="Roboto Condensed"/>
                </a:rPr>
                <a:t>dễ</a:t>
              </a:r>
              <a:r>
                <a:rPr lang="en-US" sz="24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499" dirty="0" err="1">
                  <a:solidFill>
                    <a:srgbClr val="FFFFFF"/>
                  </a:solidFill>
                  <a:latin typeface="Roboto Condensed"/>
                </a:rPr>
                <a:t>khóc</a:t>
              </a:r>
              <a:endParaRPr lang="en-US" sz="2499" dirty="0">
                <a:solidFill>
                  <a:srgbClr val="FFFFFF"/>
                </a:solidFill>
                <a:latin typeface="Roboto Condensed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8255" y="4672999"/>
            <a:ext cx="3225573" cy="3303088"/>
            <a:chOff x="-102348" y="-123918"/>
            <a:chExt cx="812800" cy="86995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23050" cy="585989"/>
            </a:xfrm>
            <a:custGeom>
              <a:avLst/>
              <a:gdLst/>
              <a:ahLst/>
              <a:cxnLst/>
              <a:rect l="l" t="t" r="r" b="b"/>
              <a:pathLst>
                <a:path w="623050" h="585989">
                  <a:moveTo>
                    <a:pt x="166905" y="0"/>
                  </a:moveTo>
                  <a:lnTo>
                    <a:pt x="456145" y="0"/>
                  </a:lnTo>
                  <a:cubicBezTo>
                    <a:pt x="500411" y="0"/>
                    <a:pt x="542864" y="17585"/>
                    <a:pt x="574165" y="48885"/>
                  </a:cubicBezTo>
                  <a:cubicBezTo>
                    <a:pt x="605466" y="80186"/>
                    <a:pt x="623050" y="122639"/>
                    <a:pt x="623050" y="166905"/>
                  </a:cubicBezTo>
                  <a:lnTo>
                    <a:pt x="623050" y="419084"/>
                  </a:lnTo>
                  <a:cubicBezTo>
                    <a:pt x="623050" y="463349"/>
                    <a:pt x="605466" y="505802"/>
                    <a:pt x="574165" y="537103"/>
                  </a:cubicBezTo>
                  <a:cubicBezTo>
                    <a:pt x="542864" y="568404"/>
                    <a:pt x="500411" y="585989"/>
                    <a:pt x="456145" y="585989"/>
                  </a:cubicBezTo>
                  <a:lnTo>
                    <a:pt x="166905" y="585989"/>
                  </a:lnTo>
                  <a:cubicBezTo>
                    <a:pt x="122639" y="585989"/>
                    <a:pt x="80186" y="568404"/>
                    <a:pt x="48885" y="537103"/>
                  </a:cubicBezTo>
                  <a:cubicBezTo>
                    <a:pt x="17585" y="505802"/>
                    <a:pt x="0" y="463349"/>
                    <a:pt x="0" y="419084"/>
                  </a:cubicBezTo>
                  <a:lnTo>
                    <a:pt x="0" y="166905"/>
                  </a:lnTo>
                  <a:cubicBezTo>
                    <a:pt x="0" y="122639"/>
                    <a:pt x="17585" y="80186"/>
                    <a:pt x="48885" y="48885"/>
                  </a:cubicBezTo>
                  <a:cubicBezTo>
                    <a:pt x="80186" y="17585"/>
                    <a:pt x="122639" y="0"/>
                    <a:pt x="166905" y="0"/>
                  </a:cubicBezTo>
                  <a:close/>
                </a:path>
              </a:pathLst>
            </a:custGeom>
            <a:solidFill>
              <a:srgbClr val="A17C5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-102348" y="-123918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r>
                <a:rPr lang="en-US" sz="2599" dirty="0">
                  <a:solidFill>
                    <a:srgbClr val="FFFFFF"/>
                  </a:solidFill>
                  <a:latin typeface="Roboto Condensed Bold"/>
                </a:rPr>
                <a:t>Ý </a:t>
              </a:r>
              <a:r>
                <a:rPr lang="en-US" sz="2599" dirty="0" err="1">
                  <a:solidFill>
                    <a:srgbClr val="FFFFFF"/>
                  </a:solidFill>
                  <a:latin typeface="Roboto Condensed Bold"/>
                </a:rPr>
                <a:t>kiến</a:t>
              </a:r>
              <a:r>
                <a:rPr lang="en-US" sz="2599" dirty="0">
                  <a:solidFill>
                    <a:srgbClr val="FFFFFF"/>
                  </a:solidFill>
                  <a:latin typeface="Roboto Condensed Bold"/>
                </a:rPr>
                <a:t> 2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: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Lí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do 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 dirty="0" err="1">
                  <a:solidFill>
                    <a:srgbClr val="FFFFFF"/>
                  </a:solidFill>
                  <a:latin typeface="Roboto Condensed"/>
                </a:rPr>
                <a:t>bồi</a:t>
              </a:r>
              <a:r>
                <a:rPr lang="en-US" sz="24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499" dirty="0" err="1">
                  <a:solidFill>
                    <a:srgbClr val="FFFFFF"/>
                  </a:solidFill>
                  <a:latin typeface="Roboto Condensed"/>
                </a:rPr>
                <a:t>đắp</a:t>
              </a:r>
              <a:r>
                <a:rPr lang="en-US" sz="24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499" dirty="0" err="1">
                  <a:solidFill>
                    <a:srgbClr val="FFFFFF"/>
                  </a:solidFill>
                  <a:latin typeface="Roboto Condensed"/>
                </a:rPr>
                <a:t>nên</a:t>
              </a:r>
              <a:r>
                <a:rPr lang="en-US" sz="24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499" dirty="0" err="1">
                  <a:solidFill>
                    <a:srgbClr val="FFFFFF"/>
                  </a:solidFill>
                  <a:latin typeface="Roboto Condensed"/>
                </a:rPr>
                <a:t>tính</a:t>
              </a:r>
              <a:r>
                <a:rPr lang="en-US" sz="2499" dirty="0">
                  <a:solidFill>
                    <a:srgbClr val="FFFFFF"/>
                  </a:solidFill>
                  <a:latin typeface="Roboto Condensed"/>
                </a:rPr>
                <a:t> 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 dirty="0" err="1">
                  <a:solidFill>
                    <a:srgbClr val="FFFFFF"/>
                  </a:solidFill>
                  <a:latin typeface="Roboto Condensed"/>
                </a:rPr>
                <a:t>nhạy</a:t>
              </a:r>
              <a:r>
                <a:rPr lang="en-US" sz="24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499" dirty="0" err="1">
                  <a:solidFill>
                    <a:srgbClr val="FFFFFF"/>
                  </a:solidFill>
                  <a:latin typeface="Roboto Condensed"/>
                </a:rPr>
                <a:t>cảm</a:t>
              </a:r>
              <a:r>
                <a:rPr lang="en-US" sz="24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499" dirty="0" err="1">
                  <a:solidFill>
                    <a:srgbClr val="FFFFFF"/>
                  </a:solidFill>
                  <a:latin typeface="Roboto Condensed"/>
                </a:rPr>
                <a:t>của</a:t>
              </a:r>
              <a:r>
                <a:rPr lang="en-US" sz="2499" dirty="0">
                  <a:solidFill>
                    <a:srgbClr val="FFFFFF"/>
                  </a:solidFill>
                  <a:latin typeface="Roboto Condensed"/>
                </a:rPr>
                <a:t> 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 dirty="0" err="1">
                  <a:solidFill>
                    <a:srgbClr val="FFFFFF"/>
                  </a:solidFill>
                  <a:latin typeface="Roboto Condensed"/>
                </a:rPr>
                <a:t>Nguyên</a:t>
              </a:r>
              <a:r>
                <a:rPr lang="en-US" sz="24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499" dirty="0" err="1">
                  <a:solidFill>
                    <a:srgbClr val="FFFFFF"/>
                  </a:solidFill>
                  <a:latin typeface="Roboto Condensed"/>
                </a:rPr>
                <a:t>Hồng</a:t>
              </a:r>
              <a:endParaRPr lang="en-US" sz="2499" dirty="0">
                <a:solidFill>
                  <a:srgbClr val="FFFFFF"/>
                </a:solidFill>
                <a:latin typeface="Roboto Condensed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66858" y="7160682"/>
            <a:ext cx="2365643" cy="3266925"/>
            <a:chOff x="0" y="-145053"/>
            <a:chExt cx="623050" cy="86042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23050" cy="570320"/>
            </a:xfrm>
            <a:custGeom>
              <a:avLst/>
              <a:gdLst/>
              <a:ahLst/>
              <a:cxnLst/>
              <a:rect l="l" t="t" r="r" b="b"/>
              <a:pathLst>
                <a:path w="623050" h="570320">
                  <a:moveTo>
                    <a:pt x="166905" y="0"/>
                  </a:moveTo>
                  <a:lnTo>
                    <a:pt x="456145" y="0"/>
                  </a:lnTo>
                  <a:cubicBezTo>
                    <a:pt x="500411" y="0"/>
                    <a:pt x="542864" y="17585"/>
                    <a:pt x="574165" y="48885"/>
                  </a:cubicBezTo>
                  <a:cubicBezTo>
                    <a:pt x="605466" y="80186"/>
                    <a:pt x="623050" y="122639"/>
                    <a:pt x="623050" y="166905"/>
                  </a:cubicBezTo>
                  <a:lnTo>
                    <a:pt x="623050" y="403415"/>
                  </a:lnTo>
                  <a:cubicBezTo>
                    <a:pt x="623050" y="447681"/>
                    <a:pt x="605466" y="490134"/>
                    <a:pt x="574165" y="521435"/>
                  </a:cubicBezTo>
                  <a:cubicBezTo>
                    <a:pt x="542864" y="552735"/>
                    <a:pt x="500411" y="570320"/>
                    <a:pt x="456145" y="570320"/>
                  </a:cubicBezTo>
                  <a:lnTo>
                    <a:pt x="166905" y="570320"/>
                  </a:lnTo>
                  <a:cubicBezTo>
                    <a:pt x="122639" y="570320"/>
                    <a:pt x="80186" y="552735"/>
                    <a:pt x="48885" y="521435"/>
                  </a:cubicBezTo>
                  <a:cubicBezTo>
                    <a:pt x="17585" y="490134"/>
                    <a:pt x="0" y="447681"/>
                    <a:pt x="0" y="403415"/>
                  </a:cubicBezTo>
                  <a:lnTo>
                    <a:pt x="0" y="166905"/>
                  </a:lnTo>
                  <a:cubicBezTo>
                    <a:pt x="0" y="122639"/>
                    <a:pt x="17585" y="80186"/>
                    <a:pt x="48885" y="48885"/>
                  </a:cubicBezTo>
                  <a:cubicBezTo>
                    <a:pt x="80186" y="17585"/>
                    <a:pt x="122639" y="0"/>
                    <a:pt x="166905" y="0"/>
                  </a:cubicBezTo>
                  <a:close/>
                </a:path>
              </a:pathLst>
            </a:custGeom>
            <a:solidFill>
              <a:srgbClr val="A17C5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2135" y="-145053"/>
              <a:ext cx="606907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dirty="0">
                  <a:solidFill>
                    <a:srgbClr val="FFFFFF"/>
                  </a:solidFill>
                  <a:latin typeface="Roboto Condensed Bold"/>
                </a:rPr>
                <a:t>Ý </a:t>
              </a:r>
              <a:r>
                <a:rPr lang="en-US" sz="2499" dirty="0" err="1">
                  <a:solidFill>
                    <a:srgbClr val="FFFFFF"/>
                  </a:solidFill>
                  <a:latin typeface="Roboto Condensed Bold"/>
                </a:rPr>
                <a:t>kiến</a:t>
              </a:r>
              <a:r>
                <a:rPr lang="en-US" sz="2499" dirty="0">
                  <a:solidFill>
                    <a:srgbClr val="FFFFFF"/>
                  </a:solidFill>
                  <a:latin typeface="Roboto Condensed Bold"/>
                </a:rPr>
                <a:t> 3</a:t>
              </a:r>
              <a:r>
                <a:rPr lang="en-US" sz="2499" dirty="0">
                  <a:solidFill>
                    <a:srgbClr val="FFFFFF"/>
                  </a:solidFill>
                  <a:latin typeface="Roboto Condensed"/>
                </a:rPr>
                <a:t>: </a:t>
              </a:r>
              <a:r>
                <a:rPr lang="en-US" sz="2499" dirty="0" err="1">
                  <a:solidFill>
                    <a:srgbClr val="FFFFFF"/>
                  </a:solidFill>
                  <a:latin typeface="Roboto Condensed"/>
                </a:rPr>
                <a:t>Sự</a:t>
              </a:r>
              <a:r>
                <a:rPr lang="en-US" sz="24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499" dirty="0" err="1">
                  <a:solidFill>
                    <a:srgbClr val="FFFFFF"/>
                  </a:solidFill>
                  <a:latin typeface="Roboto Condensed"/>
                </a:rPr>
                <a:t>vất</a:t>
              </a:r>
              <a:r>
                <a:rPr lang="en-US" sz="24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499" dirty="0" err="1">
                  <a:solidFill>
                    <a:srgbClr val="FFFFFF"/>
                  </a:solidFill>
                  <a:latin typeface="Roboto Condensed"/>
                </a:rPr>
                <a:t>vả</a:t>
              </a:r>
              <a:r>
                <a:rPr lang="en-US" sz="24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499" dirty="0" err="1">
                  <a:solidFill>
                    <a:srgbClr val="FFFFFF"/>
                  </a:solidFill>
                  <a:latin typeface="Roboto Condensed"/>
                </a:rPr>
                <a:t>làm</a:t>
              </a:r>
              <a:r>
                <a:rPr lang="en-US" sz="24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499" dirty="0" err="1">
                  <a:solidFill>
                    <a:srgbClr val="FFFFFF"/>
                  </a:solidFill>
                  <a:latin typeface="Roboto Condensed"/>
                </a:rPr>
                <a:t>nên</a:t>
              </a:r>
              <a:r>
                <a:rPr lang="en-US" sz="24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499" dirty="0" err="1">
                  <a:solidFill>
                    <a:srgbClr val="FFFFFF"/>
                  </a:solidFill>
                  <a:latin typeface="Roboto Condensed"/>
                </a:rPr>
                <a:t>phong</a:t>
              </a:r>
              <a:r>
                <a:rPr lang="en-US" sz="24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499" dirty="0" err="1">
                  <a:solidFill>
                    <a:srgbClr val="FFFFFF"/>
                  </a:solidFill>
                  <a:latin typeface="Roboto Condensed"/>
                </a:rPr>
                <a:t>cách</a:t>
              </a:r>
              <a:r>
                <a:rPr lang="en-US" sz="24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499" dirty="0" err="1">
                  <a:solidFill>
                    <a:srgbClr val="FFFFFF"/>
                  </a:solidFill>
                  <a:latin typeface="Roboto Condensed"/>
                </a:rPr>
                <a:t>riêng</a:t>
              </a:r>
              <a:r>
                <a:rPr lang="en-US" sz="24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499" dirty="0" err="1">
                  <a:solidFill>
                    <a:srgbClr val="FFFFFF"/>
                  </a:solidFill>
                  <a:latin typeface="Roboto Condensed"/>
                </a:rPr>
                <a:t>của</a:t>
              </a:r>
              <a:r>
                <a:rPr lang="en-US" sz="24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499" dirty="0" err="1">
                  <a:solidFill>
                    <a:srgbClr val="FFFFFF"/>
                  </a:solidFill>
                  <a:latin typeface="Roboto Condensed"/>
                </a:rPr>
                <a:t>nhà</a:t>
              </a:r>
              <a:r>
                <a:rPr lang="en-US" sz="24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499" dirty="0" err="1">
                  <a:solidFill>
                    <a:srgbClr val="FFFFFF"/>
                  </a:solidFill>
                  <a:latin typeface="Roboto Condensed"/>
                </a:rPr>
                <a:t>văn</a:t>
              </a:r>
              <a:endParaRPr lang="en-US" sz="2499" dirty="0">
                <a:solidFill>
                  <a:srgbClr val="FFFFFF"/>
                </a:solidFill>
                <a:latin typeface="Roboto Condensed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621655" y="2114446"/>
            <a:ext cx="9038304" cy="3303094"/>
            <a:chOff x="-1682" y="-173516"/>
            <a:chExt cx="2380459" cy="86995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378777" cy="533280"/>
            </a:xfrm>
            <a:custGeom>
              <a:avLst/>
              <a:gdLst/>
              <a:ahLst/>
              <a:cxnLst/>
              <a:rect l="l" t="t" r="r" b="b"/>
              <a:pathLst>
                <a:path w="2378777" h="533280">
                  <a:moveTo>
                    <a:pt x="43716" y="0"/>
                  </a:moveTo>
                  <a:lnTo>
                    <a:pt x="2335061" y="0"/>
                  </a:lnTo>
                  <a:cubicBezTo>
                    <a:pt x="2359205" y="0"/>
                    <a:pt x="2378777" y="19572"/>
                    <a:pt x="2378777" y="43716"/>
                  </a:cubicBezTo>
                  <a:lnTo>
                    <a:pt x="2378777" y="489565"/>
                  </a:lnTo>
                  <a:cubicBezTo>
                    <a:pt x="2378777" y="513708"/>
                    <a:pt x="2359205" y="533280"/>
                    <a:pt x="2335061" y="533280"/>
                  </a:cubicBezTo>
                  <a:lnTo>
                    <a:pt x="43716" y="533280"/>
                  </a:lnTo>
                  <a:cubicBezTo>
                    <a:pt x="32122" y="533280"/>
                    <a:pt x="21002" y="528675"/>
                    <a:pt x="12804" y="520476"/>
                  </a:cubicBezTo>
                  <a:cubicBezTo>
                    <a:pt x="4606" y="512278"/>
                    <a:pt x="0" y="501159"/>
                    <a:pt x="0" y="489565"/>
                  </a:cubicBezTo>
                  <a:lnTo>
                    <a:pt x="0" y="43716"/>
                  </a:lnTo>
                  <a:cubicBezTo>
                    <a:pt x="0" y="19572"/>
                    <a:pt x="19572" y="0"/>
                    <a:pt x="43716" y="0"/>
                  </a:cubicBezTo>
                  <a:close/>
                </a:path>
              </a:pathLst>
            </a:custGeom>
            <a:solidFill>
              <a:srgbClr val="B49980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-1682" y="-173516"/>
              <a:ext cx="2378777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518158" lvl="1" indent="-259079">
                <a:lnSpc>
                  <a:spcPts val="3359"/>
                </a:lnSpc>
                <a:buFont typeface="Arial"/>
                <a:buChar char="•"/>
              </a:pP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Khóc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khi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nhớ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đến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bạn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bè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,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đồng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chí</a:t>
              </a:r>
              <a:endParaRPr lang="en-US" sz="2399" dirty="0">
                <a:solidFill>
                  <a:srgbClr val="FFFFFF"/>
                </a:solidFill>
                <a:latin typeface="Roboto Condensed"/>
              </a:endParaRPr>
            </a:p>
            <a:p>
              <a:pPr marL="518158" lvl="1" indent="-259079">
                <a:lnSpc>
                  <a:spcPts val="3359"/>
                </a:lnSpc>
                <a:buFont typeface="Arial"/>
                <a:buChar char="•"/>
              </a:pP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Khóc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khi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nghĩ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đến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đời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sống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khổ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cực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của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nhân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dân</a:t>
              </a:r>
              <a:endParaRPr lang="en-US" sz="2399" dirty="0">
                <a:solidFill>
                  <a:srgbClr val="FFFFFF"/>
                </a:solidFill>
                <a:latin typeface="Roboto Condensed"/>
              </a:endParaRPr>
            </a:p>
            <a:p>
              <a:pPr marL="518158" lvl="1" indent="-259079">
                <a:lnSpc>
                  <a:spcPts val="3359"/>
                </a:lnSpc>
                <a:buFont typeface="Arial"/>
                <a:buChar char="•"/>
              </a:pP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Khóc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khi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nói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đến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công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ơn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Tổ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Quốc</a:t>
              </a:r>
              <a:endParaRPr lang="en-US" sz="2399" dirty="0">
                <a:solidFill>
                  <a:srgbClr val="FFFFFF"/>
                </a:solidFill>
                <a:latin typeface="Roboto Condensed"/>
              </a:endParaRPr>
            </a:p>
            <a:p>
              <a:pPr marL="518158" lvl="1" indent="-259079">
                <a:lnSpc>
                  <a:spcPts val="3359"/>
                </a:lnSpc>
                <a:buFont typeface="Arial"/>
                <a:buChar char="•"/>
              </a:pP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Khóc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khi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kể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lại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khổ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đau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,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oan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trái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của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những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nhân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vật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do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mình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tạo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ra</a:t>
              </a:r>
              <a:endParaRPr lang="en-US" sz="2399" dirty="0">
                <a:solidFill>
                  <a:srgbClr val="FFFFFF"/>
                </a:solidFill>
                <a:latin typeface="Roboto Condensed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628041" y="4638228"/>
            <a:ext cx="9031918" cy="3303088"/>
            <a:chOff x="0" y="-175079"/>
            <a:chExt cx="2378777" cy="86995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378777" cy="501983"/>
            </a:xfrm>
            <a:custGeom>
              <a:avLst/>
              <a:gdLst/>
              <a:ahLst/>
              <a:cxnLst/>
              <a:rect l="l" t="t" r="r" b="b"/>
              <a:pathLst>
                <a:path w="2378777" h="501983">
                  <a:moveTo>
                    <a:pt x="43716" y="0"/>
                  </a:moveTo>
                  <a:lnTo>
                    <a:pt x="2335061" y="0"/>
                  </a:lnTo>
                  <a:cubicBezTo>
                    <a:pt x="2359205" y="0"/>
                    <a:pt x="2378777" y="19572"/>
                    <a:pt x="2378777" y="43716"/>
                  </a:cubicBezTo>
                  <a:lnTo>
                    <a:pt x="2378777" y="458267"/>
                  </a:lnTo>
                  <a:cubicBezTo>
                    <a:pt x="2378777" y="482410"/>
                    <a:pt x="2359205" y="501983"/>
                    <a:pt x="2335061" y="501983"/>
                  </a:cubicBezTo>
                  <a:lnTo>
                    <a:pt x="43716" y="501983"/>
                  </a:lnTo>
                  <a:cubicBezTo>
                    <a:pt x="19572" y="501983"/>
                    <a:pt x="0" y="482410"/>
                    <a:pt x="0" y="458267"/>
                  </a:cubicBezTo>
                  <a:lnTo>
                    <a:pt x="0" y="43716"/>
                  </a:lnTo>
                  <a:cubicBezTo>
                    <a:pt x="0" y="19572"/>
                    <a:pt x="19572" y="0"/>
                    <a:pt x="43716" y="0"/>
                  </a:cubicBezTo>
                  <a:close/>
                </a:path>
              </a:pathLst>
            </a:custGeom>
            <a:solidFill>
              <a:srgbClr val="B49980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175079"/>
              <a:ext cx="2353398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518158" lvl="1" indent="-259079" algn="just">
                <a:lnSpc>
                  <a:spcPts val="3359"/>
                </a:lnSpc>
                <a:buFont typeface="Arial"/>
                <a:buChar char="•"/>
              </a:pP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Mồ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côi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cha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khi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12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tuổi</a:t>
              </a:r>
              <a:endParaRPr lang="en-US" sz="2399" dirty="0">
                <a:solidFill>
                  <a:srgbClr val="FFFFFF"/>
                </a:solidFill>
                <a:latin typeface="Roboto Condensed"/>
              </a:endParaRPr>
            </a:p>
            <a:p>
              <a:pPr marL="518158" lvl="1" indent="-259079" algn="just">
                <a:lnSpc>
                  <a:spcPts val="3359"/>
                </a:lnSpc>
                <a:buFont typeface="Arial"/>
                <a:buChar char="•"/>
              </a:pP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Mẹ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lấy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chồng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khác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,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thường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đi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làm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ăn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xa</a:t>
              </a:r>
              <a:endParaRPr lang="en-US" sz="2399" dirty="0">
                <a:solidFill>
                  <a:srgbClr val="FFFFFF"/>
                </a:solidFill>
                <a:latin typeface="Roboto Condensed"/>
              </a:endParaRPr>
            </a:p>
            <a:p>
              <a:pPr marL="518158" lvl="1" indent="-259079" algn="just">
                <a:lnSpc>
                  <a:spcPts val="3359"/>
                </a:lnSpc>
                <a:buFont typeface="Arial"/>
                <a:buChar char="•"/>
              </a:pP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“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Giá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ai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cho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tôi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một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xu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nhỉ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?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Chỉ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một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xu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thôi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!...”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4550053" y="7262183"/>
            <a:ext cx="9109906" cy="3303093"/>
            <a:chOff x="-20540" y="-136001"/>
            <a:chExt cx="2399317" cy="86995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378777" cy="611102"/>
            </a:xfrm>
            <a:custGeom>
              <a:avLst/>
              <a:gdLst/>
              <a:ahLst/>
              <a:cxnLst/>
              <a:rect l="l" t="t" r="r" b="b"/>
              <a:pathLst>
                <a:path w="2378777" h="611102">
                  <a:moveTo>
                    <a:pt x="43716" y="0"/>
                  </a:moveTo>
                  <a:lnTo>
                    <a:pt x="2335061" y="0"/>
                  </a:lnTo>
                  <a:cubicBezTo>
                    <a:pt x="2359205" y="0"/>
                    <a:pt x="2378777" y="19572"/>
                    <a:pt x="2378777" y="43716"/>
                  </a:cubicBezTo>
                  <a:lnTo>
                    <a:pt x="2378777" y="567386"/>
                  </a:lnTo>
                  <a:cubicBezTo>
                    <a:pt x="2378777" y="591530"/>
                    <a:pt x="2359205" y="611102"/>
                    <a:pt x="2335061" y="611102"/>
                  </a:cubicBezTo>
                  <a:lnTo>
                    <a:pt x="43716" y="611102"/>
                  </a:lnTo>
                  <a:cubicBezTo>
                    <a:pt x="19572" y="611102"/>
                    <a:pt x="0" y="591530"/>
                    <a:pt x="0" y="567386"/>
                  </a:cubicBezTo>
                  <a:lnTo>
                    <a:pt x="0" y="43716"/>
                  </a:lnTo>
                  <a:cubicBezTo>
                    <a:pt x="0" y="19572"/>
                    <a:pt x="19572" y="0"/>
                    <a:pt x="43716" y="0"/>
                  </a:cubicBezTo>
                  <a:close/>
                </a:path>
              </a:pathLst>
            </a:custGeom>
            <a:solidFill>
              <a:srgbClr val="B49980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-20540" y="-136001"/>
              <a:ext cx="238601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518158" lvl="1" indent="-259079">
                <a:lnSpc>
                  <a:spcPts val="3359"/>
                </a:lnSpc>
                <a:buFont typeface="Arial"/>
                <a:buChar char="•"/>
              </a:pP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“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Ngay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từ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tuổi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cắp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sách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đến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trường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ông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đã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phải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lặn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lội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với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đời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sống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dân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nghèo</a:t>
              </a:r>
              <a:endParaRPr lang="en-US" sz="2399" dirty="0">
                <a:solidFill>
                  <a:srgbClr val="FFFFFF"/>
                </a:solidFill>
                <a:latin typeface="Roboto Condensed"/>
              </a:endParaRPr>
            </a:p>
            <a:p>
              <a:pPr marL="518158" lvl="1" indent="-259079">
                <a:lnSpc>
                  <a:spcPts val="3359"/>
                </a:lnSpc>
                <a:buFont typeface="Arial"/>
                <a:buChar char="•"/>
              </a:pP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Năm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16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tuổi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đến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thành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phố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Hải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Phòng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sinh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sống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    </a:t>
              </a:r>
            </a:p>
            <a:p>
              <a:pPr marL="518158" lvl="1" indent="-259079">
                <a:lnSpc>
                  <a:spcPts val="3359"/>
                </a:lnSpc>
                <a:buFont typeface="Arial"/>
                <a:buChar char="•"/>
              </a:pP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Giản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dị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trong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thói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quen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ăn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mặc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,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đi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đứng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,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nói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năng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,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thái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độ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giao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tiếp</a:t>
              </a:r>
              <a:endParaRPr lang="en-US" sz="2399" dirty="0">
                <a:solidFill>
                  <a:srgbClr val="FFFFFF"/>
                </a:solidFill>
                <a:latin typeface="Roboto Condensed"/>
              </a:endParaRPr>
            </a:p>
            <a:p>
              <a:pPr marL="518158" lvl="1" indent="-259079">
                <a:lnSpc>
                  <a:spcPts val="3359"/>
                </a:lnSpc>
                <a:buFont typeface="Arial"/>
                <a:buChar char="•"/>
              </a:pP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Lời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nói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của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bà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Nguyên</a:t>
              </a:r>
              <a:r>
                <a:rPr lang="en-US" sz="2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Roboto Condensed"/>
                </a:rPr>
                <a:t>Hồng</a:t>
              </a:r>
              <a:endParaRPr lang="en-US" sz="2399" dirty="0">
                <a:solidFill>
                  <a:srgbClr val="FFFFFF"/>
                </a:solidFill>
                <a:latin typeface="Roboto Condensed"/>
              </a:endParaRPr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939957" flipH="1">
            <a:off x="2966492" y="4640314"/>
            <a:ext cx="1500378" cy="46324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939957" flipH="1">
            <a:off x="2966492" y="7136804"/>
            <a:ext cx="1500378" cy="463242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939957" flipH="1">
            <a:off x="2966492" y="9528536"/>
            <a:ext cx="1500378" cy="463242"/>
          </a:xfrm>
          <a:prstGeom prst="rect">
            <a:avLst/>
          </a:prstGeom>
        </p:spPr>
      </p:pic>
      <p:grpSp>
        <p:nvGrpSpPr>
          <p:cNvPr id="29" name="Group 29"/>
          <p:cNvGrpSpPr/>
          <p:nvPr/>
        </p:nvGrpSpPr>
        <p:grpSpPr>
          <a:xfrm>
            <a:off x="14358337" y="2675482"/>
            <a:ext cx="3488109" cy="3416224"/>
            <a:chOff x="0" y="0"/>
            <a:chExt cx="918679" cy="899746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918679" cy="899746"/>
            </a:xfrm>
            <a:custGeom>
              <a:avLst/>
              <a:gdLst/>
              <a:ahLst/>
              <a:cxnLst/>
              <a:rect l="l" t="t" r="r" b="b"/>
              <a:pathLst>
                <a:path w="918679" h="899746">
                  <a:moveTo>
                    <a:pt x="113195" y="0"/>
                  </a:moveTo>
                  <a:lnTo>
                    <a:pt x="805484" y="0"/>
                  </a:lnTo>
                  <a:cubicBezTo>
                    <a:pt x="868000" y="0"/>
                    <a:pt x="918679" y="50679"/>
                    <a:pt x="918679" y="113195"/>
                  </a:cubicBezTo>
                  <a:lnTo>
                    <a:pt x="918679" y="786551"/>
                  </a:lnTo>
                  <a:cubicBezTo>
                    <a:pt x="918679" y="816572"/>
                    <a:pt x="906753" y="845364"/>
                    <a:pt x="885525" y="866592"/>
                  </a:cubicBezTo>
                  <a:cubicBezTo>
                    <a:pt x="864297" y="887820"/>
                    <a:pt x="835505" y="899746"/>
                    <a:pt x="805484" y="899746"/>
                  </a:cubicBezTo>
                  <a:lnTo>
                    <a:pt x="113195" y="899746"/>
                  </a:lnTo>
                  <a:cubicBezTo>
                    <a:pt x="50679" y="899746"/>
                    <a:pt x="0" y="849067"/>
                    <a:pt x="0" y="786551"/>
                  </a:cubicBezTo>
                  <a:lnTo>
                    <a:pt x="0" y="113195"/>
                  </a:lnTo>
                  <a:cubicBezTo>
                    <a:pt x="0" y="50679"/>
                    <a:pt x="50679" y="0"/>
                    <a:pt x="113195" y="0"/>
                  </a:cubicBezTo>
                  <a:close/>
                </a:path>
              </a:pathLst>
            </a:custGeom>
            <a:solidFill>
              <a:srgbClr val="676766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45920" y="2388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</a:pPr>
              <a:r>
                <a:rPr lang="en-US" sz="2700" dirty="0" err="1">
                  <a:solidFill>
                    <a:srgbClr val="FFFFFF"/>
                  </a:solidFill>
                  <a:latin typeface="Roboto Condensed"/>
                </a:rPr>
                <a:t>Nhận</a:t>
              </a:r>
              <a:r>
                <a:rPr lang="en-US" sz="2700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700" dirty="0" err="1">
                  <a:solidFill>
                    <a:srgbClr val="FFFFFF"/>
                  </a:solidFill>
                  <a:latin typeface="Roboto Condensed"/>
                </a:rPr>
                <a:t>xét</a:t>
              </a:r>
              <a:r>
                <a:rPr lang="en-US" sz="2700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700" dirty="0" err="1">
                  <a:solidFill>
                    <a:srgbClr val="FFFFFF"/>
                  </a:solidFill>
                  <a:latin typeface="Roboto Condensed"/>
                </a:rPr>
                <a:t>về</a:t>
              </a:r>
              <a:r>
                <a:rPr lang="en-US" sz="2700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700" dirty="0" err="1">
                  <a:solidFill>
                    <a:srgbClr val="FFFFFF"/>
                  </a:solidFill>
                  <a:latin typeface="Roboto Condensed"/>
                </a:rPr>
                <a:t>cách</a:t>
              </a:r>
              <a:r>
                <a:rPr lang="en-US" sz="2700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700" dirty="0" err="1">
                  <a:solidFill>
                    <a:srgbClr val="FFFFFF"/>
                  </a:solidFill>
                  <a:latin typeface="Roboto Condensed"/>
                </a:rPr>
                <a:t>sử</a:t>
              </a:r>
              <a:r>
                <a:rPr lang="en-US" sz="2700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700" dirty="0" err="1">
                  <a:solidFill>
                    <a:srgbClr val="FFFFFF"/>
                  </a:solidFill>
                  <a:latin typeface="Roboto Condensed"/>
                </a:rPr>
                <a:t>dụng</a:t>
              </a:r>
              <a:r>
                <a:rPr lang="en-US" sz="2700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700" dirty="0" err="1">
                  <a:solidFill>
                    <a:srgbClr val="FFFFFF"/>
                  </a:solidFill>
                  <a:latin typeface="Roboto Condensed"/>
                </a:rPr>
                <a:t>và</a:t>
              </a:r>
              <a:r>
                <a:rPr lang="en-US" sz="2700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700" dirty="0" err="1">
                  <a:solidFill>
                    <a:srgbClr val="FFFFFF"/>
                  </a:solidFill>
                  <a:latin typeface="Roboto Condensed"/>
                </a:rPr>
                <a:t>sắp</a:t>
              </a:r>
              <a:r>
                <a:rPr lang="en-US" sz="2700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700" dirty="0" err="1">
                  <a:solidFill>
                    <a:srgbClr val="FFFFFF"/>
                  </a:solidFill>
                  <a:latin typeface="Roboto Condensed"/>
                </a:rPr>
                <a:t>xếp</a:t>
              </a:r>
              <a:r>
                <a:rPr lang="en-US" sz="2700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700" dirty="0" err="1">
                  <a:solidFill>
                    <a:srgbClr val="FFFFFF"/>
                  </a:solidFill>
                  <a:latin typeface="Roboto Condensed"/>
                </a:rPr>
                <a:t>bằng</a:t>
              </a:r>
              <a:r>
                <a:rPr lang="en-US" sz="2700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700" dirty="0" err="1">
                  <a:solidFill>
                    <a:srgbClr val="FFFFFF"/>
                  </a:solidFill>
                  <a:latin typeface="Roboto Condensed"/>
                </a:rPr>
                <a:t>chứng</a:t>
              </a:r>
              <a:r>
                <a:rPr lang="en-US" sz="2700" dirty="0">
                  <a:solidFill>
                    <a:srgbClr val="FFFFFF"/>
                  </a:solidFill>
                  <a:latin typeface="Roboto Condensed"/>
                </a:rPr>
                <a:t>: </a:t>
              </a:r>
              <a:r>
                <a:rPr lang="en-US" sz="2700" dirty="0" err="1">
                  <a:solidFill>
                    <a:srgbClr val="FFFFFF"/>
                  </a:solidFill>
                  <a:latin typeface="Roboto Condensed"/>
                </a:rPr>
                <a:t>Dẫn</a:t>
              </a:r>
              <a:r>
                <a:rPr lang="en-US" sz="2700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700" dirty="0" err="1">
                  <a:solidFill>
                    <a:srgbClr val="FFFFFF"/>
                  </a:solidFill>
                  <a:latin typeface="Roboto Condensed"/>
                </a:rPr>
                <a:t>chứng</a:t>
              </a:r>
              <a:r>
                <a:rPr lang="en-US" sz="2700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700" dirty="0" err="1">
                  <a:solidFill>
                    <a:srgbClr val="FFFFFF"/>
                  </a:solidFill>
                  <a:latin typeface="Roboto Condensed"/>
                </a:rPr>
                <a:t>được</a:t>
              </a:r>
              <a:r>
                <a:rPr lang="en-US" sz="2700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700" dirty="0" err="1">
                  <a:solidFill>
                    <a:srgbClr val="FFFFFF"/>
                  </a:solidFill>
                  <a:latin typeface="Roboto Condensed"/>
                </a:rPr>
                <a:t>liệt</a:t>
              </a:r>
              <a:r>
                <a:rPr lang="en-US" sz="2700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700" dirty="0" err="1">
                  <a:solidFill>
                    <a:srgbClr val="FFFFFF"/>
                  </a:solidFill>
                  <a:latin typeface="Roboto Condensed"/>
                </a:rPr>
                <a:t>kê</a:t>
              </a:r>
              <a:r>
                <a:rPr lang="en-US" sz="2700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700" dirty="0" err="1">
                  <a:solidFill>
                    <a:srgbClr val="FFFFFF"/>
                  </a:solidFill>
                  <a:latin typeface="Roboto Condensed"/>
                </a:rPr>
                <a:t>cụ</a:t>
              </a:r>
              <a:r>
                <a:rPr lang="en-US" sz="2700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700" dirty="0" err="1">
                  <a:solidFill>
                    <a:srgbClr val="FFFFFF"/>
                  </a:solidFill>
                  <a:latin typeface="Roboto Condensed"/>
                </a:rPr>
                <a:t>thể</a:t>
              </a:r>
              <a:r>
                <a:rPr lang="en-US" sz="2700" dirty="0">
                  <a:solidFill>
                    <a:srgbClr val="FFFFFF"/>
                  </a:solidFill>
                  <a:latin typeface="Roboto Condensed"/>
                </a:rPr>
                <a:t>, </a:t>
              </a:r>
              <a:r>
                <a:rPr lang="en-US" sz="2700" dirty="0" err="1">
                  <a:solidFill>
                    <a:srgbClr val="FFFFFF"/>
                  </a:solidFill>
                  <a:latin typeface="Roboto Condensed"/>
                </a:rPr>
                <a:t>toàn</a:t>
              </a:r>
              <a:r>
                <a:rPr lang="en-US" sz="2700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700" dirty="0" err="1">
                  <a:solidFill>
                    <a:srgbClr val="FFFFFF"/>
                  </a:solidFill>
                  <a:latin typeface="Roboto Condensed"/>
                </a:rPr>
                <a:t>diện</a:t>
              </a:r>
              <a:r>
                <a:rPr lang="en-US" sz="2700" dirty="0">
                  <a:solidFill>
                    <a:srgbClr val="FFFFFF"/>
                  </a:solidFill>
                  <a:latin typeface="Roboto Condensed"/>
                </a:rPr>
                <a:t>, </a:t>
              </a:r>
              <a:r>
                <a:rPr lang="en-US" sz="2700" dirty="0" err="1">
                  <a:solidFill>
                    <a:srgbClr val="FFFFFF"/>
                  </a:solidFill>
                  <a:latin typeface="Roboto Condensed"/>
                </a:rPr>
                <a:t>rõ</a:t>
              </a:r>
              <a:r>
                <a:rPr lang="en-US" sz="2700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700" dirty="0" err="1">
                  <a:solidFill>
                    <a:srgbClr val="FFFFFF"/>
                  </a:solidFill>
                  <a:latin typeface="Roboto Condensed"/>
                </a:rPr>
                <a:t>ràng</a:t>
              </a:r>
              <a:r>
                <a:rPr lang="en-US" sz="2700" dirty="0">
                  <a:solidFill>
                    <a:srgbClr val="FFFFFF"/>
                  </a:solidFill>
                  <a:latin typeface="Roboto Condensed"/>
                </a:rPr>
                <a:t>, </a:t>
              </a:r>
              <a:r>
                <a:rPr lang="en-US" sz="2700" dirty="0" err="1">
                  <a:solidFill>
                    <a:srgbClr val="FFFFFF"/>
                  </a:solidFill>
                  <a:latin typeface="Roboto Condensed"/>
                </a:rPr>
                <a:t>thuyết</a:t>
              </a:r>
              <a:r>
                <a:rPr lang="en-US" sz="2700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700" dirty="0" err="1">
                  <a:solidFill>
                    <a:srgbClr val="FFFFFF"/>
                  </a:solidFill>
                  <a:latin typeface="Roboto Condensed"/>
                </a:rPr>
                <a:t>phục</a:t>
              </a:r>
              <a:r>
                <a:rPr lang="en-US" sz="2700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700" dirty="0" err="1">
                  <a:solidFill>
                    <a:srgbClr val="FFFFFF"/>
                  </a:solidFill>
                  <a:latin typeface="Roboto Condensed"/>
                </a:rPr>
                <a:t>để</a:t>
              </a:r>
              <a:r>
                <a:rPr lang="en-US" sz="2700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700" dirty="0" err="1">
                  <a:solidFill>
                    <a:srgbClr val="FFFFFF"/>
                  </a:solidFill>
                  <a:latin typeface="Roboto Condensed"/>
                </a:rPr>
                <a:t>làm</a:t>
              </a:r>
              <a:r>
                <a:rPr lang="en-US" sz="2700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700" dirty="0" err="1">
                  <a:solidFill>
                    <a:srgbClr val="FFFFFF"/>
                  </a:solidFill>
                  <a:latin typeface="Roboto Condensed"/>
                </a:rPr>
                <a:t>nổi</a:t>
              </a:r>
              <a:r>
                <a:rPr lang="en-US" sz="2700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700" dirty="0" err="1">
                  <a:solidFill>
                    <a:srgbClr val="FFFFFF"/>
                  </a:solidFill>
                  <a:latin typeface="Roboto Condensed"/>
                </a:rPr>
                <a:t>bật</a:t>
              </a:r>
              <a:r>
                <a:rPr lang="en-US" sz="2700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700" dirty="0" err="1">
                  <a:solidFill>
                    <a:srgbClr val="FFFFFF"/>
                  </a:solidFill>
                  <a:latin typeface="Roboto Condensed"/>
                </a:rPr>
                <a:t>vấn</a:t>
              </a:r>
              <a:r>
                <a:rPr lang="en-US" sz="2700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700" dirty="0" err="1">
                  <a:solidFill>
                    <a:srgbClr val="FFFFFF"/>
                  </a:solidFill>
                  <a:latin typeface="Roboto Condensed"/>
                </a:rPr>
                <a:t>đề</a:t>
              </a:r>
              <a:endParaRPr lang="en-US" sz="2700" dirty="0">
                <a:solidFill>
                  <a:srgbClr val="FFFFFF"/>
                </a:solidFill>
                <a:latin typeface="Roboto Condensed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4358337" y="6375308"/>
            <a:ext cx="3488109" cy="3303090"/>
            <a:chOff x="0" y="-27775"/>
            <a:chExt cx="918679" cy="86995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918679" cy="784145"/>
            </a:xfrm>
            <a:custGeom>
              <a:avLst/>
              <a:gdLst/>
              <a:ahLst/>
              <a:cxnLst/>
              <a:rect l="l" t="t" r="r" b="b"/>
              <a:pathLst>
                <a:path w="918679" h="784145">
                  <a:moveTo>
                    <a:pt x="113195" y="0"/>
                  </a:moveTo>
                  <a:lnTo>
                    <a:pt x="805484" y="0"/>
                  </a:lnTo>
                  <a:cubicBezTo>
                    <a:pt x="868000" y="0"/>
                    <a:pt x="918679" y="50679"/>
                    <a:pt x="918679" y="113195"/>
                  </a:cubicBezTo>
                  <a:lnTo>
                    <a:pt x="918679" y="670949"/>
                  </a:lnTo>
                  <a:cubicBezTo>
                    <a:pt x="918679" y="733465"/>
                    <a:pt x="868000" y="784145"/>
                    <a:pt x="805484" y="784145"/>
                  </a:cubicBezTo>
                  <a:lnTo>
                    <a:pt x="113195" y="784145"/>
                  </a:lnTo>
                  <a:cubicBezTo>
                    <a:pt x="83174" y="784145"/>
                    <a:pt x="54382" y="772219"/>
                    <a:pt x="33154" y="750990"/>
                  </a:cubicBezTo>
                  <a:cubicBezTo>
                    <a:pt x="11926" y="729762"/>
                    <a:pt x="0" y="700970"/>
                    <a:pt x="0" y="670949"/>
                  </a:cubicBezTo>
                  <a:lnTo>
                    <a:pt x="0" y="113195"/>
                  </a:lnTo>
                  <a:cubicBezTo>
                    <a:pt x="0" y="50679"/>
                    <a:pt x="50679" y="0"/>
                    <a:pt x="113195" y="0"/>
                  </a:cubicBezTo>
                  <a:close/>
                </a:path>
              </a:pathLst>
            </a:custGeom>
            <a:solidFill>
              <a:srgbClr val="676766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34295" y="-27775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</a:pPr>
              <a:r>
                <a:rPr lang="en-US" sz="2699" dirty="0" err="1">
                  <a:solidFill>
                    <a:srgbClr val="FFFFFF"/>
                  </a:solidFill>
                  <a:latin typeface="Roboto Condensed"/>
                </a:rPr>
                <a:t>Nhận</a:t>
              </a:r>
              <a:r>
                <a:rPr lang="en-US" sz="26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699" dirty="0" err="1">
                  <a:solidFill>
                    <a:srgbClr val="FFFFFF"/>
                  </a:solidFill>
                  <a:latin typeface="Roboto Condensed"/>
                </a:rPr>
                <a:t>xét</a:t>
              </a:r>
              <a:r>
                <a:rPr lang="en-US" sz="26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699" dirty="0" err="1">
                  <a:solidFill>
                    <a:srgbClr val="FFFFFF"/>
                  </a:solidFill>
                  <a:latin typeface="Roboto Condensed"/>
                </a:rPr>
                <a:t>về</a:t>
              </a:r>
              <a:r>
                <a:rPr lang="en-US" sz="26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699" dirty="0" err="1">
                  <a:solidFill>
                    <a:srgbClr val="FFFFFF"/>
                  </a:solidFill>
                  <a:latin typeface="Roboto Condensed"/>
                </a:rPr>
                <a:t>thái</a:t>
              </a:r>
              <a:r>
                <a:rPr lang="en-US" sz="26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699" dirty="0" err="1">
                  <a:solidFill>
                    <a:srgbClr val="FFFFFF"/>
                  </a:solidFill>
                  <a:latin typeface="Roboto Condensed"/>
                </a:rPr>
                <a:t>độ</a:t>
              </a:r>
              <a:r>
                <a:rPr lang="en-US" sz="26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699" dirty="0" err="1">
                  <a:solidFill>
                    <a:srgbClr val="FFFFFF"/>
                  </a:solidFill>
                  <a:latin typeface="Roboto Condensed"/>
                </a:rPr>
                <a:t>người</a:t>
              </a:r>
              <a:r>
                <a:rPr lang="en-US" sz="26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699" dirty="0" err="1">
                  <a:solidFill>
                    <a:srgbClr val="FFFFFF"/>
                  </a:solidFill>
                  <a:latin typeface="Roboto Condensed"/>
                </a:rPr>
                <a:t>viết</a:t>
              </a:r>
              <a:r>
                <a:rPr lang="en-US" sz="2699" dirty="0">
                  <a:solidFill>
                    <a:srgbClr val="FFFFFF"/>
                  </a:solidFill>
                  <a:latin typeface="Roboto Condensed"/>
                </a:rPr>
                <a:t>: </a:t>
              </a:r>
              <a:r>
                <a:rPr lang="en-US" sz="2699" dirty="0" err="1">
                  <a:solidFill>
                    <a:srgbClr val="FFFFFF"/>
                  </a:solidFill>
                  <a:latin typeface="Roboto Condensed"/>
                </a:rPr>
                <a:t>trân</a:t>
              </a:r>
              <a:r>
                <a:rPr lang="en-US" sz="26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699" dirty="0" err="1">
                  <a:solidFill>
                    <a:srgbClr val="FFFFFF"/>
                  </a:solidFill>
                  <a:latin typeface="Roboto Condensed"/>
                </a:rPr>
                <a:t>trọng</a:t>
              </a:r>
              <a:r>
                <a:rPr lang="en-US" sz="2699" dirty="0">
                  <a:solidFill>
                    <a:srgbClr val="FFFFFF"/>
                  </a:solidFill>
                  <a:latin typeface="Roboto Condensed"/>
                </a:rPr>
                <a:t>, </a:t>
              </a:r>
              <a:r>
                <a:rPr lang="en-US" sz="2699" dirty="0" err="1">
                  <a:solidFill>
                    <a:srgbClr val="FFFFFF"/>
                  </a:solidFill>
                  <a:latin typeface="Roboto Condensed"/>
                </a:rPr>
                <a:t>ngưỡng</a:t>
              </a:r>
              <a:r>
                <a:rPr lang="en-US" sz="26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699" dirty="0" err="1">
                  <a:solidFill>
                    <a:srgbClr val="FFFFFF"/>
                  </a:solidFill>
                  <a:latin typeface="Roboto Condensed"/>
                </a:rPr>
                <a:t>mộ</a:t>
              </a:r>
              <a:r>
                <a:rPr lang="en-US" sz="26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699" dirty="0" err="1">
                  <a:solidFill>
                    <a:srgbClr val="FFFFFF"/>
                  </a:solidFill>
                  <a:latin typeface="Roboto Condensed"/>
                </a:rPr>
                <a:t>ngợi</a:t>
              </a:r>
              <a:r>
                <a:rPr lang="en-US" sz="2699" dirty="0">
                  <a:solidFill>
                    <a:srgbClr val="FFFFFF"/>
                  </a:solidFill>
                  <a:latin typeface="Roboto Condensed"/>
                </a:rPr>
                <a:t> ca </a:t>
              </a:r>
              <a:r>
                <a:rPr lang="en-US" sz="2699" dirty="0" err="1">
                  <a:solidFill>
                    <a:srgbClr val="FFFFFF"/>
                  </a:solidFill>
                  <a:latin typeface="Roboto Condensed"/>
                </a:rPr>
                <a:t>tài</a:t>
              </a:r>
              <a:r>
                <a:rPr lang="en-US" sz="26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699" dirty="0" err="1">
                  <a:solidFill>
                    <a:srgbClr val="FFFFFF"/>
                  </a:solidFill>
                  <a:latin typeface="Roboto Condensed"/>
                </a:rPr>
                <a:t>năng</a:t>
              </a:r>
              <a:r>
                <a:rPr lang="en-US" sz="2699" dirty="0">
                  <a:solidFill>
                    <a:srgbClr val="FFFFFF"/>
                  </a:solidFill>
                  <a:latin typeface="Roboto Condensed"/>
                </a:rPr>
                <a:t>, </a:t>
              </a:r>
              <a:r>
                <a:rPr lang="en-US" sz="2699" dirty="0" err="1">
                  <a:solidFill>
                    <a:srgbClr val="FFFFFF"/>
                  </a:solidFill>
                  <a:latin typeface="Roboto Condensed"/>
                </a:rPr>
                <a:t>phẩm</a:t>
              </a:r>
              <a:r>
                <a:rPr lang="en-US" sz="26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699" dirty="0" err="1">
                  <a:solidFill>
                    <a:srgbClr val="FFFFFF"/>
                  </a:solidFill>
                  <a:latin typeface="Roboto Condensed"/>
                </a:rPr>
                <a:t>chất</a:t>
              </a:r>
              <a:r>
                <a:rPr lang="en-US" sz="26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699" dirty="0" err="1">
                  <a:solidFill>
                    <a:srgbClr val="FFFFFF"/>
                  </a:solidFill>
                  <a:latin typeface="Roboto Condensed"/>
                </a:rPr>
                <a:t>đáng</a:t>
              </a:r>
              <a:r>
                <a:rPr lang="en-US" sz="26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699" dirty="0" err="1">
                  <a:solidFill>
                    <a:srgbClr val="FFFFFF"/>
                  </a:solidFill>
                  <a:latin typeface="Roboto Condensed"/>
                </a:rPr>
                <a:t>quý</a:t>
              </a:r>
              <a:r>
                <a:rPr lang="en-US" sz="26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699" dirty="0" err="1">
                  <a:solidFill>
                    <a:srgbClr val="FFFFFF"/>
                  </a:solidFill>
                  <a:latin typeface="Roboto Condensed"/>
                </a:rPr>
                <a:t>của</a:t>
              </a:r>
              <a:r>
                <a:rPr lang="en-US" sz="26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699" dirty="0" err="1">
                  <a:solidFill>
                    <a:srgbClr val="FFFFFF"/>
                  </a:solidFill>
                  <a:latin typeface="Roboto Condensed"/>
                </a:rPr>
                <a:t>nhà</a:t>
              </a:r>
              <a:r>
                <a:rPr lang="en-US" sz="26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699" dirty="0" err="1">
                  <a:solidFill>
                    <a:srgbClr val="FFFFFF"/>
                  </a:solidFill>
                  <a:latin typeface="Roboto Condensed"/>
                </a:rPr>
                <a:t>văn</a:t>
              </a:r>
              <a:r>
                <a:rPr lang="en-US" sz="26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699" dirty="0" err="1">
                  <a:solidFill>
                    <a:srgbClr val="FFFFFF"/>
                  </a:solidFill>
                  <a:latin typeface="Roboto Condensed"/>
                </a:rPr>
                <a:t>Nguyên</a:t>
              </a:r>
              <a:r>
                <a:rPr lang="en-US" sz="26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699" dirty="0" err="1">
                  <a:solidFill>
                    <a:srgbClr val="FFFFFF"/>
                  </a:solidFill>
                  <a:latin typeface="Roboto Condensed"/>
                </a:rPr>
                <a:t>Hồng</a:t>
              </a:r>
              <a:r>
                <a:rPr lang="en-US" sz="2699" dirty="0">
                  <a:solidFill>
                    <a:srgbClr val="FFFFFF"/>
                  </a:solidFill>
                  <a:latin typeface="Roboto Condensed"/>
                </a:rPr>
                <a:t>.</a:t>
              </a:r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800000">
            <a:off x="13783784" y="3972797"/>
            <a:ext cx="574553" cy="5015939"/>
          </a:xfrm>
          <a:prstGeom prst="rect">
            <a:avLst/>
          </a:prstGeom>
        </p:spPr>
      </p:pic>
      <p:sp>
        <p:nvSpPr>
          <p:cNvPr id="36" name="TextBox 36"/>
          <p:cNvSpPr txBox="1"/>
          <p:nvPr/>
        </p:nvSpPr>
        <p:spPr>
          <a:xfrm>
            <a:off x="327008" y="391188"/>
            <a:ext cx="15446167" cy="8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CB5B3B"/>
                </a:solidFill>
                <a:latin typeface="Roboto Condensed Bold"/>
              </a:rPr>
              <a:t>b. Tìm hiểu các triển khai lí lẽ, bằng chứng trong văn bản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38088" y="1879590"/>
            <a:ext cx="12767343" cy="70336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09448" y="1287700"/>
            <a:ext cx="2545777" cy="22171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86400" y="7715458"/>
            <a:ext cx="7315200" cy="15428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4218867">
            <a:off x="-1779471" y="4798435"/>
            <a:ext cx="7118604" cy="8229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543197" y="-2235210"/>
            <a:ext cx="9432206" cy="8229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093870" y="8486879"/>
            <a:ext cx="4815191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5820152" y="1287700"/>
            <a:ext cx="8229600" cy="82296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4410222" y="2057400"/>
            <a:ext cx="6182487" cy="82296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330362" y="3510044"/>
            <a:ext cx="12182797" cy="3667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7A4850"/>
                </a:solidFill>
                <a:latin typeface="Roboto Condensed Bold"/>
              </a:rPr>
              <a:t>Từ</a:t>
            </a:r>
            <a:r>
              <a:rPr lang="en-US" sz="5199" dirty="0">
                <a:solidFill>
                  <a:srgbClr val="7A4850"/>
                </a:solidFill>
                <a:latin typeface="Roboto Condensed Bold"/>
              </a:rPr>
              <a:t> </a:t>
            </a:r>
            <a:r>
              <a:rPr lang="en-US" sz="5199" dirty="0" err="1">
                <a:solidFill>
                  <a:srgbClr val="7A4850"/>
                </a:solidFill>
                <a:latin typeface="Roboto Condensed Bold"/>
              </a:rPr>
              <a:t>cuộc</a:t>
            </a:r>
            <a:r>
              <a:rPr lang="en-US" sz="5199" dirty="0">
                <a:solidFill>
                  <a:srgbClr val="7A4850"/>
                </a:solidFill>
                <a:latin typeface="Roboto Condensed Bold"/>
              </a:rPr>
              <a:t> </a:t>
            </a:r>
            <a:r>
              <a:rPr lang="en-US" sz="5199" dirty="0" err="1">
                <a:solidFill>
                  <a:srgbClr val="7A4850"/>
                </a:solidFill>
                <a:latin typeface="Roboto Condensed Bold"/>
              </a:rPr>
              <a:t>sống</a:t>
            </a:r>
            <a:r>
              <a:rPr lang="en-US" sz="5199" dirty="0">
                <a:solidFill>
                  <a:srgbClr val="7A4850"/>
                </a:solidFill>
                <a:latin typeface="Roboto Condensed Bold"/>
              </a:rPr>
              <a:t> </a:t>
            </a:r>
            <a:r>
              <a:rPr lang="en-US" sz="5199" dirty="0" err="1">
                <a:solidFill>
                  <a:srgbClr val="7A4850"/>
                </a:solidFill>
                <a:latin typeface="Roboto Condensed Bold"/>
              </a:rPr>
              <a:t>nhà</a:t>
            </a:r>
            <a:r>
              <a:rPr lang="en-US" sz="5199" dirty="0">
                <a:solidFill>
                  <a:srgbClr val="7A4850"/>
                </a:solidFill>
                <a:latin typeface="Roboto Condensed Bold"/>
              </a:rPr>
              <a:t> </a:t>
            </a:r>
            <a:r>
              <a:rPr lang="en-US" sz="5199" dirty="0" err="1">
                <a:solidFill>
                  <a:srgbClr val="7A4850"/>
                </a:solidFill>
                <a:latin typeface="Roboto Condensed Bold"/>
              </a:rPr>
              <a:t>văn</a:t>
            </a:r>
            <a:r>
              <a:rPr lang="en-US" sz="5199" dirty="0">
                <a:solidFill>
                  <a:srgbClr val="7A4850"/>
                </a:solidFill>
                <a:latin typeface="Roboto Condensed Bold"/>
              </a:rPr>
              <a:t> </a:t>
            </a:r>
            <a:r>
              <a:rPr lang="en-US" sz="5199" dirty="0" err="1">
                <a:solidFill>
                  <a:srgbClr val="7A4850"/>
                </a:solidFill>
                <a:latin typeface="Roboto Condensed Bold"/>
              </a:rPr>
              <a:t>Nguyên</a:t>
            </a:r>
            <a:r>
              <a:rPr lang="en-US" sz="5199" dirty="0">
                <a:solidFill>
                  <a:srgbClr val="7A4850"/>
                </a:solidFill>
                <a:latin typeface="Roboto Condensed Bold"/>
              </a:rPr>
              <a:t> </a:t>
            </a:r>
            <a:r>
              <a:rPr lang="en-US" sz="5199" dirty="0" err="1">
                <a:solidFill>
                  <a:srgbClr val="7A4850"/>
                </a:solidFill>
                <a:latin typeface="Roboto Condensed Bold"/>
              </a:rPr>
              <a:t>Hồng</a:t>
            </a:r>
            <a:r>
              <a:rPr lang="en-US" sz="5199" dirty="0">
                <a:solidFill>
                  <a:srgbClr val="7A4850"/>
                </a:solidFill>
                <a:latin typeface="Roboto Condensed Bold"/>
              </a:rPr>
              <a:t> </a:t>
            </a:r>
            <a:r>
              <a:rPr lang="en-US" sz="5199" dirty="0" err="1">
                <a:solidFill>
                  <a:srgbClr val="7A4850"/>
                </a:solidFill>
                <a:latin typeface="Roboto Condensed Bold"/>
              </a:rPr>
              <a:t>được</a:t>
            </a:r>
            <a:r>
              <a:rPr lang="en-US" sz="5199" dirty="0">
                <a:solidFill>
                  <a:srgbClr val="7A4850"/>
                </a:solidFill>
                <a:latin typeface="Roboto Condensed Bold"/>
              </a:rPr>
              <a:t> </a:t>
            </a:r>
            <a:r>
              <a:rPr lang="en-US" sz="5199" dirty="0" err="1">
                <a:solidFill>
                  <a:srgbClr val="7A4850"/>
                </a:solidFill>
                <a:latin typeface="Roboto Condensed Bold"/>
              </a:rPr>
              <a:t>tái</a:t>
            </a:r>
            <a:r>
              <a:rPr lang="en-US" sz="5199" dirty="0">
                <a:solidFill>
                  <a:srgbClr val="7A4850"/>
                </a:solidFill>
                <a:latin typeface="Roboto Condensed Bold"/>
              </a:rPr>
              <a:t> </a:t>
            </a:r>
            <a:r>
              <a:rPr lang="en-US" sz="5199" dirty="0" err="1">
                <a:solidFill>
                  <a:srgbClr val="7A4850"/>
                </a:solidFill>
                <a:latin typeface="Roboto Condensed Bold"/>
              </a:rPr>
              <a:t>hiện</a:t>
            </a:r>
            <a:r>
              <a:rPr lang="en-US" sz="5199" dirty="0">
                <a:solidFill>
                  <a:srgbClr val="7A4850"/>
                </a:solidFill>
                <a:latin typeface="Roboto Condensed Bold"/>
              </a:rPr>
              <a:t> </a:t>
            </a:r>
            <a:r>
              <a:rPr lang="en-US" sz="5199" dirty="0" err="1">
                <a:solidFill>
                  <a:srgbClr val="7A4850"/>
                </a:solidFill>
                <a:latin typeface="Roboto Condensed Bold"/>
              </a:rPr>
              <a:t>trong</a:t>
            </a:r>
            <a:r>
              <a:rPr lang="en-US" sz="5199" dirty="0">
                <a:solidFill>
                  <a:srgbClr val="7A4850"/>
                </a:solidFill>
                <a:latin typeface="Roboto Condensed Bold"/>
              </a:rPr>
              <a:t> </a:t>
            </a:r>
            <a:r>
              <a:rPr lang="en-US" sz="5199" dirty="0" err="1">
                <a:solidFill>
                  <a:srgbClr val="7A4850"/>
                </a:solidFill>
                <a:latin typeface="Roboto Condensed Bold"/>
              </a:rPr>
              <a:t>văn</a:t>
            </a:r>
            <a:r>
              <a:rPr lang="en-US" sz="5199" dirty="0">
                <a:solidFill>
                  <a:srgbClr val="7A4850"/>
                </a:solidFill>
                <a:latin typeface="Roboto Condensed Bold"/>
              </a:rPr>
              <a:t> </a:t>
            </a:r>
            <a:r>
              <a:rPr lang="en-US" sz="5199" dirty="0" err="1">
                <a:solidFill>
                  <a:srgbClr val="7A4850"/>
                </a:solidFill>
                <a:latin typeface="Roboto Condensed Bold"/>
              </a:rPr>
              <a:t>bản</a:t>
            </a:r>
            <a:r>
              <a:rPr lang="en-US" sz="5199" dirty="0">
                <a:solidFill>
                  <a:srgbClr val="7A4850"/>
                </a:solidFill>
                <a:latin typeface="Roboto Condensed Bold"/>
              </a:rPr>
              <a:t> </a:t>
            </a:r>
            <a:r>
              <a:rPr lang="en-US" sz="5199" dirty="0" err="1">
                <a:solidFill>
                  <a:srgbClr val="7A4850"/>
                </a:solidFill>
                <a:latin typeface="Roboto Condensed Bold"/>
              </a:rPr>
              <a:t>cũng</a:t>
            </a:r>
            <a:r>
              <a:rPr lang="en-US" sz="5199" dirty="0">
                <a:solidFill>
                  <a:srgbClr val="7A4850"/>
                </a:solidFill>
                <a:latin typeface="Roboto Condensed Bold"/>
              </a:rPr>
              <a:t> </a:t>
            </a:r>
            <a:r>
              <a:rPr lang="en-US" sz="5199" dirty="0" err="1">
                <a:solidFill>
                  <a:srgbClr val="7A4850"/>
                </a:solidFill>
                <a:latin typeface="Roboto Condensed Bold"/>
              </a:rPr>
              <a:t>như</a:t>
            </a:r>
            <a:r>
              <a:rPr lang="en-US" sz="5199" dirty="0">
                <a:solidFill>
                  <a:srgbClr val="7A4850"/>
                </a:solidFill>
                <a:latin typeface="Roboto Condensed Bold"/>
              </a:rPr>
              <a:t> </a:t>
            </a:r>
            <a:r>
              <a:rPr lang="en-US" sz="5199" dirty="0" err="1">
                <a:solidFill>
                  <a:srgbClr val="7A4850"/>
                </a:solidFill>
                <a:latin typeface="Roboto Condensed Bold"/>
              </a:rPr>
              <a:t>những</a:t>
            </a:r>
            <a:r>
              <a:rPr lang="en-US" sz="5199" dirty="0">
                <a:solidFill>
                  <a:srgbClr val="7A4850"/>
                </a:solidFill>
                <a:latin typeface="Roboto Condensed Bold"/>
              </a:rPr>
              <a:t> </a:t>
            </a:r>
            <a:r>
              <a:rPr lang="en-US" sz="5199" dirty="0" err="1">
                <a:solidFill>
                  <a:srgbClr val="7A4850"/>
                </a:solidFill>
                <a:latin typeface="Roboto Condensed Bold"/>
              </a:rPr>
              <a:t>thành</a:t>
            </a:r>
            <a:r>
              <a:rPr lang="en-US" sz="5199" dirty="0">
                <a:solidFill>
                  <a:srgbClr val="7A4850"/>
                </a:solidFill>
                <a:latin typeface="Roboto Condensed Bold"/>
              </a:rPr>
              <a:t> </a:t>
            </a:r>
            <a:r>
              <a:rPr lang="en-US" sz="5199" dirty="0" err="1">
                <a:solidFill>
                  <a:srgbClr val="7A4850"/>
                </a:solidFill>
                <a:latin typeface="Roboto Condensed Bold"/>
              </a:rPr>
              <a:t>quả</a:t>
            </a:r>
            <a:r>
              <a:rPr lang="en-US" sz="5199" dirty="0">
                <a:solidFill>
                  <a:srgbClr val="7A4850"/>
                </a:solidFill>
                <a:latin typeface="Roboto Condensed Bold"/>
              </a:rPr>
              <a:t> </a:t>
            </a:r>
            <a:r>
              <a:rPr lang="en-US" sz="5199" dirty="0" err="1">
                <a:solidFill>
                  <a:srgbClr val="7A4850"/>
                </a:solidFill>
                <a:latin typeface="Roboto Condensed Bold"/>
              </a:rPr>
              <a:t>mà</a:t>
            </a:r>
            <a:r>
              <a:rPr lang="en-US" sz="5199" dirty="0">
                <a:solidFill>
                  <a:srgbClr val="7A4850"/>
                </a:solidFill>
                <a:latin typeface="Roboto Condensed Bold"/>
              </a:rPr>
              <a:t> </a:t>
            </a:r>
            <a:r>
              <a:rPr lang="en-US" sz="5199" dirty="0" err="1">
                <a:solidFill>
                  <a:srgbClr val="7A4850"/>
                </a:solidFill>
                <a:latin typeface="Roboto Condensed Bold"/>
              </a:rPr>
              <a:t>nhà</a:t>
            </a:r>
            <a:r>
              <a:rPr lang="en-US" sz="5199" dirty="0">
                <a:solidFill>
                  <a:srgbClr val="7A4850"/>
                </a:solidFill>
                <a:latin typeface="Roboto Condensed Bold"/>
              </a:rPr>
              <a:t> </a:t>
            </a:r>
            <a:r>
              <a:rPr lang="en-US" sz="5199" dirty="0" err="1">
                <a:solidFill>
                  <a:srgbClr val="7A4850"/>
                </a:solidFill>
                <a:latin typeface="Roboto Condensed Bold"/>
              </a:rPr>
              <a:t>văn</a:t>
            </a:r>
            <a:r>
              <a:rPr lang="en-US" sz="5199" dirty="0">
                <a:solidFill>
                  <a:srgbClr val="7A4850"/>
                </a:solidFill>
                <a:latin typeface="Roboto Condensed Bold"/>
              </a:rPr>
              <a:t> </a:t>
            </a:r>
            <a:r>
              <a:rPr lang="en-US" sz="5199" dirty="0" err="1">
                <a:solidFill>
                  <a:srgbClr val="7A4850"/>
                </a:solidFill>
                <a:latin typeface="Roboto Condensed Bold"/>
              </a:rPr>
              <a:t>Nguyên</a:t>
            </a:r>
            <a:r>
              <a:rPr lang="en-US" sz="5199" dirty="0">
                <a:solidFill>
                  <a:srgbClr val="7A4850"/>
                </a:solidFill>
                <a:latin typeface="Roboto Condensed Bold"/>
              </a:rPr>
              <a:t> </a:t>
            </a:r>
            <a:r>
              <a:rPr lang="en-US" sz="5199" dirty="0" err="1">
                <a:solidFill>
                  <a:srgbClr val="7A4850"/>
                </a:solidFill>
                <a:latin typeface="Roboto Condensed Bold"/>
              </a:rPr>
              <a:t>Hồng</a:t>
            </a:r>
            <a:r>
              <a:rPr lang="en-US" sz="5199" dirty="0">
                <a:solidFill>
                  <a:srgbClr val="7A4850"/>
                </a:solidFill>
                <a:latin typeface="Roboto Condensed Bold"/>
              </a:rPr>
              <a:t> </a:t>
            </a:r>
            <a:r>
              <a:rPr lang="en-US" sz="5199" dirty="0" err="1">
                <a:solidFill>
                  <a:srgbClr val="7A4850"/>
                </a:solidFill>
                <a:latin typeface="Roboto Condensed Bold"/>
              </a:rPr>
              <a:t>gặt</a:t>
            </a:r>
            <a:r>
              <a:rPr lang="en-US" sz="5199" dirty="0">
                <a:solidFill>
                  <a:srgbClr val="7A4850"/>
                </a:solidFill>
                <a:latin typeface="Roboto Condensed Bold"/>
              </a:rPr>
              <a:t> </a:t>
            </a:r>
            <a:r>
              <a:rPr lang="en-US" sz="5199" dirty="0" err="1">
                <a:solidFill>
                  <a:srgbClr val="7A4850"/>
                </a:solidFill>
                <a:latin typeface="Roboto Condensed Bold"/>
              </a:rPr>
              <a:t>hái</a:t>
            </a:r>
            <a:r>
              <a:rPr lang="en-US" sz="5199" dirty="0">
                <a:solidFill>
                  <a:srgbClr val="7A4850"/>
                </a:solidFill>
                <a:latin typeface="Roboto Condensed Bold"/>
              </a:rPr>
              <a:t> </a:t>
            </a:r>
            <a:r>
              <a:rPr lang="en-US" sz="5199" dirty="0" err="1">
                <a:solidFill>
                  <a:srgbClr val="7A4850"/>
                </a:solidFill>
                <a:latin typeface="Roboto Condensed Bold"/>
              </a:rPr>
              <a:t>được</a:t>
            </a:r>
            <a:r>
              <a:rPr lang="en-US" sz="5199" dirty="0">
                <a:solidFill>
                  <a:srgbClr val="7A4850"/>
                </a:solidFill>
                <a:latin typeface="Roboto Condensed Bold"/>
              </a:rPr>
              <a:t>, </a:t>
            </a:r>
            <a:r>
              <a:rPr lang="en-US" sz="5199" dirty="0" err="1">
                <a:solidFill>
                  <a:srgbClr val="7A4850"/>
                </a:solidFill>
                <a:latin typeface="Roboto Condensed Bold"/>
              </a:rPr>
              <a:t>em</a:t>
            </a:r>
            <a:r>
              <a:rPr lang="en-US" sz="5199" dirty="0">
                <a:solidFill>
                  <a:srgbClr val="7A4850"/>
                </a:solidFill>
                <a:latin typeface="Roboto Condensed Bold"/>
              </a:rPr>
              <a:t> </a:t>
            </a:r>
            <a:r>
              <a:rPr lang="en-US" sz="5199" dirty="0" err="1">
                <a:solidFill>
                  <a:srgbClr val="7A4850"/>
                </a:solidFill>
                <a:latin typeface="Roboto Condensed Bold"/>
              </a:rPr>
              <a:t>nhận</a:t>
            </a:r>
            <a:r>
              <a:rPr lang="en-US" sz="5199" dirty="0">
                <a:solidFill>
                  <a:srgbClr val="7A4850"/>
                </a:solidFill>
                <a:latin typeface="Roboto Condensed Bold"/>
              </a:rPr>
              <a:t> </a:t>
            </a:r>
            <a:r>
              <a:rPr lang="en-US" sz="5199" dirty="0" err="1">
                <a:solidFill>
                  <a:srgbClr val="7A4850"/>
                </a:solidFill>
                <a:latin typeface="Roboto Condensed Bold"/>
              </a:rPr>
              <a:t>ra</a:t>
            </a:r>
            <a:r>
              <a:rPr lang="en-US" sz="5199" dirty="0">
                <a:solidFill>
                  <a:srgbClr val="7A4850"/>
                </a:solidFill>
                <a:latin typeface="Roboto Condensed Bold"/>
              </a:rPr>
              <a:t> </a:t>
            </a:r>
            <a:r>
              <a:rPr lang="en-US" sz="5199" dirty="0" err="1">
                <a:solidFill>
                  <a:srgbClr val="7A4850"/>
                </a:solidFill>
                <a:latin typeface="Roboto Condensed Bold"/>
              </a:rPr>
              <a:t>được</a:t>
            </a:r>
            <a:r>
              <a:rPr lang="en-US" sz="5199" dirty="0">
                <a:solidFill>
                  <a:srgbClr val="7A4850"/>
                </a:solidFill>
                <a:latin typeface="Roboto Condensed Bold"/>
              </a:rPr>
              <a:t> </a:t>
            </a:r>
            <a:r>
              <a:rPr lang="en-US" sz="5199" dirty="0" err="1">
                <a:solidFill>
                  <a:srgbClr val="7A4850"/>
                </a:solidFill>
                <a:latin typeface="Roboto Condensed Bold"/>
              </a:rPr>
              <a:t>bài</a:t>
            </a:r>
            <a:r>
              <a:rPr lang="en-US" sz="5199" dirty="0">
                <a:solidFill>
                  <a:srgbClr val="7A4850"/>
                </a:solidFill>
                <a:latin typeface="Roboto Condensed Bold"/>
              </a:rPr>
              <a:t> </a:t>
            </a:r>
            <a:r>
              <a:rPr lang="en-US" sz="5199" dirty="0" err="1">
                <a:solidFill>
                  <a:srgbClr val="7A4850"/>
                </a:solidFill>
                <a:latin typeface="Roboto Condensed Bold"/>
              </a:rPr>
              <a:t>học</a:t>
            </a:r>
            <a:r>
              <a:rPr lang="en-US" sz="5199" dirty="0">
                <a:solidFill>
                  <a:srgbClr val="7A4850"/>
                </a:solidFill>
                <a:latin typeface="Roboto Condensed Bold"/>
              </a:rPr>
              <a:t> </a:t>
            </a:r>
            <a:r>
              <a:rPr lang="en-US" sz="5199" dirty="0" err="1">
                <a:solidFill>
                  <a:srgbClr val="7A4850"/>
                </a:solidFill>
                <a:latin typeface="Roboto Condensed Bold"/>
              </a:rPr>
              <a:t>nào</a:t>
            </a:r>
            <a:r>
              <a:rPr lang="en-US" sz="5199" dirty="0">
                <a:solidFill>
                  <a:srgbClr val="7A4850"/>
                </a:solidFill>
                <a:latin typeface="Roboto Condensed Bold"/>
              </a:rPr>
              <a:t> </a:t>
            </a:r>
            <a:r>
              <a:rPr lang="en-US" sz="5199" dirty="0" err="1">
                <a:solidFill>
                  <a:srgbClr val="7A4850"/>
                </a:solidFill>
                <a:latin typeface="Roboto Condensed Bold"/>
              </a:rPr>
              <a:t>cho</a:t>
            </a:r>
            <a:r>
              <a:rPr lang="en-US" sz="5199" dirty="0">
                <a:solidFill>
                  <a:srgbClr val="7A4850"/>
                </a:solidFill>
                <a:latin typeface="Roboto Condensed Bold"/>
              </a:rPr>
              <a:t> </a:t>
            </a:r>
            <a:r>
              <a:rPr lang="en-US" sz="5199" dirty="0" err="1">
                <a:solidFill>
                  <a:srgbClr val="7A4850"/>
                </a:solidFill>
                <a:latin typeface="Roboto Condensed Bold"/>
              </a:rPr>
              <a:t>bản</a:t>
            </a:r>
            <a:r>
              <a:rPr lang="en-US" sz="5199" dirty="0">
                <a:solidFill>
                  <a:srgbClr val="7A4850"/>
                </a:solidFill>
                <a:latin typeface="Roboto Condensed Bold"/>
              </a:rPr>
              <a:t> </a:t>
            </a:r>
            <a:r>
              <a:rPr lang="en-US" sz="5199" dirty="0" err="1">
                <a:solidFill>
                  <a:srgbClr val="7A4850"/>
                </a:solidFill>
                <a:latin typeface="Roboto Condensed Bold"/>
              </a:rPr>
              <a:t>thân</a:t>
            </a:r>
            <a:r>
              <a:rPr lang="en-US" sz="5199" dirty="0">
                <a:solidFill>
                  <a:srgbClr val="7A4850"/>
                </a:solidFill>
                <a:latin typeface="Roboto Condensed Bold"/>
              </a:rPr>
              <a:t>?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27008" y="391188"/>
            <a:ext cx="15446167" cy="8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CB5B3B"/>
                </a:solidFill>
                <a:latin typeface="Roboto Condensed Bold"/>
              </a:rPr>
              <a:t>c. Chia sẻ bài học về cách nghĩ, cách ứng xử của cá nhân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9C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6153478" y="3948681"/>
            <a:ext cx="12306955" cy="75226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89009" y="6994829"/>
            <a:ext cx="3975707" cy="500876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117946" y="-2661960"/>
            <a:ext cx="8550234" cy="8229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857145" y="-418956"/>
            <a:ext cx="3397309" cy="374359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89129" y="1440962"/>
            <a:ext cx="8555815" cy="87279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763021" y="293553"/>
            <a:ext cx="6182487" cy="82296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744944" y="5143500"/>
            <a:ext cx="7509510" cy="82296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531702">
            <a:off x="11598589" y="1651801"/>
            <a:ext cx="6866411" cy="927673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792468" y="3343564"/>
            <a:ext cx="5759367" cy="6129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 dirty="0" err="1">
                <a:solidFill>
                  <a:srgbClr val="FFFFFF"/>
                </a:solidFill>
                <a:latin typeface="Roboto Condensed"/>
              </a:rPr>
              <a:t>Khái</a:t>
            </a:r>
            <a:r>
              <a:rPr lang="en-US" sz="49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900" dirty="0" err="1">
                <a:solidFill>
                  <a:srgbClr val="FFFFFF"/>
                </a:solidFill>
                <a:latin typeface="Roboto Condensed"/>
              </a:rPr>
              <a:t>quát</a:t>
            </a:r>
            <a:r>
              <a:rPr lang="en-US" sz="49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900" dirty="0" err="1">
                <a:solidFill>
                  <a:srgbClr val="FFFFFF"/>
                </a:solidFill>
                <a:latin typeface="Roboto Condensed Bold"/>
              </a:rPr>
              <a:t>đặc</a:t>
            </a:r>
            <a:r>
              <a:rPr lang="en-US" sz="49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900" dirty="0" err="1">
                <a:solidFill>
                  <a:srgbClr val="FFFFFF"/>
                </a:solidFill>
                <a:latin typeface="Roboto Condensed Bold"/>
              </a:rPr>
              <a:t>điểm</a:t>
            </a:r>
            <a:r>
              <a:rPr lang="en-US" sz="49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900" dirty="0" err="1">
                <a:solidFill>
                  <a:srgbClr val="FFFFFF"/>
                </a:solidFill>
                <a:latin typeface="Roboto Condensed Bold"/>
              </a:rPr>
              <a:t>thể</a:t>
            </a:r>
            <a:r>
              <a:rPr lang="en-US" sz="49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900" dirty="0" err="1">
                <a:solidFill>
                  <a:srgbClr val="FFFFFF"/>
                </a:solidFill>
                <a:latin typeface="Roboto Condensed Bold"/>
              </a:rPr>
              <a:t>loại</a:t>
            </a:r>
            <a:r>
              <a:rPr lang="en-US" sz="4900" dirty="0">
                <a:solidFill>
                  <a:srgbClr val="FFFFFF"/>
                </a:solidFill>
                <a:latin typeface="Roboto Condensed"/>
              </a:rPr>
              <a:t> qua </a:t>
            </a:r>
            <a:r>
              <a:rPr lang="en-US" sz="4900" dirty="0" err="1">
                <a:solidFill>
                  <a:srgbClr val="FFFFFF"/>
                </a:solidFill>
                <a:latin typeface="Roboto Condensed"/>
              </a:rPr>
              <a:t>văn</a:t>
            </a:r>
            <a:r>
              <a:rPr lang="en-US" sz="49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900" dirty="0" err="1">
                <a:solidFill>
                  <a:srgbClr val="FFFFFF"/>
                </a:solidFill>
                <a:latin typeface="Roboto Condensed"/>
              </a:rPr>
              <a:t>bản</a:t>
            </a:r>
            <a:r>
              <a:rPr lang="en-US" sz="4900" dirty="0">
                <a:solidFill>
                  <a:srgbClr val="FFFFFF"/>
                </a:solidFill>
                <a:latin typeface="Roboto Condensed"/>
              </a:rPr>
              <a:t> </a:t>
            </a:r>
          </a:p>
          <a:p>
            <a:pPr algn="ctr">
              <a:lnSpc>
                <a:spcPts val="6860"/>
              </a:lnSpc>
            </a:pPr>
            <a:r>
              <a:rPr lang="en-US" sz="4900" dirty="0" err="1">
                <a:solidFill>
                  <a:srgbClr val="FFFFFF"/>
                </a:solidFill>
                <a:latin typeface="Roboto Condensed Italics"/>
              </a:rPr>
              <a:t>Nguyên</a:t>
            </a:r>
            <a:r>
              <a:rPr lang="en-US" sz="49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900" dirty="0" err="1">
                <a:solidFill>
                  <a:srgbClr val="FFFFFF"/>
                </a:solidFill>
                <a:latin typeface="Roboto Condensed Italics"/>
              </a:rPr>
              <a:t>Hồng</a:t>
            </a:r>
            <a:r>
              <a:rPr lang="en-US" sz="4900" dirty="0">
                <a:solidFill>
                  <a:srgbClr val="FFFFFF"/>
                </a:solidFill>
                <a:latin typeface="Roboto Condensed Italics"/>
              </a:rPr>
              <a:t> – </a:t>
            </a:r>
          </a:p>
          <a:p>
            <a:pPr algn="ctr">
              <a:lnSpc>
                <a:spcPts val="6860"/>
              </a:lnSpc>
            </a:pPr>
            <a:r>
              <a:rPr lang="en-US" sz="4900" dirty="0" err="1">
                <a:solidFill>
                  <a:srgbClr val="FFFFFF"/>
                </a:solidFill>
                <a:latin typeface="Roboto Condensed Italics"/>
              </a:rPr>
              <a:t>nhà</a:t>
            </a:r>
            <a:r>
              <a:rPr lang="en-US" sz="49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900" dirty="0" err="1">
                <a:solidFill>
                  <a:srgbClr val="FFFFFF"/>
                </a:solidFill>
                <a:latin typeface="Roboto Condensed Italics"/>
              </a:rPr>
              <a:t>văn</a:t>
            </a:r>
            <a:r>
              <a:rPr lang="en-US" sz="49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900" dirty="0" err="1">
                <a:solidFill>
                  <a:srgbClr val="FFFFFF"/>
                </a:solidFill>
                <a:latin typeface="Roboto Condensed Italics"/>
              </a:rPr>
              <a:t>của</a:t>
            </a:r>
            <a:r>
              <a:rPr lang="en-US" sz="49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900" dirty="0" err="1">
                <a:solidFill>
                  <a:srgbClr val="FFFFFF"/>
                </a:solidFill>
                <a:latin typeface="Roboto Condensed Italics"/>
              </a:rPr>
              <a:t>những</a:t>
            </a:r>
            <a:r>
              <a:rPr lang="en-US" sz="49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900" dirty="0" err="1">
                <a:solidFill>
                  <a:srgbClr val="FFFFFF"/>
                </a:solidFill>
                <a:latin typeface="Roboto Condensed Italics"/>
              </a:rPr>
              <a:t>người</a:t>
            </a:r>
            <a:r>
              <a:rPr lang="en-US" sz="49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900" dirty="0" err="1">
                <a:solidFill>
                  <a:srgbClr val="FFFFFF"/>
                </a:solidFill>
                <a:latin typeface="Roboto Condensed Italics"/>
              </a:rPr>
              <a:t>cùng</a:t>
            </a:r>
            <a:r>
              <a:rPr lang="en-US" sz="49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900" dirty="0" err="1">
                <a:solidFill>
                  <a:srgbClr val="FFFFFF"/>
                </a:solidFill>
                <a:latin typeface="Roboto Condensed Italics"/>
              </a:rPr>
              <a:t>khổ</a:t>
            </a:r>
            <a:endParaRPr lang="en-US" sz="4900" dirty="0">
              <a:solidFill>
                <a:srgbClr val="FFFFFF"/>
              </a:solidFill>
              <a:latin typeface="Roboto Condensed Italics"/>
            </a:endParaRPr>
          </a:p>
          <a:p>
            <a:pPr algn="ctr">
              <a:lnSpc>
                <a:spcPts val="6860"/>
              </a:lnSpc>
            </a:pPr>
            <a:r>
              <a:rPr lang="en-US" sz="4900" dirty="0">
                <a:solidFill>
                  <a:srgbClr val="FFFFFF"/>
                </a:solidFill>
                <a:latin typeface="Roboto Condensed Italics"/>
              </a:rPr>
              <a:t>(</a:t>
            </a:r>
            <a:r>
              <a:rPr lang="en-US" sz="4900" dirty="0" err="1">
                <a:solidFill>
                  <a:srgbClr val="FFFFFF"/>
                </a:solidFill>
                <a:latin typeface="Roboto Condensed Italics"/>
              </a:rPr>
              <a:t>phiếu</a:t>
            </a:r>
            <a:r>
              <a:rPr lang="en-US" sz="49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900" dirty="0" err="1">
                <a:solidFill>
                  <a:srgbClr val="FFFFFF"/>
                </a:solidFill>
                <a:latin typeface="Roboto Condensed Italics"/>
              </a:rPr>
              <a:t>học</a:t>
            </a:r>
            <a:r>
              <a:rPr lang="en-US" sz="49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900" dirty="0" err="1">
                <a:solidFill>
                  <a:srgbClr val="FFFFFF"/>
                </a:solidFill>
                <a:latin typeface="Roboto Condensed Italics"/>
              </a:rPr>
              <a:t>tập</a:t>
            </a:r>
            <a:r>
              <a:rPr lang="en-US" sz="4900" dirty="0">
                <a:solidFill>
                  <a:srgbClr val="FFFFFF"/>
                </a:solidFill>
                <a:latin typeface="Roboto Condensed Italics"/>
              </a:rPr>
              <a:t> 02) (7')</a:t>
            </a:r>
          </a:p>
          <a:p>
            <a:pPr algn="ctr">
              <a:lnSpc>
                <a:spcPts val="6860"/>
              </a:lnSpc>
            </a:pPr>
            <a:endParaRPr lang="en-US" sz="4900" dirty="0">
              <a:solidFill>
                <a:srgbClr val="FFFFFF"/>
              </a:solidFill>
              <a:latin typeface="Roboto Condensed Itali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23971" y="499785"/>
            <a:ext cx="7125453" cy="1009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FFFFFF"/>
                </a:solidFill>
                <a:latin typeface="Fraunces Bold"/>
              </a:rPr>
              <a:t>4. LUYỆN TẬP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1332" b="3133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47215" y="1530654"/>
            <a:ext cx="9144000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74939">
            <a:off x="11350713" y="4869927"/>
            <a:ext cx="3221671" cy="509355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733461" y="3581485"/>
            <a:ext cx="5890913" cy="5580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 dirty="0" err="1">
                <a:solidFill>
                  <a:srgbClr val="551A25"/>
                </a:solidFill>
                <a:latin typeface="#9Slide04 SVNSwashington"/>
              </a:rPr>
              <a:t>Đọc</a:t>
            </a:r>
            <a:r>
              <a:rPr lang="en-US" sz="6299" dirty="0">
                <a:solidFill>
                  <a:srgbClr val="551A25"/>
                </a:solidFill>
                <a:latin typeface="#9Slide04 SVNSwashington"/>
              </a:rPr>
              <a:t> </a:t>
            </a:r>
            <a:r>
              <a:rPr lang="en-US" sz="6299" dirty="0" err="1">
                <a:solidFill>
                  <a:srgbClr val="551A25"/>
                </a:solidFill>
                <a:latin typeface="#9Slide04 SVNSwashington"/>
              </a:rPr>
              <a:t>mở</a:t>
            </a:r>
            <a:r>
              <a:rPr lang="en-US" sz="6299" dirty="0">
                <a:solidFill>
                  <a:srgbClr val="551A25"/>
                </a:solidFill>
                <a:latin typeface="#9Slide04 SVNSwashington"/>
              </a:rPr>
              <a:t> </a:t>
            </a:r>
            <a:r>
              <a:rPr lang="en-US" sz="6299" dirty="0" err="1">
                <a:solidFill>
                  <a:srgbClr val="551A25"/>
                </a:solidFill>
                <a:latin typeface="#9Slide04 SVNSwashington"/>
              </a:rPr>
              <a:t>rộng</a:t>
            </a:r>
            <a:r>
              <a:rPr lang="en-US" sz="6299" dirty="0">
                <a:solidFill>
                  <a:srgbClr val="551A25"/>
                </a:solidFill>
                <a:latin typeface="#9Slide04 SVNSwashington"/>
              </a:rPr>
              <a:t> </a:t>
            </a:r>
            <a:r>
              <a:rPr lang="en-US" sz="6299" dirty="0" err="1">
                <a:solidFill>
                  <a:srgbClr val="551A25"/>
                </a:solidFill>
                <a:latin typeface="#9Slide04 SVNSwashington"/>
              </a:rPr>
              <a:t>văn</a:t>
            </a:r>
            <a:r>
              <a:rPr lang="en-US" sz="6299" dirty="0">
                <a:solidFill>
                  <a:srgbClr val="551A25"/>
                </a:solidFill>
                <a:latin typeface="#9Slide04 SVNSwashington"/>
              </a:rPr>
              <a:t> </a:t>
            </a:r>
            <a:r>
              <a:rPr lang="en-US" sz="6299" dirty="0" err="1">
                <a:solidFill>
                  <a:srgbClr val="551A25"/>
                </a:solidFill>
                <a:latin typeface="#9Slide04 SVNSwashington"/>
              </a:rPr>
              <a:t>bản</a:t>
            </a:r>
            <a:r>
              <a:rPr lang="en-US" sz="6299" dirty="0">
                <a:solidFill>
                  <a:srgbClr val="551A25"/>
                </a:solidFill>
                <a:latin typeface="#9Slide04 SVNSwashington"/>
              </a:rPr>
              <a:t> </a:t>
            </a:r>
            <a:r>
              <a:rPr lang="en-US" sz="6299" dirty="0" err="1">
                <a:solidFill>
                  <a:srgbClr val="551A25"/>
                </a:solidFill>
                <a:latin typeface="#9Slide04 SVNSwashington"/>
              </a:rPr>
              <a:t>cùng</a:t>
            </a:r>
            <a:r>
              <a:rPr lang="en-US" sz="6299" dirty="0">
                <a:solidFill>
                  <a:srgbClr val="551A25"/>
                </a:solidFill>
                <a:latin typeface="#9Slide04 SVNSwashington"/>
              </a:rPr>
              <a:t> </a:t>
            </a:r>
            <a:r>
              <a:rPr lang="en-US" sz="6299" dirty="0" err="1">
                <a:solidFill>
                  <a:srgbClr val="551A25"/>
                </a:solidFill>
                <a:latin typeface="#9Slide04 SVNSwashington"/>
              </a:rPr>
              <a:t>thể</a:t>
            </a:r>
            <a:r>
              <a:rPr lang="en-US" sz="6299" dirty="0">
                <a:solidFill>
                  <a:srgbClr val="551A25"/>
                </a:solidFill>
                <a:latin typeface="#9Slide04 SVNSwashington"/>
              </a:rPr>
              <a:t> </a:t>
            </a:r>
            <a:r>
              <a:rPr lang="en-US" sz="6299" dirty="0" err="1">
                <a:solidFill>
                  <a:srgbClr val="551A25"/>
                </a:solidFill>
                <a:latin typeface="#9Slide04 SVNSwashington"/>
              </a:rPr>
              <a:t>loại</a:t>
            </a:r>
            <a:r>
              <a:rPr lang="en-US" sz="6299" dirty="0">
                <a:solidFill>
                  <a:srgbClr val="551A25"/>
                </a:solidFill>
                <a:latin typeface="#9Slide04 SVNSwashington"/>
              </a:rPr>
              <a:t>: </a:t>
            </a:r>
            <a:r>
              <a:rPr lang="en-US" sz="6299" dirty="0" err="1">
                <a:solidFill>
                  <a:srgbClr val="551A25"/>
                </a:solidFill>
                <a:latin typeface="#9Slide04 SVNSwashington" pitchFamily="2" charset="0"/>
              </a:rPr>
              <a:t>Vẻ</a:t>
            </a:r>
            <a:r>
              <a:rPr lang="en-US" sz="6299" dirty="0">
                <a:solidFill>
                  <a:srgbClr val="551A25"/>
                </a:solidFill>
                <a:latin typeface="#9Slide04 SVNSwashington" pitchFamily="2" charset="0"/>
              </a:rPr>
              <a:t> </a:t>
            </a:r>
            <a:r>
              <a:rPr lang="en-US" sz="6299" dirty="0" err="1">
                <a:solidFill>
                  <a:srgbClr val="551A25"/>
                </a:solidFill>
                <a:latin typeface="#9Slide04 SVNSwashington" pitchFamily="2" charset="0"/>
              </a:rPr>
              <a:t>đẹp</a:t>
            </a:r>
            <a:r>
              <a:rPr lang="en-US" sz="6299" dirty="0">
                <a:solidFill>
                  <a:srgbClr val="551A25"/>
                </a:solidFill>
                <a:latin typeface="#9Slide04 SVNSwashington" pitchFamily="2" charset="0"/>
              </a:rPr>
              <a:t> </a:t>
            </a:r>
            <a:r>
              <a:rPr lang="en-US" sz="6299" dirty="0" err="1">
                <a:solidFill>
                  <a:srgbClr val="551A25"/>
                </a:solidFill>
                <a:latin typeface="#9Slide04 SVNSwashington" pitchFamily="2" charset="0"/>
              </a:rPr>
              <a:t>của</a:t>
            </a:r>
            <a:r>
              <a:rPr lang="en-US" sz="6299" dirty="0">
                <a:solidFill>
                  <a:srgbClr val="551A25"/>
                </a:solidFill>
                <a:latin typeface="#9Slide04 SVNSwashington" pitchFamily="2" charset="0"/>
              </a:rPr>
              <a:t> </a:t>
            </a:r>
            <a:r>
              <a:rPr lang="en-US" sz="6299" dirty="0" err="1">
                <a:solidFill>
                  <a:srgbClr val="551A25"/>
                </a:solidFill>
                <a:latin typeface="#9Slide04 SVNSwashington" pitchFamily="2" charset="0"/>
              </a:rPr>
              <a:t>một</a:t>
            </a:r>
            <a:r>
              <a:rPr lang="en-US" sz="6299" dirty="0">
                <a:solidFill>
                  <a:srgbClr val="551A25"/>
                </a:solidFill>
                <a:latin typeface="#9Slide04 SVNSwashington" pitchFamily="2" charset="0"/>
              </a:rPr>
              <a:t> </a:t>
            </a:r>
            <a:r>
              <a:rPr lang="en-US" sz="6299" dirty="0" err="1">
                <a:solidFill>
                  <a:srgbClr val="551A25"/>
                </a:solidFill>
                <a:latin typeface="#9Slide04 SVNSwashington" pitchFamily="2" charset="0"/>
              </a:rPr>
              <a:t>bài</a:t>
            </a:r>
            <a:r>
              <a:rPr lang="en-US" sz="6299" dirty="0">
                <a:solidFill>
                  <a:srgbClr val="551A25"/>
                </a:solidFill>
                <a:latin typeface="#9Slide04 SVNSwashington" pitchFamily="2" charset="0"/>
              </a:rPr>
              <a:t> ca </a:t>
            </a:r>
            <a:r>
              <a:rPr lang="en-US" sz="6299" dirty="0" err="1">
                <a:solidFill>
                  <a:srgbClr val="551A25"/>
                </a:solidFill>
                <a:latin typeface="#9Slide04 SVNSwashington" pitchFamily="2" charset="0"/>
              </a:rPr>
              <a:t>dao</a:t>
            </a:r>
            <a:r>
              <a:rPr lang="en-US" sz="6299" dirty="0">
                <a:solidFill>
                  <a:srgbClr val="551A25"/>
                </a:solidFill>
                <a:latin typeface="#9Slide04 SVNSwashington" pitchFamily="2" charset="0"/>
              </a:rPr>
              <a:t> </a:t>
            </a:r>
          </a:p>
          <a:p>
            <a:pPr algn="ctr">
              <a:lnSpc>
                <a:spcPts val="8819"/>
              </a:lnSpc>
            </a:pPr>
            <a:endParaRPr lang="en-US" sz="6299" dirty="0">
              <a:solidFill>
                <a:srgbClr val="551A25"/>
              </a:solidFill>
              <a:latin typeface="#9Slide04 SVNSwashington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581273" y="895350"/>
            <a:ext cx="7125453" cy="1137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</a:pPr>
            <a:r>
              <a:rPr lang="en-US" sz="6599">
                <a:solidFill>
                  <a:srgbClr val="551A25"/>
                </a:solidFill>
                <a:latin typeface="Fraunces Bold"/>
              </a:rPr>
              <a:t>5. VẬN DỤNG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718</Words>
  <Application>Microsoft Office PowerPoint</Application>
  <PresentationFormat>Custom</PresentationFormat>
  <Paragraphs>55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Fraunces Bold Italics</vt:lpstr>
      <vt:lpstr>#9Slide04 SVNSwashington</vt:lpstr>
      <vt:lpstr>Fraunces Bold</vt:lpstr>
      <vt:lpstr>Roboto Condensed Bold</vt:lpstr>
      <vt:lpstr>Calibri</vt:lpstr>
      <vt:lpstr>Arial</vt:lpstr>
      <vt:lpstr>Fraunces SemiBold</vt:lpstr>
      <vt:lpstr>Fraunces</vt:lpstr>
      <vt:lpstr>Roboto Condensed</vt:lpstr>
      <vt:lpstr>Roboto Condensed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L6 CD - B4 - ĐỌC NGUYÊN HỒNG NHÀ VĂN CỦA NHỮNG NGƯỜI CÙNG KHỔ</dc:title>
  <cp:lastModifiedBy>Administrator</cp:lastModifiedBy>
  <cp:revision>5</cp:revision>
  <dcterms:created xsi:type="dcterms:W3CDTF">2006-08-16T00:00:00Z</dcterms:created>
  <dcterms:modified xsi:type="dcterms:W3CDTF">2024-01-16T14:05:46Z</dcterms:modified>
  <dc:identifier>DAFMfMdk_cY</dc:identifier>
</cp:coreProperties>
</file>