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8" r:id="rId2"/>
    <p:sldId id="294" r:id="rId3"/>
    <p:sldId id="259" r:id="rId4"/>
    <p:sldId id="297" r:id="rId5"/>
    <p:sldId id="382" r:id="rId6"/>
    <p:sldId id="387" r:id="rId7"/>
    <p:sldId id="263" r:id="rId8"/>
    <p:sldId id="264" r:id="rId9"/>
    <p:sldId id="383" r:id="rId10"/>
    <p:sldId id="301" r:id="rId11"/>
    <p:sldId id="300" r:id="rId12"/>
    <p:sldId id="302" r:id="rId13"/>
    <p:sldId id="304" r:id="rId14"/>
    <p:sldId id="272" r:id="rId15"/>
    <p:sldId id="273" r:id="rId16"/>
    <p:sldId id="384" r:id="rId17"/>
    <p:sldId id="385" r:id="rId18"/>
    <p:sldId id="386" r:id="rId19"/>
  </p:sldIdLst>
  <p:sldSz cx="18288000" cy="10287000"/>
  <p:notesSz cx="6858000" cy="9144000"/>
  <p:embeddedFontLst>
    <p:embeddedFont>
      <p:font typeface="#9Slide06 SVNSlow Attack" charset="0"/>
      <p:regular r:id="rId20"/>
    </p:embeddedFont>
    <p:embeddedFont>
      <p:font typeface="#9Slide06 SVNWendi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Fraunces Bold" panose="020B0604020202020204" charset="0"/>
      <p:regular r:id="rId26"/>
    </p:embeddedFont>
    <p:embeddedFont>
      <p:font typeface="Roboto Condensed" panose="020B0604020202020204" charset="0"/>
      <p:regular r:id="rId27"/>
      <p:bold r:id="rId28"/>
      <p:italic r:id="rId29"/>
      <p:boldItalic r:id="rId30"/>
    </p:embeddedFont>
    <p:embeddedFont>
      <p:font typeface="Roboto Condensed Bold" panose="020B0604020202020204" charset="0"/>
      <p:regular r:id="rId31"/>
    </p:embeddedFont>
    <p:embeddedFont>
      <p:font typeface="Roboto Condensed Bold Italics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92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2B0EAC-F57F-404E-B2F0-FDC2B11AF395}" v="99" dt="2022-10-31T01:41:50.2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5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TRI KHANG" userId="2b69f38f-e97b-4795-a559-774dc1ef1bed" providerId="ADAL" clId="{B72B0EAC-F57F-404E-B2F0-FDC2B11AF395}"/>
    <pc:docChg chg="undo custSel addSld delSld modSld">
      <pc:chgData name="TRAN TRI KHANG" userId="2b69f38f-e97b-4795-a559-774dc1ef1bed" providerId="ADAL" clId="{B72B0EAC-F57F-404E-B2F0-FDC2B11AF395}" dt="2022-10-31T01:43:09.904" v="143" actId="14100"/>
      <pc:docMkLst>
        <pc:docMk/>
      </pc:docMkLst>
      <pc:sldChg chg="modTransition">
        <pc:chgData name="TRAN TRI KHANG" userId="2b69f38f-e97b-4795-a559-774dc1ef1bed" providerId="ADAL" clId="{B72B0EAC-F57F-404E-B2F0-FDC2B11AF395}" dt="2022-10-31T01:41:50.266" v="141"/>
        <pc:sldMkLst>
          <pc:docMk/>
          <pc:sldMk cId="0" sldId="256"/>
        </pc:sldMkLst>
      </pc:sldChg>
      <pc:sldChg chg="modSp mod modTransition modAnim">
        <pc:chgData name="TRAN TRI KHANG" userId="2b69f38f-e97b-4795-a559-774dc1ef1bed" providerId="ADAL" clId="{B72B0EAC-F57F-404E-B2F0-FDC2B11AF395}" dt="2022-10-31T01:41:50.266" v="141"/>
        <pc:sldMkLst>
          <pc:docMk/>
          <pc:sldMk cId="0" sldId="257"/>
        </pc:sldMkLst>
        <pc:picChg chg="mod">
          <ac:chgData name="TRAN TRI KHANG" userId="2b69f38f-e97b-4795-a559-774dc1ef1bed" providerId="ADAL" clId="{B72B0EAC-F57F-404E-B2F0-FDC2B11AF395}" dt="2022-10-31T01:28:37.989" v="0" actId="1076"/>
          <ac:picMkLst>
            <pc:docMk/>
            <pc:sldMk cId="0" sldId="257"/>
            <ac:picMk id="10" creationId="{00000000-0000-0000-0000-000000000000}"/>
          </ac:picMkLst>
        </pc:picChg>
      </pc:sldChg>
      <pc:sldChg chg="modTransition modAnim">
        <pc:chgData name="TRAN TRI KHANG" userId="2b69f38f-e97b-4795-a559-774dc1ef1bed" providerId="ADAL" clId="{B72B0EAC-F57F-404E-B2F0-FDC2B11AF395}" dt="2022-10-31T01:41:50.266" v="141"/>
        <pc:sldMkLst>
          <pc:docMk/>
          <pc:sldMk cId="0" sldId="258"/>
        </pc:sldMkLst>
      </pc:sldChg>
      <pc:sldChg chg="modTransition modAnim">
        <pc:chgData name="TRAN TRI KHANG" userId="2b69f38f-e97b-4795-a559-774dc1ef1bed" providerId="ADAL" clId="{B72B0EAC-F57F-404E-B2F0-FDC2B11AF395}" dt="2022-10-31T01:41:50.266" v="141"/>
        <pc:sldMkLst>
          <pc:docMk/>
          <pc:sldMk cId="0" sldId="259"/>
        </pc:sldMkLst>
      </pc:sldChg>
      <pc:sldChg chg="modSp modTransition modAnim">
        <pc:chgData name="TRAN TRI KHANG" userId="2b69f38f-e97b-4795-a559-774dc1ef1bed" providerId="ADAL" clId="{B72B0EAC-F57F-404E-B2F0-FDC2B11AF395}" dt="2022-10-31T01:41:50.266" v="141"/>
        <pc:sldMkLst>
          <pc:docMk/>
          <pc:sldMk cId="0" sldId="260"/>
        </pc:sldMkLst>
        <pc:spChg chg="mod">
          <ac:chgData name="TRAN TRI KHANG" userId="2b69f38f-e97b-4795-a559-774dc1ef1bed" providerId="ADAL" clId="{B72B0EAC-F57F-404E-B2F0-FDC2B11AF395}" dt="2022-10-31T01:29:44.875" v="14" actId="207"/>
          <ac:spMkLst>
            <pc:docMk/>
            <pc:sldMk cId="0" sldId="260"/>
            <ac:spMk id="11" creationId="{00000000-0000-0000-0000-000000000000}"/>
          </ac:spMkLst>
        </pc:spChg>
        <pc:spChg chg="mod">
          <ac:chgData name="TRAN TRI KHANG" userId="2b69f38f-e97b-4795-a559-774dc1ef1bed" providerId="ADAL" clId="{B72B0EAC-F57F-404E-B2F0-FDC2B11AF395}" dt="2022-10-31T01:29:50.408" v="15" actId="207"/>
          <ac:spMkLst>
            <pc:docMk/>
            <pc:sldMk cId="0" sldId="260"/>
            <ac:spMk id="12" creationId="{00000000-0000-0000-0000-000000000000}"/>
          </ac:spMkLst>
        </pc:spChg>
      </pc:sldChg>
      <pc:sldChg chg="modTransition modAnim">
        <pc:chgData name="TRAN TRI KHANG" userId="2b69f38f-e97b-4795-a559-774dc1ef1bed" providerId="ADAL" clId="{B72B0EAC-F57F-404E-B2F0-FDC2B11AF395}" dt="2022-10-31T01:41:50.266" v="141"/>
        <pc:sldMkLst>
          <pc:docMk/>
          <pc:sldMk cId="0" sldId="261"/>
        </pc:sldMkLst>
      </pc:sldChg>
      <pc:sldChg chg="modTransition modAnim">
        <pc:chgData name="TRAN TRI KHANG" userId="2b69f38f-e97b-4795-a559-774dc1ef1bed" providerId="ADAL" clId="{B72B0EAC-F57F-404E-B2F0-FDC2B11AF395}" dt="2022-10-31T01:41:50.266" v="141"/>
        <pc:sldMkLst>
          <pc:docMk/>
          <pc:sldMk cId="0" sldId="262"/>
        </pc:sldMkLst>
      </pc:sldChg>
      <pc:sldChg chg="modTransition modAnim">
        <pc:chgData name="TRAN TRI KHANG" userId="2b69f38f-e97b-4795-a559-774dc1ef1bed" providerId="ADAL" clId="{B72B0EAC-F57F-404E-B2F0-FDC2B11AF395}" dt="2022-10-31T01:41:50.266" v="141"/>
        <pc:sldMkLst>
          <pc:docMk/>
          <pc:sldMk cId="0" sldId="263"/>
        </pc:sldMkLst>
      </pc:sldChg>
      <pc:sldChg chg="modTransition modAnim">
        <pc:chgData name="TRAN TRI KHANG" userId="2b69f38f-e97b-4795-a559-774dc1ef1bed" providerId="ADAL" clId="{B72B0EAC-F57F-404E-B2F0-FDC2B11AF395}" dt="2022-10-31T01:41:50.266" v="141"/>
        <pc:sldMkLst>
          <pc:docMk/>
          <pc:sldMk cId="0" sldId="264"/>
        </pc:sldMkLst>
      </pc:sldChg>
      <pc:sldChg chg="modSp mod modTransition modAnim">
        <pc:chgData name="TRAN TRI KHANG" userId="2b69f38f-e97b-4795-a559-774dc1ef1bed" providerId="ADAL" clId="{B72B0EAC-F57F-404E-B2F0-FDC2B11AF395}" dt="2022-10-31T01:41:50.266" v="141"/>
        <pc:sldMkLst>
          <pc:docMk/>
          <pc:sldMk cId="0" sldId="265"/>
        </pc:sldMkLst>
        <pc:spChg chg="mod">
          <ac:chgData name="TRAN TRI KHANG" userId="2b69f38f-e97b-4795-a559-774dc1ef1bed" providerId="ADAL" clId="{B72B0EAC-F57F-404E-B2F0-FDC2B11AF395}" dt="2022-10-31T01:30:39.177" v="27" actId="14100"/>
          <ac:spMkLst>
            <pc:docMk/>
            <pc:sldMk cId="0" sldId="265"/>
            <ac:spMk id="5" creationId="{00000000-0000-0000-0000-000000000000}"/>
          </ac:spMkLst>
        </pc:spChg>
        <pc:spChg chg="mod">
          <ac:chgData name="TRAN TRI KHANG" userId="2b69f38f-e97b-4795-a559-774dc1ef1bed" providerId="ADAL" clId="{B72B0EAC-F57F-404E-B2F0-FDC2B11AF395}" dt="2022-10-31T01:30:43.389" v="29" actId="1076"/>
          <ac:spMkLst>
            <pc:docMk/>
            <pc:sldMk cId="0" sldId="265"/>
            <ac:spMk id="9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B72B0EAC-F57F-404E-B2F0-FDC2B11AF395}" dt="2022-10-31T01:41:50.266" v="141"/>
        <pc:sldMkLst>
          <pc:docMk/>
          <pc:sldMk cId="0" sldId="266"/>
        </pc:sldMkLst>
        <pc:spChg chg="mod">
          <ac:chgData name="TRAN TRI KHANG" userId="2b69f38f-e97b-4795-a559-774dc1ef1bed" providerId="ADAL" clId="{B72B0EAC-F57F-404E-B2F0-FDC2B11AF395}" dt="2022-10-31T01:31:15.799" v="35" actId="1076"/>
          <ac:spMkLst>
            <pc:docMk/>
            <pc:sldMk cId="0" sldId="266"/>
            <ac:spMk id="9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B72B0EAC-F57F-404E-B2F0-FDC2B11AF395}" dt="2022-10-31T01:41:50.266" v="141"/>
        <pc:sldMkLst>
          <pc:docMk/>
          <pc:sldMk cId="0" sldId="267"/>
        </pc:sldMkLst>
        <pc:spChg chg="mod">
          <ac:chgData name="TRAN TRI KHANG" userId="2b69f38f-e97b-4795-a559-774dc1ef1bed" providerId="ADAL" clId="{B72B0EAC-F57F-404E-B2F0-FDC2B11AF395}" dt="2022-10-31T01:30:51.800" v="31" actId="14100"/>
          <ac:spMkLst>
            <pc:docMk/>
            <pc:sldMk cId="0" sldId="267"/>
            <ac:spMk id="5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B72B0EAC-F57F-404E-B2F0-FDC2B11AF395}" dt="2022-10-31T01:41:50.266" v="141"/>
        <pc:sldMkLst>
          <pc:docMk/>
          <pc:sldMk cId="0" sldId="268"/>
        </pc:sldMkLst>
        <pc:spChg chg="mod">
          <ac:chgData name="TRAN TRI KHANG" userId="2b69f38f-e97b-4795-a559-774dc1ef1bed" providerId="ADAL" clId="{B72B0EAC-F57F-404E-B2F0-FDC2B11AF395}" dt="2022-10-31T01:31:24.702" v="37" actId="1076"/>
          <ac:spMkLst>
            <pc:docMk/>
            <pc:sldMk cId="0" sldId="268"/>
            <ac:spMk id="9" creationId="{00000000-0000-0000-0000-000000000000}"/>
          </ac:spMkLst>
        </pc:spChg>
      </pc:sldChg>
      <pc:sldChg chg="addSp modSp mod modTransition modAnim">
        <pc:chgData name="TRAN TRI KHANG" userId="2b69f38f-e97b-4795-a559-774dc1ef1bed" providerId="ADAL" clId="{B72B0EAC-F57F-404E-B2F0-FDC2B11AF395}" dt="2022-10-31T01:41:50.266" v="141"/>
        <pc:sldMkLst>
          <pc:docMk/>
          <pc:sldMk cId="0" sldId="269"/>
        </pc:sldMkLst>
        <pc:spChg chg="mod">
          <ac:chgData name="TRAN TRI KHANG" userId="2b69f38f-e97b-4795-a559-774dc1ef1bed" providerId="ADAL" clId="{B72B0EAC-F57F-404E-B2F0-FDC2B11AF395}" dt="2022-10-31T01:33:22.857" v="70" actId="164"/>
          <ac:spMkLst>
            <pc:docMk/>
            <pc:sldMk cId="0" sldId="269"/>
            <ac:spMk id="18" creationId="{00000000-0000-0000-0000-000000000000}"/>
          </ac:spMkLst>
        </pc:spChg>
        <pc:spChg chg="mod">
          <ac:chgData name="TRAN TRI KHANG" userId="2b69f38f-e97b-4795-a559-774dc1ef1bed" providerId="ADAL" clId="{B72B0EAC-F57F-404E-B2F0-FDC2B11AF395}" dt="2022-10-31T01:33:19.185" v="69" actId="164"/>
          <ac:spMkLst>
            <pc:docMk/>
            <pc:sldMk cId="0" sldId="269"/>
            <ac:spMk id="19" creationId="{00000000-0000-0000-0000-000000000000}"/>
          </ac:spMkLst>
        </pc:spChg>
        <pc:spChg chg="mod">
          <ac:chgData name="TRAN TRI KHANG" userId="2b69f38f-e97b-4795-a559-774dc1ef1bed" providerId="ADAL" clId="{B72B0EAC-F57F-404E-B2F0-FDC2B11AF395}" dt="2022-10-31T01:33:15.165" v="68" actId="164"/>
          <ac:spMkLst>
            <pc:docMk/>
            <pc:sldMk cId="0" sldId="269"/>
            <ac:spMk id="20" creationId="{00000000-0000-0000-0000-000000000000}"/>
          </ac:spMkLst>
        </pc:spChg>
        <pc:spChg chg="mod">
          <ac:chgData name="TRAN TRI KHANG" userId="2b69f38f-e97b-4795-a559-774dc1ef1bed" providerId="ADAL" clId="{B72B0EAC-F57F-404E-B2F0-FDC2B11AF395}" dt="2022-10-31T01:33:11.446" v="67" actId="164"/>
          <ac:spMkLst>
            <pc:docMk/>
            <pc:sldMk cId="0" sldId="269"/>
            <ac:spMk id="21" creationId="{00000000-0000-0000-0000-000000000000}"/>
          </ac:spMkLst>
        </pc:spChg>
        <pc:spChg chg="mod">
          <ac:chgData name="TRAN TRI KHANG" userId="2b69f38f-e97b-4795-a559-774dc1ef1bed" providerId="ADAL" clId="{B72B0EAC-F57F-404E-B2F0-FDC2B11AF395}" dt="2022-10-31T01:33:08.190" v="66" actId="164"/>
          <ac:spMkLst>
            <pc:docMk/>
            <pc:sldMk cId="0" sldId="269"/>
            <ac:spMk id="22" creationId="{00000000-0000-0000-0000-000000000000}"/>
          </ac:spMkLst>
        </pc:spChg>
        <pc:spChg chg="mod">
          <ac:chgData name="TRAN TRI KHANG" userId="2b69f38f-e97b-4795-a559-774dc1ef1bed" providerId="ADAL" clId="{B72B0EAC-F57F-404E-B2F0-FDC2B11AF395}" dt="2022-10-31T01:32:19.417" v="57" actId="164"/>
          <ac:spMkLst>
            <pc:docMk/>
            <pc:sldMk cId="0" sldId="269"/>
            <ac:spMk id="23" creationId="{00000000-0000-0000-0000-000000000000}"/>
          </ac:spMkLst>
        </pc:spChg>
        <pc:spChg chg="mod">
          <ac:chgData name="TRAN TRI KHANG" userId="2b69f38f-e97b-4795-a559-774dc1ef1bed" providerId="ADAL" clId="{B72B0EAC-F57F-404E-B2F0-FDC2B11AF395}" dt="2022-10-31T01:32:36.081" v="60" actId="164"/>
          <ac:spMkLst>
            <pc:docMk/>
            <pc:sldMk cId="0" sldId="269"/>
            <ac:spMk id="24" creationId="{00000000-0000-0000-0000-000000000000}"/>
          </ac:spMkLst>
        </pc:spChg>
        <pc:spChg chg="mod">
          <ac:chgData name="TRAN TRI KHANG" userId="2b69f38f-e97b-4795-a559-774dc1ef1bed" providerId="ADAL" clId="{B72B0EAC-F57F-404E-B2F0-FDC2B11AF395}" dt="2022-10-31T01:32:40.686" v="61" actId="164"/>
          <ac:spMkLst>
            <pc:docMk/>
            <pc:sldMk cId="0" sldId="269"/>
            <ac:spMk id="25" creationId="{00000000-0000-0000-0000-000000000000}"/>
          </ac:spMkLst>
        </pc:spChg>
        <pc:spChg chg="mod">
          <ac:chgData name="TRAN TRI KHANG" userId="2b69f38f-e97b-4795-a559-774dc1ef1bed" providerId="ADAL" clId="{B72B0EAC-F57F-404E-B2F0-FDC2B11AF395}" dt="2022-10-31T01:32:44.837" v="62" actId="164"/>
          <ac:spMkLst>
            <pc:docMk/>
            <pc:sldMk cId="0" sldId="269"/>
            <ac:spMk id="26" creationId="{00000000-0000-0000-0000-000000000000}"/>
          </ac:spMkLst>
        </pc:spChg>
        <pc:spChg chg="mod">
          <ac:chgData name="TRAN TRI KHANG" userId="2b69f38f-e97b-4795-a559-774dc1ef1bed" providerId="ADAL" clId="{B72B0EAC-F57F-404E-B2F0-FDC2B11AF395}" dt="2022-10-31T01:32:48.850" v="63" actId="164"/>
          <ac:spMkLst>
            <pc:docMk/>
            <pc:sldMk cId="0" sldId="269"/>
            <ac:spMk id="27" creationId="{00000000-0000-0000-0000-000000000000}"/>
          </ac:spMkLst>
        </pc:spChg>
        <pc:grpChg chg="add mod">
          <ac:chgData name="TRAN TRI KHANG" userId="2b69f38f-e97b-4795-a559-774dc1ef1bed" providerId="ADAL" clId="{B72B0EAC-F57F-404E-B2F0-FDC2B11AF395}" dt="2022-10-31T01:32:24.279" v="59" actId="1076"/>
          <ac:grpSpMkLst>
            <pc:docMk/>
            <pc:sldMk cId="0" sldId="269"/>
            <ac:grpSpMk id="29" creationId="{D428EDD6-635C-8AC4-C857-D231E0264F83}"/>
          </ac:grpSpMkLst>
        </pc:grpChg>
        <pc:grpChg chg="add mod">
          <ac:chgData name="TRAN TRI KHANG" userId="2b69f38f-e97b-4795-a559-774dc1ef1bed" providerId="ADAL" clId="{B72B0EAC-F57F-404E-B2F0-FDC2B11AF395}" dt="2022-10-31T01:32:36.081" v="60" actId="164"/>
          <ac:grpSpMkLst>
            <pc:docMk/>
            <pc:sldMk cId="0" sldId="269"/>
            <ac:grpSpMk id="30" creationId="{DAFE7C85-371E-396B-BC10-BC0B69C72234}"/>
          </ac:grpSpMkLst>
        </pc:grpChg>
        <pc:grpChg chg="add mod">
          <ac:chgData name="TRAN TRI KHANG" userId="2b69f38f-e97b-4795-a559-774dc1ef1bed" providerId="ADAL" clId="{B72B0EAC-F57F-404E-B2F0-FDC2B11AF395}" dt="2022-10-31T01:32:40.686" v="61" actId="164"/>
          <ac:grpSpMkLst>
            <pc:docMk/>
            <pc:sldMk cId="0" sldId="269"/>
            <ac:grpSpMk id="31" creationId="{018D95E5-4B61-E344-18F5-43EF2F6BB429}"/>
          </ac:grpSpMkLst>
        </pc:grpChg>
        <pc:grpChg chg="add mod">
          <ac:chgData name="TRAN TRI KHANG" userId="2b69f38f-e97b-4795-a559-774dc1ef1bed" providerId="ADAL" clId="{B72B0EAC-F57F-404E-B2F0-FDC2B11AF395}" dt="2022-10-31T01:32:44.837" v="62" actId="164"/>
          <ac:grpSpMkLst>
            <pc:docMk/>
            <pc:sldMk cId="0" sldId="269"/>
            <ac:grpSpMk id="32" creationId="{449705BA-5CD6-C37E-C0F9-D200275CC604}"/>
          </ac:grpSpMkLst>
        </pc:grpChg>
        <pc:grpChg chg="add mod">
          <ac:chgData name="TRAN TRI KHANG" userId="2b69f38f-e97b-4795-a559-774dc1ef1bed" providerId="ADAL" clId="{B72B0EAC-F57F-404E-B2F0-FDC2B11AF395}" dt="2022-10-31T01:32:48.850" v="63" actId="164"/>
          <ac:grpSpMkLst>
            <pc:docMk/>
            <pc:sldMk cId="0" sldId="269"/>
            <ac:grpSpMk id="33" creationId="{AB92B363-2F47-0AE7-C931-124028FCE615}"/>
          </ac:grpSpMkLst>
        </pc:grpChg>
        <pc:grpChg chg="add mod">
          <ac:chgData name="TRAN TRI KHANG" userId="2b69f38f-e97b-4795-a559-774dc1ef1bed" providerId="ADAL" clId="{B72B0EAC-F57F-404E-B2F0-FDC2B11AF395}" dt="2022-10-31T01:33:08.190" v="66" actId="164"/>
          <ac:grpSpMkLst>
            <pc:docMk/>
            <pc:sldMk cId="0" sldId="269"/>
            <ac:grpSpMk id="34" creationId="{2C275E02-DA73-823E-8CD3-EB0020C63937}"/>
          </ac:grpSpMkLst>
        </pc:grpChg>
        <pc:grpChg chg="add mod">
          <ac:chgData name="TRAN TRI KHANG" userId="2b69f38f-e97b-4795-a559-774dc1ef1bed" providerId="ADAL" clId="{B72B0EAC-F57F-404E-B2F0-FDC2B11AF395}" dt="2022-10-31T01:33:11.446" v="67" actId="164"/>
          <ac:grpSpMkLst>
            <pc:docMk/>
            <pc:sldMk cId="0" sldId="269"/>
            <ac:grpSpMk id="35" creationId="{1FDA74D5-2814-2DB2-B05E-3EE2E3F8DC63}"/>
          </ac:grpSpMkLst>
        </pc:grpChg>
        <pc:grpChg chg="add mod">
          <ac:chgData name="TRAN TRI KHANG" userId="2b69f38f-e97b-4795-a559-774dc1ef1bed" providerId="ADAL" clId="{B72B0EAC-F57F-404E-B2F0-FDC2B11AF395}" dt="2022-10-31T01:33:15.165" v="68" actId="164"/>
          <ac:grpSpMkLst>
            <pc:docMk/>
            <pc:sldMk cId="0" sldId="269"/>
            <ac:grpSpMk id="36" creationId="{76E6B6DF-300A-4DE5-3B01-1EC9B71BA74E}"/>
          </ac:grpSpMkLst>
        </pc:grpChg>
        <pc:grpChg chg="add mod">
          <ac:chgData name="TRAN TRI KHANG" userId="2b69f38f-e97b-4795-a559-774dc1ef1bed" providerId="ADAL" clId="{B72B0EAC-F57F-404E-B2F0-FDC2B11AF395}" dt="2022-10-31T01:33:19.185" v="69" actId="164"/>
          <ac:grpSpMkLst>
            <pc:docMk/>
            <pc:sldMk cId="0" sldId="269"/>
            <ac:grpSpMk id="37" creationId="{9722899F-E2D0-E045-BD56-E4C7FEF6F84C}"/>
          </ac:grpSpMkLst>
        </pc:grpChg>
        <pc:grpChg chg="add mod">
          <ac:chgData name="TRAN TRI KHANG" userId="2b69f38f-e97b-4795-a559-774dc1ef1bed" providerId="ADAL" clId="{B72B0EAC-F57F-404E-B2F0-FDC2B11AF395}" dt="2022-10-31T01:33:22.857" v="70" actId="164"/>
          <ac:grpSpMkLst>
            <pc:docMk/>
            <pc:sldMk cId="0" sldId="269"/>
            <ac:grpSpMk id="38" creationId="{21DEC26B-7819-BBC0-34BE-C1B5775A940E}"/>
          </ac:grpSpMkLst>
        </pc:grpChg>
        <pc:picChg chg="mod">
          <ac:chgData name="TRAN TRI KHANG" userId="2b69f38f-e97b-4795-a559-774dc1ef1bed" providerId="ADAL" clId="{B72B0EAC-F57F-404E-B2F0-FDC2B11AF395}" dt="2022-10-31T01:33:22.857" v="70" actId="164"/>
          <ac:picMkLst>
            <pc:docMk/>
            <pc:sldMk cId="0" sldId="269"/>
            <ac:picMk id="5" creationId="{00000000-0000-0000-0000-000000000000}"/>
          </ac:picMkLst>
        </pc:picChg>
        <pc:picChg chg="mod">
          <ac:chgData name="TRAN TRI KHANG" userId="2b69f38f-e97b-4795-a559-774dc1ef1bed" providerId="ADAL" clId="{B72B0EAC-F57F-404E-B2F0-FDC2B11AF395}" dt="2022-10-31T01:32:19.417" v="57" actId="164"/>
          <ac:picMkLst>
            <pc:docMk/>
            <pc:sldMk cId="0" sldId="269"/>
            <ac:picMk id="6" creationId="{00000000-0000-0000-0000-000000000000}"/>
          </ac:picMkLst>
        </pc:picChg>
        <pc:picChg chg="mod">
          <ac:chgData name="TRAN TRI KHANG" userId="2b69f38f-e97b-4795-a559-774dc1ef1bed" providerId="ADAL" clId="{B72B0EAC-F57F-404E-B2F0-FDC2B11AF395}" dt="2022-10-31T01:33:19.185" v="69" actId="164"/>
          <ac:picMkLst>
            <pc:docMk/>
            <pc:sldMk cId="0" sldId="269"/>
            <ac:picMk id="7" creationId="{00000000-0000-0000-0000-000000000000}"/>
          </ac:picMkLst>
        </pc:picChg>
        <pc:picChg chg="mod">
          <ac:chgData name="TRAN TRI KHANG" userId="2b69f38f-e97b-4795-a559-774dc1ef1bed" providerId="ADAL" clId="{B72B0EAC-F57F-404E-B2F0-FDC2B11AF395}" dt="2022-10-31T01:33:15.165" v="68" actId="164"/>
          <ac:picMkLst>
            <pc:docMk/>
            <pc:sldMk cId="0" sldId="269"/>
            <ac:picMk id="8" creationId="{00000000-0000-0000-0000-000000000000}"/>
          </ac:picMkLst>
        </pc:picChg>
        <pc:picChg chg="mod">
          <ac:chgData name="TRAN TRI KHANG" userId="2b69f38f-e97b-4795-a559-774dc1ef1bed" providerId="ADAL" clId="{B72B0EAC-F57F-404E-B2F0-FDC2B11AF395}" dt="2022-10-31T01:33:11.446" v="67" actId="164"/>
          <ac:picMkLst>
            <pc:docMk/>
            <pc:sldMk cId="0" sldId="269"/>
            <ac:picMk id="9" creationId="{00000000-0000-0000-0000-000000000000}"/>
          </ac:picMkLst>
        </pc:picChg>
        <pc:picChg chg="mod">
          <ac:chgData name="TRAN TRI KHANG" userId="2b69f38f-e97b-4795-a559-774dc1ef1bed" providerId="ADAL" clId="{B72B0EAC-F57F-404E-B2F0-FDC2B11AF395}" dt="2022-10-31T01:33:08.190" v="66" actId="164"/>
          <ac:picMkLst>
            <pc:docMk/>
            <pc:sldMk cId="0" sldId="269"/>
            <ac:picMk id="10" creationId="{00000000-0000-0000-0000-000000000000}"/>
          </ac:picMkLst>
        </pc:picChg>
        <pc:picChg chg="mod">
          <ac:chgData name="TRAN TRI KHANG" userId="2b69f38f-e97b-4795-a559-774dc1ef1bed" providerId="ADAL" clId="{B72B0EAC-F57F-404E-B2F0-FDC2B11AF395}" dt="2022-10-31T01:32:36.081" v="60" actId="164"/>
          <ac:picMkLst>
            <pc:docMk/>
            <pc:sldMk cId="0" sldId="269"/>
            <ac:picMk id="11" creationId="{00000000-0000-0000-0000-000000000000}"/>
          </ac:picMkLst>
        </pc:picChg>
        <pc:picChg chg="mod">
          <ac:chgData name="TRAN TRI KHANG" userId="2b69f38f-e97b-4795-a559-774dc1ef1bed" providerId="ADAL" clId="{B72B0EAC-F57F-404E-B2F0-FDC2B11AF395}" dt="2022-10-31T01:32:40.686" v="61" actId="164"/>
          <ac:picMkLst>
            <pc:docMk/>
            <pc:sldMk cId="0" sldId="269"/>
            <ac:picMk id="12" creationId="{00000000-0000-0000-0000-000000000000}"/>
          </ac:picMkLst>
        </pc:picChg>
        <pc:picChg chg="mod">
          <ac:chgData name="TRAN TRI KHANG" userId="2b69f38f-e97b-4795-a559-774dc1ef1bed" providerId="ADAL" clId="{B72B0EAC-F57F-404E-B2F0-FDC2B11AF395}" dt="2022-10-31T01:32:44.837" v="62" actId="164"/>
          <ac:picMkLst>
            <pc:docMk/>
            <pc:sldMk cId="0" sldId="269"/>
            <ac:picMk id="13" creationId="{00000000-0000-0000-0000-000000000000}"/>
          </ac:picMkLst>
        </pc:picChg>
        <pc:picChg chg="mod">
          <ac:chgData name="TRAN TRI KHANG" userId="2b69f38f-e97b-4795-a559-774dc1ef1bed" providerId="ADAL" clId="{B72B0EAC-F57F-404E-B2F0-FDC2B11AF395}" dt="2022-10-31T01:32:48.850" v="63" actId="164"/>
          <ac:picMkLst>
            <pc:docMk/>
            <pc:sldMk cId="0" sldId="269"/>
            <ac:picMk id="14" creationId="{00000000-0000-0000-0000-000000000000}"/>
          </ac:picMkLst>
        </pc:picChg>
      </pc:sldChg>
      <pc:sldChg chg="modTransition modAnim">
        <pc:chgData name="TRAN TRI KHANG" userId="2b69f38f-e97b-4795-a559-774dc1ef1bed" providerId="ADAL" clId="{B72B0EAC-F57F-404E-B2F0-FDC2B11AF395}" dt="2022-10-31T01:41:50.266" v="141"/>
        <pc:sldMkLst>
          <pc:docMk/>
          <pc:sldMk cId="0" sldId="270"/>
        </pc:sldMkLst>
      </pc:sldChg>
      <pc:sldChg chg="modTransition modAnim">
        <pc:chgData name="TRAN TRI KHANG" userId="2b69f38f-e97b-4795-a559-774dc1ef1bed" providerId="ADAL" clId="{B72B0EAC-F57F-404E-B2F0-FDC2B11AF395}" dt="2022-10-31T01:41:50.266" v="141"/>
        <pc:sldMkLst>
          <pc:docMk/>
          <pc:sldMk cId="0" sldId="271"/>
        </pc:sldMkLst>
      </pc:sldChg>
      <pc:sldChg chg="modTransition modAnim">
        <pc:chgData name="TRAN TRI KHANG" userId="2b69f38f-e97b-4795-a559-774dc1ef1bed" providerId="ADAL" clId="{B72B0EAC-F57F-404E-B2F0-FDC2B11AF395}" dt="2022-10-31T01:41:50.266" v="141"/>
        <pc:sldMkLst>
          <pc:docMk/>
          <pc:sldMk cId="0" sldId="272"/>
        </pc:sldMkLst>
      </pc:sldChg>
      <pc:sldChg chg="modTransition modAnim">
        <pc:chgData name="TRAN TRI KHANG" userId="2b69f38f-e97b-4795-a559-774dc1ef1bed" providerId="ADAL" clId="{B72B0EAC-F57F-404E-B2F0-FDC2B11AF395}" dt="2022-10-31T01:41:50.266" v="141"/>
        <pc:sldMkLst>
          <pc:docMk/>
          <pc:sldMk cId="0" sldId="273"/>
        </pc:sldMkLst>
      </pc:sldChg>
      <pc:sldChg chg="modTransition modAnim">
        <pc:chgData name="TRAN TRI KHANG" userId="2b69f38f-e97b-4795-a559-774dc1ef1bed" providerId="ADAL" clId="{B72B0EAC-F57F-404E-B2F0-FDC2B11AF395}" dt="2022-10-31T01:41:50.266" v="141"/>
        <pc:sldMkLst>
          <pc:docMk/>
          <pc:sldMk cId="0" sldId="274"/>
        </pc:sldMkLst>
      </pc:sldChg>
      <pc:sldChg chg="modSp mod modTransition modAnim">
        <pc:chgData name="TRAN TRI KHANG" userId="2b69f38f-e97b-4795-a559-774dc1ef1bed" providerId="ADAL" clId="{B72B0EAC-F57F-404E-B2F0-FDC2B11AF395}" dt="2022-10-31T01:41:50.266" v="141"/>
        <pc:sldMkLst>
          <pc:docMk/>
          <pc:sldMk cId="0" sldId="275"/>
        </pc:sldMkLst>
        <pc:spChg chg="mod">
          <ac:chgData name="TRAN TRI KHANG" userId="2b69f38f-e97b-4795-a559-774dc1ef1bed" providerId="ADAL" clId="{B72B0EAC-F57F-404E-B2F0-FDC2B11AF395}" dt="2022-10-31T01:34:27.372" v="84" actId="1076"/>
          <ac:spMkLst>
            <pc:docMk/>
            <pc:sldMk cId="0" sldId="275"/>
            <ac:spMk id="11" creationId="{00000000-0000-0000-0000-000000000000}"/>
          </ac:spMkLst>
        </pc:spChg>
        <pc:picChg chg="mod">
          <ac:chgData name="TRAN TRI KHANG" userId="2b69f38f-e97b-4795-a559-774dc1ef1bed" providerId="ADAL" clId="{B72B0EAC-F57F-404E-B2F0-FDC2B11AF395}" dt="2022-10-31T01:34:27.372" v="84" actId="1076"/>
          <ac:picMkLst>
            <pc:docMk/>
            <pc:sldMk cId="0" sldId="275"/>
            <ac:picMk id="8" creationId="{00000000-0000-0000-0000-000000000000}"/>
          </ac:picMkLst>
        </pc:picChg>
      </pc:sldChg>
      <pc:sldChg chg="modTransition modAnim">
        <pc:chgData name="TRAN TRI KHANG" userId="2b69f38f-e97b-4795-a559-774dc1ef1bed" providerId="ADAL" clId="{B72B0EAC-F57F-404E-B2F0-FDC2B11AF395}" dt="2022-10-31T01:41:50.266" v="141"/>
        <pc:sldMkLst>
          <pc:docMk/>
          <pc:sldMk cId="0" sldId="276"/>
        </pc:sldMkLst>
      </pc:sldChg>
      <pc:sldChg chg="modTransition modAnim">
        <pc:chgData name="TRAN TRI KHANG" userId="2b69f38f-e97b-4795-a559-774dc1ef1bed" providerId="ADAL" clId="{B72B0EAC-F57F-404E-B2F0-FDC2B11AF395}" dt="2022-10-31T01:41:50.266" v="141"/>
        <pc:sldMkLst>
          <pc:docMk/>
          <pc:sldMk cId="0" sldId="277"/>
        </pc:sldMkLst>
      </pc:sldChg>
      <pc:sldChg chg="modTransition modAnim">
        <pc:chgData name="TRAN TRI KHANG" userId="2b69f38f-e97b-4795-a559-774dc1ef1bed" providerId="ADAL" clId="{B72B0EAC-F57F-404E-B2F0-FDC2B11AF395}" dt="2022-10-31T01:41:50.266" v="141"/>
        <pc:sldMkLst>
          <pc:docMk/>
          <pc:sldMk cId="0" sldId="278"/>
        </pc:sldMkLst>
      </pc:sldChg>
      <pc:sldChg chg="modSp mod modTransition modAnim">
        <pc:chgData name="TRAN TRI KHANG" userId="2b69f38f-e97b-4795-a559-774dc1ef1bed" providerId="ADAL" clId="{B72B0EAC-F57F-404E-B2F0-FDC2B11AF395}" dt="2022-10-31T01:41:50.266" v="141"/>
        <pc:sldMkLst>
          <pc:docMk/>
          <pc:sldMk cId="0" sldId="279"/>
        </pc:sldMkLst>
        <pc:picChg chg="mod">
          <ac:chgData name="TRAN TRI KHANG" userId="2b69f38f-e97b-4795-a559-774dc1ef1bed" providerId="ADAL" clId="{B72B0EAC-F57F-404E-B2F0-FDC2B11AF395}" dt="2022-10-31T01:34:51.021" v="90" actId="1076"/>
          <ac:picMkLst>
            <pc:docMk/>
            <pc:sldMk cId="0" sldId="279"/>
            <ac:picMk id="5" creationId="{00000000-0000-0000-0000-000000000000}"/>
          </ac:picMkLst>
        </pc:picChg>
      </pc:sldChg>
      <pc:sldChg chg="modTransition">
        <pc:chgData name="TRAN TRI KHANG" userId="2b69f38f-e97b-4795-a559-774dc1ef1bed" providerId="ADAL" clId="{B72B0EAC-F57F-404E-B2F0-FDC2B11AF395}" dt="2022-10-31T01:41:50.266" v="141"/>
        <pc:sldMkLst>
          <pc:docMk/>
          <pc:sldMk cId="0" sldId="280"/>
        </pc:sldMkLst>
      </pc:sldChg>
      <pc:sldChg chg="modTransition">
        <pc:chgData name="TRAN TRI KHANG" userId="2b69f38f-e97b-4795-a559-774dc1ef1bed" providerId="ADAL" clId="{B72B0EAC-F57F-404E-B2F0-FDC2B11AF395}" dt="2022-10-31T01:41:50.266" v="141"/>
        <pc:sldMkLst>
          <pc:docMk/>
          <pc:sldMk cId="0" sldId="281"/>
        </pc:sldMkLst>
      </pc:sldChg>
      <pc:sldChg chg="modSp mod modTransition modAnim">
        <pc:chgData name="TRAN TRI KHANG" userId="2b69f38f-e97b-4795-a559-774dc1ef1bed" providerId="ADAL" clId="{B72B0EAC-F57F-404E-B2F0-FDC2B11AF395}" dt="2022-10-31T01:43:09.904" v="143" actId="14100"/>
        <pc:sldMkLst>
          <pc:docMk/>
          <pc:sldMk cId="0" sldId="282"/>
        </pc:sldMkLst>
        <pc:spChg chg="mod">
          <ac:chgData name="TRAN TRI KHANG" userId="2b69f38f-e97b-4795-a559-774dc1ef1bed" providerId="ADAL" clId="{B72B0EAC-F57F-404E-B2F0-FDC2B11AF395}" dt="2022-10-31T01:43:09.904" v="143" actId="14100"/>
          <ac:spMkLst>
            <pc:docMk/>
            <pc:sldMk cId="0" sldId="282"/>
            <ac:spMk id="8" creationId="{00000000-0000-0000-0000-000000000000}"/>
          </ac:spMkLst>
        </pc:spChg>
        <pc:spChg chg="mod">
          <ac:chgData name="TRAN TRI KHANG" userId="2b69f38f-e97b-4795-a559-774dc1ef1bed" providerId="ADAL" clId="{B72B0EAC-F57F-404E-B2F0-FDC2B11AF395}" dt="2022-10-31T01:35:05.192" v="94" actId="14100"/>
          <ac:spMkLst>
            <pc:docMk/>
            <pc:sldMk cId="0" sldId="282"/>
            <ac:spMk id="9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B72B0EAC-F57F-404E-B2F0-FDC2B11AF395}" dt="2022-10-31T01:41:50.266" v="141"/>
        <pc:sldMkLst>
          <pc:docMk/>
          <pc:sldMk cId="0" sldId="283"/>
        </pc:sldMkLst>
        <pc:spChg chg="mod">
          <ac:chgData name="TRAN TRI KHANG" userId="2b69f38f-e97b-4795-a559-774dc1ef1bed" providerId="ADAL" clId="{B72B0EAC-F57F-404E-B2F0-FDC2B11AF395}" dt="2022-10-31T01:35:23.246" v="100" actId="1076"/>
          <ac:spMkLst>
            <pc:docMk/>
            <pc:sldMk cId="0" sldId="283"/>
            <ac:spMk id="11" creationId="{00000000-0000-0000-0000-000000000000}"/>
          </ac:spMkLst>
        </pc:spChg>
      </pc:sldChg>
      <pc:sldChg chg="modTransition">
        <pc:chgData name="TRAN TRI KHANG" userId="2b69f38f-e97b-4795-a559-774dc1ef1bed" providerId="ADAL" clId="{B72B0EAC-F57F-404E-B2F0-FDC2B11AF395}" dt="2022-10-31T01:41:50.266" v="141"/>
        <pc:sldMkLst>
          <pc:docMk/>
          <pc:sldMk cId="0" sldId="284"/>
        </pc:sldMkLst>
      </pc:sldChg>
      <pc:sldChg chg="modSp mod modTransition modAnim">
        <pc:chgData name="TRAN TRI KHANG" userId="2b69f38f-e97b-4795-a559-774dc1ef1bed" providerId="ADAL" clId="{B72B0EAC-F57F-404E-B2F0-FDC2B11AF395}" dt="2022-10-31T01:41:50.266" v="141"/>
        <pc:sldMkLst>
          <pc:docMk/>
          <pc:sldMk cId="0" sldId="285"/>
        </pc:sldMkLst>
        <pc:spChg chg="mod">
          <ac:chgData name="TRAN TRI KHANG" userId="2b69f38f-e97b-4795-a559-774dc1ef1bed" providerId="ADAL" clId="{B72B0EAC-F57F-404E-B2F0-FDC2B11AF395}" dt="2022-10-31T01:35:49.009" v="104" actId="1076"/>
          <ac:spMkLst>
            <pc:docMk/>
            <pc:sldMk cId="0" sldId="285"/>
            <ac:spMk id="13" creationId="{00000000-0000-0000-0000-000000000000}"/>
          </ac:spMkLst>
        </pc:spChg>
        <pc:spChg chg="mod">
          <ac:chgData name="TRAN TRI KHANG" userId="2b69f38f-e97b-4795-a559-774dc1ef1bed" providerId="ADAL" clId="{B72B0EAC-F57F-404E-B2F0-FDC2B11AF395}" dt="2022-10-31T01:35:51.671" v="105" actId="1076"/>
          <ac:spMkLst>
            <pc:docMk/>
            <pc:sldMk cId="0" sldId="285"/>
            <ac:spMk id="14" creationId="{00000000-0000-0000-0000-000000000000}"/>
          </ac:spMkLst>
        </pc:spChg>
      </pc:sldChg>
      <pc:sldChg chg="delSp modSp mod modTransition">
        <pc:chgData name="TRAN TRI KHANG" userId="2b69f38f-e97b-4795-a559-774dc1ef1bed" providerId="ADAL" clId="{B72B0EAC-F57F-404E-B2F0-FDC2B11AF395}" dt="2022-10-31T01:41:50.266" v="141"/>
        <pc:sldMkLst>
          <pc:docMk/>
          <pc:sldMk cId="0" sldId="286"/>
        </pc:sldMkLst>
        <pc:spChg chg="mod">
          <ac:chgData name="TRAN TRI KHANG" userId="2b69f38f-e97b-4795-a559-774dc1ef1bed" providerId="ADAL" clId="{B72B0EAC-F57F-404E-B2F0-FDC2B11AF395}" dt="2022-10-31T01:39:37.574" v="114" actId="20577"/>
          <ac:spMkLst>
            <pc:docMk/>
            <pc:sldMk cId="0" sldId="286"/>
            <ac:spMk id="11" creationId="{00000000-0000-0000-0000-000000000000}"/>
          </ac:spMkLst>
        </pc:spChg>
        <pc:spChg chg="mod">
          <ac:chgData name="TRAN TRI KHANG" userId="2b69f38f-e97b-4795-a559-774dc1ef1bed" providerId="ADAL" clId="{B72B0EAC-F57F-404E-B2F0-FDC2B11AF395}" dt="2022-10-31T01:36:12.086" v="108" actId="1076"/>
          <ac:spMkLst>
            <pc:docMk/>
            <pc:sldMk cId="0" sldId="286"/>
            <ac:spMk id="14" creationId="{00000000-0000-0000-0000-000000000000}"/>
          </ac:spMkLst>
        </pc:spChg>
        <pc:grpChg chg="del">
          <ac:chgData name="TRAN TRI KHANG" userId="2b69f38f-e97b-4795-a559-774dc1ef1bed" providerId="ADAL" clId="{B72B0EAC-F57F-404E-B2F0-FDC2B11AF395}" dt="2022-10-31T01:39:33.605" v="112" actId="478"/>
          <ac:grpSpMkLst>
            <pc:docMk/>
            <pc:sldMk cId="0" sldId="286"/>
            <ac:grpSpMk id="12" creationId="{00000000-0000-0000-0000-000000000000}"/>
          </ac:grpSpMkLst>
        </pc:grpChg>
        <pc:picChg chg="del">
          <ac:chgData name="TRAN TRI KHANG" userId="2b69f38f-e97b-4795-a559-774dc1ef1bed" providerId="ADAL" clId="{B72B0EAC-F57F-404E-B2F0-FDC2B11AF395}" dt="2022-10-31T01:39:34.672" v="113" actId="478"/>
          <ac:picMkLst>
            <pc:docMk/>
            <pc:sldMk cId="0" sldId="286"/>
            <ac:picMk id="15" creationId="{00000000-0000-0000-0000-000000000000}"/>
          </ac:picMkLst>
        </pc:picChg>
      </pc:sldChg>
      <pc:sldChg chg="modSp mod modTransition modAnim">
        <pc:chgData name="TRAN TRI KHANG" userId="2b69f38f-e97b-4795-a559-774dc1ef1bed" providerId="ADAL" clId="{B72B0EAC-F57F-404E-B2F0-FDC2B11AF395}" dt="2022-10-31T01:41:50.266" v="141"/>
        <pc:sldMkLst>
          <pc:docMk/>
          <pc:sldMk cId="0" sldId="287"/>
        </pc:sldMkLst>
        <pc:spChg chg="mod">
          <ac:chgData name="TRAN TRI KHANG" userId="2b69f38f-e97b-4795-a559-774dc1ef1bed" providerId="ADAL" clId="{B72B0EAC-F57F-404E-B2F0-FDC2B11AF395}" dt="2022-10-31T01:36:34.166" v="111" actId="1076"/>
          <ac:spMkLst>
            <pc:docMk/>
            <pc:sldMk cId="0" sldId="287"/>
            <ac:spMk id="14" creationId="{00000000-0000-0000-0000-000000000000}"/>
          </ac:spMkLst>
        </pc:spChg>
      </pc:sldChg>
      <pc:sldChg chg="modTransition">
        <pc:chgData name="TRAN TRI KHANG" userId="2b69f38f-e97b-4795-a559-774dc1ef1bed" providerId="ADAL" clId="{B72B0EAC-F57F-404E-B2F0-FDC2B11AF395}" dt="2022-10-31T01:41:50.266" v="141"/>
        <pc:sldMkLst>
          <pc:docMk/>
          <pc:sldMk cId="0" sldId="288"/>
        </pc:sldMkLst>
      </pc:sldChg>
      <pc:sldChg chg="modSp mod modTransition">
        <pc:chgData name="TRAN TRI KHANG" userId="2b69f38f-e97b-4795-a559-774dc1ef1bed" providerId="ADAL" clId="{B72B0EAC-F57F-404E-B2F0-FDC2B11AF395}" dt="2022-10-31T01:41:50.266" v="141"/>
        <pc:sldMkLst>
          <pc:docMk/>
          <pc:sldMk cId="0" sldId="289"/>
        </pc:sldMkLst>
        <pc:graphicFrameChg chg="mod modGraphic">
          <ac:chgData name="TRAN TRI KHANG" userId="2b69f38f-e97b-4795-a559-774dc1ef1bed" providerId="ADAL" clId="{B72B0EAC-F57F-404E-B2F0-FDC2B11AF395}" dt="2022-10-31T01:41:39.111" v="140" actId="948"/>
          <ac:graphicFrameMkLst>
            <pc:docMk/>
            <pc:sldMk cId="0" sldId="289"/>
            <ac:graphicFrameMk id="6" creationId="{00000000-0000-0000-0000-000000000000}"/>
          </ac:graphicFrameMkLst>
        </pc:graphicFrameChg>
      </pc:sldChg>
      <pc:sldChg chg="modSp mod modTransition">
        <pc:chgData name="TRAN TRI KHANG" userId="2b69f38f-e97b-4795-a559-774dc1ef1bed" providerId="ADAL" clId="{B72B0EAC-F57F-404E-B2F0-FDC2B11AF395}" dt="2022-10-31T01:42:49.690" v="142" actId="14100"/>
        <pc:sldMkLst>
          <pc:docMk/>
          <pc:sldMk cId="0" sldId="290"/>
        </pc:sldMkLst>
        <pc:spChg chg="mod">
          <ac:chgData name="TRAN TRI KHANG" userId="2b69f38f-e97b-4795-a559-774dc1ef1bed" providerId="ADAL" clId="{B72B0EAC-F57F-404E-B2F0-FDC2B11AF395}" dt="2022-10-31T01:42:49.690" v="142" actId="14100"/>
          <ac:spMkLst>
            <pc:docMk/>
            <pc:sldMk cId="0" sldId="290"/>
            <ac:spMk id="10" creationId="{00000000-0000-0000-0000-000000000000}"/>
          </ac:spMkLst>
        </pc:spChg>
      </pc:sldChg>
      <pc:sldChg chg="add del">
        <pc:chgData name="TRAN TRI KHANG" userId="2b69f38f-e97b-4795-a559-774dc1ef1bed" providerId="ADAL" clId="{B72B0EAC-F57F-404E-B2F0-FDC2B11AF395}" dt="2022-10-31T01:39:44.228" v="115" actId="47"/>
        <pc:sldMkLst>
          <pc:docMk/>
          <pc:sldMk cId="2193751429" sldId="291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C3D620-80FA-4F8B-A862-FE309C5EC333}" type="doc">
      <dgm:prSet loTypeId="urn:microsoft.com/office/officeart/2005/8/layout/vList4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5A8C471-48A1-4250-96F1-666F24EA8536}">
      <dgm:prSet phldrT="[Text]" cust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a) </a:t>
          </a:r>
          <a:r>
            <a:rPr lang="en-US" sz="2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lớn</a:t>
          </a:r>
          <a:r>
            <a: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thổi</a:t>
          </a:r>
          <a:r>
            <a: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vi-VN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phát</a:t>
          </a:r>
          <a:r>
            <a: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triển</a:t>
          </a:r>
          <a:r>
            <a: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rất</a:t>
          </a:r>
          <a:r>
            <a: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E21E95-EB8E-4C8C-B1E7-9C9D7F249D5E}" type="parTrans" cxnId="{639D7912-34F6-4C31-87A3-E132BCE25C15}">
      <dgm:prSet/>
      <dgm:spPr/>
      <dgm:t>
        <a:bodyPr/>
        <a:lstStyle/>
        <a:p>
          <a:endParaRPr lang="en-US"/>
        </a:p>
      </dgm:t>
    </dgm:pt>
    <dgm:pt modelId="{77E6FA98-FFE9-466C-989C-542E689B8BBA}" type="sibTrans" cxnId="{639D7912-34F6-4C31-87A3-E132BCE25C15}">
      <dgm:prSet/>
      <dgm:spPr/>
      <dgm:t>
        <a:bodyPr/>
        <a:lstStyle/>
        <a:p>
          <a:endParaRPr lang="en-US"/>
        </a:p>
      </dgm:t>
    </dgm:pt>
    <dgm:pt modelId="{A6F99111-0570-4F2F-9018-CE7F9891095B}" type="pres">
      <dgm:prSet presAssocID="{F7C3D620-80FA-4F8B-A862-FE309C5EC333}" presName="linear" presStyleCnt="0">
        <dgm:presLayoutVars>
          <dgm:dir/>
          <dgm:resizeHandles val="exact"/>
        </dgm:presLayoutVars>
      </dgm:prSet>
      <dgm:spPr/>
    </dgm:pt>
    <dgm:pt modelId="{245BA086-9315-46DA-80DD-8DFCCAD84D3D}" type="pres">
      <dgm:prSet presAssocID="{D5A8C471-48A1-4250-96F1-666F24EA8536}" presName="comp" presStyleCnt="0"/>
      <dgm:spPr/>
    </dgm:pt>
    <dgm:pt modelId="{0C516213-55F4-45B6-ACBB-4FB3DA90ABFA}" type="pres">
      <dgm:prSet presAssocID="{D5A8C471-48A1-4250-96F1-666F24EA8536}" presName="box" presStyleLbl="node1" presStyleIdx="0" presStyleCnt="1"/>
      <dgm:spPr/>
    </dgm:pt>
    <dgm:pt modelId="{B2E6B3E8-7AE4-402E-980D-9D106DBB722A}" type="pres">
      <dgm:prSet presAssocID="{D5A8C471-48A1-4250-96F1-666F24EA8536}" presName="img" presStyleLbl="fgImgPlace1" presStyleIdx="0" presStyleCnt="1" custScaleX="76583" custScaleY="125000" custLinFactNeighborX="-18115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26BD0BAA-4908-459C-AD3F-9B953E58F2BB}" type="pres">
      <dgm:prSet presAssocID="{D5A8C471-48A1-4250-96F1-666F24EA8536}" presName="text" presStyleLbl="node1" presStyleIdx="0" presStyleCnt="1">
        <dgm:presLayoutVars>
          <dgm:bulletEnabled val="1"/>
        </dgm:presLayoutVars>
      </dgm:prSet>
      <dgm:spPr/>
    </dgm:pt>
  </dgm:ptLst>
  <dgm:cxnLst>
    <dgm:cxn modelId="{6C142807-4784-4B53-B248-46F150AB22BC}" type="presOf" srcId="{F7C3D620-80FA-4F8B-A862-FE309C5EC333}" destId="{A6F99111-0570-4F2F-9018-CE7F9891095B}" srcOrd="0" destOrd="0" presId="urn:microsoft.com/office/officeart/2005/8/layout/vList4"/>
    <dgm:cxn modelId="{639D7912-34F6-4C31-87A3-E132BCE25C15}" srcId="{F7C3D620-80FA-4F8B-A862-FE309C5EC333}" destId="{D5A8C471-48A1-4250-96F1-666F24EA8536}" srcOrd="0" destOrd="0" parTransId="{92E21E95-EB8E-4C8C-B1E7-9C9D7F249D5E}" sibTransId="{77E6FA98-FFE9-466C-989C-542E689B8BBA}"/>
    <dgm:cxn modelId="{7660E8CF-C59E-46FD-A949-FC2F75719948}" type="presOf" srcId="{D5A8C471-48A1-4250-96F1-666F24EA8536}" destId="{26BD0BAA-4908-459C-AD3F-9B953E58F2BB}" srcOrd="1" destOrd="0" presId="urn:microsoft.com/office/officeart/2005/8/layout/vList4"/>
    <dgm:cxn modelId="{1924A5F6-7B29-4549-A2C5-C753F9436747}" type="presOf" srcId="{D5A8C471-48A1-4250-96F1-666F24EA8536}" destId="{0C516213-55F4-45B6-ACBB-4FB3DA90ABFA}" srcOrd="0" destOrd="0" presId="urn:microsoft.com/office/officeart/2005/8/layout/vList4"/>
    <dgm:cxn modelId="{2B43126C-99FE-4B57-A80B-8FEFE7A0F3D9}" type="presParOf" srcId="{A6F99111-0570-4F2F-9018-CE7F9891095B}" destId="{245BA086-9315-46DA-80DD-8DFCCAD84D3D}" srcOrd="0" destOrd="0" presId="urn:microsoft.com/office/officeart/2005/8/layout/vList4"/>
    <dgm:cxn modelId="{673A5EA5-3E1F-4753-907E-C6A7EE5C8522}" type="presParOf" srcId="{245BA086-9315-46DA-80DD-8DFCCAD84D3D}" destId="{0C516213-55F4-45B6-ACBB-4FB3DA90ABFA}" srcOrd="0" destOrd="0" presId="urn:microsoft.com/office/officeart/2005/8/layout/vList4"/>
    <dgm:cxn modelId="{CDF71EC1-5FEB-437A-8F14-F7AF88DDA044}" type="presParOf" srcId="{245BA086-9315-46DA-80DD-8DFCCAD84D3D}" destId="{B2E6B3E8-7AE4-402E-980D-9D106DBB722A}" srcOrd="1" destOrd="0" presId="urn:microsoft.com/office/officeart/2005/8/layout/vList4"/>
    <dgm:cxn modelId="{287F803D-ECC2-41C7-BD13-A5EE2944FF95}" type="presParOf" srcId="{245BA086-9315-46DA-80DD-8DFCCAD84D3D}" destId="{26BD0BAA-4908-459C-AD3F-9B953E58F2B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C3D620-80FA-4F8B-A862-FE309C5EC333}" type="doc">
      <dgm:prSet loTypeId="urn:microsoft.com/office/officeart/2005/8/layout/vList4" loCatId="list" qsTypeId="urn:microsoft.com/office/officeart/2005/8/quickstyle/simple1" qsCatId="simple" csTypeId="urn:microsoft.com/office/officeart/2005/8/colors/colorful2" csCatId="colorful" phldr="1"/>
      <dgm:spPr>
        <a:scene3d>
          <a:camera prst="orthographicFront">
            <a:rot lat="0" lon="0" rev="0"/>
          </a:camera>
          <a:lightRig rig="soft" dir="t">
            <a:rot lat="0" lon="0" rev="0"/>
          </a:lightRig>
        </a:scene3d>
      </dgm:spPr>
      <dgm:t>
        <a:bodyPr/>
        <a:lstStyle/>
        <a:p>
          <a:endParaRPr lang="en-US"/>
        </a:p>
      </dgm:t>
    </dgm:pt>
    <dgm:pt modelId="{D5A8C471-48A1-4250-96F1-666F24EA8536}">
      <dgm:prSet phldrT="[Text]" cust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b) </a:t>
          </a:r>
          <a:r>
            <a:rPr lang="vi-VN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hôi như cú mèo</a:t>
          </a:r>
          <a:r>
            <a: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cơ</a:t>
          </a:r>
          <a:r>
            <a: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mùi</a:t>
          </a:r>
          <a:r>
            <a: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hôi</a:t>
          </a:r>
          <a:r>
            <a: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khiến</a:t>
          </a:r>
          <a:r>
            <a: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khác</a:t>
          </a:r>
          <a:r>
            <a: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khó</a:t>
          </a:r>
          <a:r>
            <a: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chịu</a:t>
          </a:r>
          <a:r>
            <a: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E21E95-EB8E-4C8C-B1E7-9C9D7F249D5E}" type="parTrans" cxnId="{639D7912-34F6-4C31-87A3-E132BCE25C15}">
      <dgm:prSet/>
      <dgm:spPr/>
      <dgm:t>
        <a:bodyPr/>
        <a:lstStyle/>
        <a:p>
          <a:endParaRPr lang="en-US"/>
        </a:p>
      </dgm:t>
    </dgm:pt>
    <dgm:pt modelId="{77E6FA98-FFE9-466C-989C-542E689B8BBA}" type="sibTrans" cxnId="{639D7912-34F6-4C31-87A3-E132BCE25C15}">
      <dgm:prSet/>
      <dgm:spPr/>
      <dgm:t>
        <a:bodyPr/>
        <a:lstStyle/>
        <a:p>
          <a:endParaRPr lang="en-US"/>
        </a:p>
      </dgm:t>
    </dgm:pt>
    <dgm:pt modelId="{A6F99111-0570-4F2F-9018-CE7F9891095B}" type="pres">
      <dgm:prSet presAssocID="{F7C3D620-80FA-4F8B-A862-FE309C5EC333}" presName="linear" presStyleCnt="0">
        <dgm:presLayoutVars>
          <dgm:dir/>
          <dgm:resizeHandles val="exact"/>
        </dgm:presLayoutVars>
      </dgm:prSet>
      <dgm:spPr/>
    </dgm:pt>
    <dgm:pt modelId="{245BA086-9315-46DA-80DD-8DFCCAD84D3D}" type="pres">
      <dgm:prSet presAssocID="{D5A8C471-48A1-4250-96F1-666F24EA8536}" presName="comp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0C516213-55F4-45B6-ACBB-4FB3DA90ABFA}" type="pres">
      <dgm:prSet presAssocID="{D5A8C471-48A1-4250-96F1-666F24EA8536}" presName="box" presStyleLbl="node1" presStyleIdx="0" presStyleCnt="1" custLinFactNeighborY="-1020"/>
      <dgm:spPr/>
    </dgm:pt>
    <dgm:pt modelId="{B2E6B3E8-7AE4-402E-980D-9D106DBB722A}" type="pres">
      <dgm:prSet presAssocID="{D5A8C471-48A1-4250-96F1-666F24EA8536}" presName="img" presStyleLbl="fgImgPlace1" presStyleIdx="0" presStyleCnt="1" custScaleX="76583" custScaleY="125000" custLinFactNeighborX="-18115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26BD0BAA-4908-459C-AD3F-9B953E58F2BB}" type="pres">
      <dgm:prSet presAssocID="{D5A8C471-48A1-4250-96F1-666F24EA8536}" presName="text" presStyleLbl="node1" presStyleIdx="0" presStyleCnt="1">
        <dgm:presLayoutVars>
          <dgm:bulletEnabled val="1"/>
        </dgm:presLayoutVars>
      </dgm:prSet>
      <dgm:spPr/>
    </dgm:pt>
  </dgm:ptLst>
  <dgm:cxnLst>
    <dgm:cxn modelId="{6C142807-4784-4B53-B248-46F150AB22BC}" type="presOf" srcId="{F7C3D620-80FA-4F8B-A862-FE309C5EC333}" destId="{A6F99111-0570-4F2F-9018-CE7F9891095B}" srcOrd="0" destOrd="0" presId="urn:microsoft.com/office/officeart/2005/8/layout/vList4"/>
    <dgm:cxn modelId="{639D7912-34F6-4C31-87A3-E132BCE25C15}" srcId="{F7C3D620-80FA-4F8B-A862-FE309C5EC333}" destId="{D5A8C471-48A1-4250-96F1-666F24EA8536}" srcOrd="0" destOrd="0" parTransId="{92E21E95-EB8E-4C8C-B1E7-9C9D7F249D5E}" sibTransId="{77E6FA98-FFE9-466C-989C-542E689B8BBA}"/>
    <dgm:cxn modelId="{7660E8CF-C59E-46FD-A949-FC2F75719948}" type="presOf" srcId="{D5A8C471-48A1-4250-96F1-666F24EA8536}" destId="{26BD0BAA-4908-459C-AD3F-9B953E58F2BB}" srcOrd="1" destOrd="0" presId="urn:microsoft.com/office/officeart/2005/8/layout/vList4"/>
    <dgm:cxn modelId="{1924A5F6-7B29-4549-A2C5-C753F9436747}" type="presOf" srcId="{D5A8C471-48A1-4250-96F1-666F24EA8536}" destId="{0C516213-55F4-45B6-ACBB-4FB3DA90ABFA}" srcOrd="0" destOrd="0" presId="urn:microsoft.com/office/officeart/2005/8/layout/vList4"/>
    <dgm:cxn modelId="{2B43126C-99FE-4B57-A80B-8FEFE7A0F3D9}" type="presParOf" srcId="{A6F99111-0570-4F2F-9018-CE7F9891095B}" destId="{245BA086-9315-46DA-80DD-8DFCCAD84D3D}" srcOrd="0" destOrd="0" presId="urn:microsoft.com/office/officeart/2005/8/layout/vList4"/>
    <dgm:cxn modelId="{673A5EA5-3E1F-4753-907E-C6A7EE5C8522}" type="presParOf" srcId="{245BA086-9315-46DA-80DD-8DFCCAD84D3D}" destId="{0C516213-55F4-45B6-ACBB-4FB3DA90ABFA}" srcOrd="0" destOrd="0" presId="urn:microsoft.com/office/officeart/2005/8/layout/vList4"/>
    <dgm:cxn modelId="{CDF71EC1-5FEB-437A-8F14-F7AF88DDA044}" type="presParOf" srcId="{245BA086-9315-46DA-80DD-8DFCCAD84D3D}" destId="{B2E6B3E8-7AE4-402E-980D-9D106DBB722A}" srcOrd="1" destOrd="0" presId="urn:microsoft.com/office/officeart/2005/8/layout/vList4"/>
    <dgm:cxn modelId="{287F803D-ECC2-41C7-BD13-A5EE2944FF95}" type="presParOf" srcId="{245BA086-9315-46DA-80DD-8DFCCAD84D3D}" destId="{26BD0BAA-4908-459C-AD3F-9B953E58F2B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7C3D620-80FA-4F8B-A862-FE309C5EC333}" type="doc">
      <dgm:prSet loTypeId="urn:microsoft.com/office/officeart/2005/8/layout/vList4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5A8C471-48A1-4250-96F1-666F24EA8536}">
      <dgm:prSet phldrT="[Text]" cust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vi-VN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d) </a:t>
          </a:r>
          <a:r>
            <a:rPr lang="vi-VN" sz="2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bể cạn non mòn</a:t>
          </a:r>
          <a:r>
            <a:rPr lang="en-US" sz="26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vi-VN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nói về sự thay đổi của thiên nhiên, của trời đất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cũng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ngầm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ẩn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thay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cuộc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đời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6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E21E95-EB8E-4C8C-B1E7-9C9D7F249D5E}" type="parTrans" cxnId="{639D7912-34F6-4C31-87A3-E132BCE25C15}">
      <dgm:prSet/>
      <dgm:spPr/>
      <dgm:t>
        <a:bodyPr/>
        <a:lstStyle/>
        <a:p>
          <a:endParaRPr lang="en-US"/>
        </a:p>
      </dgm:t>
    </dgm:pt>
    <dgm:pt modelId="{77E6FA98-FFE9-466C-989C-542E689B8BBA}" type="sibTrans" cxnId="{639D7912-34F6-4C31-87A3-E132BCE25C15}">
      <dgm:prSet/>
      <dgm:spPr/>
      <dgm:t>
        <a:bodyPr/>
        <a:lstStyle/>
        <a:p>
          <a:endParaRPr lang="en-US"/>
        </a:p>
      </dgm:t>
    </dgm:pt>
    <dgm:pt modelId="{A6F99111-0570-4F2F-9018-CE7F9891095B}" type="pres">
      <dgm:prSet presAssocID="{F7C3D620-80FA-4F8B-A862-FE309C5EC333}" presName="linear" presStyleCnt="0">
        <dgm:presLayoutVars>
          <dgm:dir/>
          <dgm:resizeHandles val="exact"/>
        </dgm:presLayoutVars>
      </dgm:prSet>
      <dgm:spPr/>
    </dgm:pt>
    <dgm:pt modelId="{245BA086-9315-46DA-80DD-8DFCCAD84D3D}" type="pres">
      <dgm:prSet presAssocID="{D5A8C471-48A1-4250-96F1-666F24EA8536}" presName="comp" presStyleCnt="0"/>
      <dgm:spPr/>
    </dgm:pt>
    <dgm:pt modelId="{0C516213-55F4-45B6-ACBB-4FB3DA90ABFA}" type="pres">
      <dgm:prSet presAssocID="{D5A8C471-48A1-4250-96F1-666F24EA8536}" presName="box" presStyleLbl="node1" presStyleIdx="0" presStyleCnt="1" custLinFactNeighborY="-5514"/>
      <dgm:spPr/>
    </dgm:pt>
    <dgm:pt modelId="{B2E6B3E8-7AE4-402E-980D-9D106DBB722A}" type="pres">
      <dgm:prSet presAssocID="{D5A8C471-48A1-4250-96F1-666F24EA8536}" presName="img" presStyleLbl="fgImgPlace1" presStyleIdx="0" presStyleCnt="1" custScaleX="76583" custScaleY="125000" custLinFactNeighborX="-18115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26BD0BAA-4908-459C-AD3F-9B953E58F2BB}" type="pres">
      <dgm:prSet presAssocID="{D5A8C471-48A1-4250-96F1-666F24EA8536}" presName="text" presStyleLbl="node1" presStyleIdx="0" presStyleCnt="1">
        <dgm:presLayoutVars>
          <dgm:bulletEnabled val="1"/>
        </dgm:presLayoutVars>
      </dgm:prSet>
      <dgm:spPr/>
    </dgm:pt>
  </dgm:ptLst>
  <dgm:cxnLst>
    <dgm:cxn modelId="{6C142807-4784-4B53-B248-46F150AB22BC}" type="presOf" srcId="{F7C3D620-80FA-4F8B-A862-FE309C5EC333}" destId="{A6F99111-0570-4F2F-9018-CE7F9891095B}" srcOrd="0" destOrd="0" presId="urn:microsoft.com/office/officeart/2005/8/layout/vList4"/>
    <dgm:cxn modelId="{639D7912-34F6-4C31-87A3-E132BCE25C15}" srcId="{F7C3D620-80FA-4F8B-A862-FE309C5EC333}" destId="{D5A8C471-48A1-4250-96F1-666F24EA8536}" srcOrd="0" destOrd="0" parTransId="{92E21E95-EB8E-4C8C-B1E7-9C9D7F249D5E}" sibTransId="{77E6FA98-FFE9-466C-989C-542E689B8BBA}"/>
    <dgm:cxn modelId="{7660E8CF-C59E-46FD-A949-FC2F75719948}" type="presOf" srcId="{D5A8C471-48A1-4250-96F1-666F24EA8536}" destId="{26BD0BAA-4908-459C-AD3F-9B953E58F2BB}" srcOrd="1" destOrd="0" presId="urn:microsoft.com/office/officeart/2005/8/layout/vList4"/>
    <dgm:cxn modelId="{1924A5F6-7B29-4549-A2C5-C753F9436747}" type="presOf" srcId="{D5A8C471-48A1-4250-96F1-666F24EA8536}" destId="{0C516213-55F4-45B6-ACBB-4FB3DA90ABFA}" srcOrd="0" destOrd="0" presId="urn:microsoft.com/office/officeart/2005/8/layout/vList4"/>
    <dgm:cxn modelId="{2B43126C-99FE-4B57-A80B-8FEFE7A0F3D9}" type="presParOf" srcId="{A6F99111-0570-4F2F-9018-CE7F9891095B}" destId="{245BA086-9315-46DA-80DD-8DFCCAD84D3D}" srcOrd="0" destOrd="0" presId="urn:microsoft.com/office/officeart/2005/8/layout/vList4"/>
    <dgm:cxn modelId="{673A5EA5-3E1F-4753-907E-C6A7EE5C8522}" type="presParOf" srcId="{245BA086-9315-46DA-80DD-8DFCCAD84D3D}" destId="{0C516213-55F4-45B6-ACBB-4FB3DA90ABFA}" srcOrd="0" destOrd="0" presId="urn:microsoft.com/office/officeart/2005/8/layout/vList4"/>
    <dgm:cxn modelId="{CDF71EC1-5FEB-437A-8F14-F7AF88DDA044}" type="presParOf" srcId="{245BA086-9315-46DA-80DD-8DFCCAD84D3D}" destId="{B2E6B3E8-7AE4-402E-980D-9D106DBB722A}" srcOrd="1" destOrd="0" presId="urn:microsoft.com/office/officeart/2005/8/layout/vList4"/>
    <dgm:cxn modelId="{287F803D-ECC2-41C7-BD13-A5EE2944FF95}" type="presParOf" srcId="{245BA086-9315-46DA-80DD-8DFCCAD84D3D}" destId="{26BD0BAA-4908-459C-AD3F-9B953E58F2B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7C3D620-80FA-4F8B-A862-FE309C5EC333}" type="doc">
      <dgm:prSet loTypeId="urn:microsoft.com/office/officeart/2005/8/layout/vList4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5A8C471-48A1-4250-96F1-666F24EA8536}">
      <dgm:prSet phldrT="[Text]" cust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c) </a:t>
          </a:r>
          <a:r>
            <a:rPr lang="vi-VN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cá chậu chim lồng</a:t>
          </a:r>
          <a:r>
            <a: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vi-VN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ví tình cảnh bị giam giữ, tù túng, mất tự do.</a:t>
          </a:r>
          <a:endParaRPr lang="en-US" sz="28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E21E95-EB8E-4C8C-B1E7-9C9D7F249D5E}" type="parTrans" cxnId="{639D7912-34F6-4C31-87A3-E132BCE25C15}">
      <dgm:prSet/>
      <dgm:spPr/>
      <dgm:t>
        <a:bodyPr/>
        <a:lstStyle/>
        <a:p>
          <a:endParaRPr lang="en-US"/>
        </a:p>
      </dgm:t>
    </dgm:pt>
    <dgm:pt modelId="{77E6FA98-FFE9-466C-989C-542E689B8BBA}" type="sibTrans" cxnId="{639D7912-34F6-4C31-87A3-E132BCE25C15}">
      <dgm:prSet/>
      <dgm:spPr/>
      <dgm:t>
        <a:bodyPr/>
        <a:lstStyle/>
        <a:p>
          <a:endParaRPr lang="en-US"/>
        </a:p>
      </dgm:t>
    </dgm:pt>
    <dgm:pt modelId="{A6F99111-0570-4F2F-9018-CE7F9891095B}" type="pres">
      <dgm:prSet presAssocID="{F7C3D620-80FA-4F8B-A862-FE309C5EC333}" presName="linear" presStyleCnt="0">
        <dgm:presLayoutVars>
          <dgm:dir/>
          <dgm:resizeHandles val="exact"/>
        </dgm:presLayoutVars>
      </dgm:prSet>
      <dgm:spPr/>
    </dgm:pt>
    <dgm:pt modelId="{245BA086-9315-46DA-80DD-8DFCCAD84D3D}" type="pres">
      <dgm:prSet presAssocID="{D5A8C471-48A1-4250-96F1-666F24EA8536}" presName="comp" presStyleCnt="0"/>
      <dgm:spPr/>
    </dgm:pt>
    <dgm:pt modelId="{0C516213-55F4-45B6-ACBB-4FB3DA90ABFA}" type="pres">
      <dgm:prSet presAssocID="{D5A8C471-48A1-4250-96F1-666F24EA8536}" presName="box" presStyleLbl="node1" presStyleIdx="0" presStyleCnt="1"/>
      <dgm:spPr/>
    </dgm:pt>
    <dgm:pt modelId="{B2E6B3E8-7AE4-402E-980D-9D106DBB722A}" type="pres">
      <dgm:prSet presAssocID="{D5A8C471-48A1-4250-96F1-666F24EA8536}" presName="img" presStyleLbl="fgImgPlace1" presStyleIdx="0" presStyleCnt="1" custScaleX="76583" custScaleY="125000" custLinFactNeighborX="-18115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26BD0BAA-4908-459C-AD3F-9B953E58F2BB}" type="pres">
      <dgm:prSet presAssocID="{D5A8C471-48A1-4250-96F1-666F24EA8536}" presName="text" presStyleLbl="node1" presStyleIdx="0" presStyleCnt="1">
        <dgm:presLayoutVars>
          <dgm:bulletEnabled val="1"/>
        </dgm:presLayoutVars>
      </dgm:prSet>
      <dgm:spPr/>
    </dgm:pt>
  </dgm:ptLst>
  <dgm:cxnLst>
    <dgm:cxn modelId="{6C142807-4784-4B53-B248-46F150AB22BC}" type="presOf" srcId="{F7C3D620-80FA-4F8B-A862-FE309C5EC333}" destId="{A6F99111-0570-4F2F-9018-CE7F9891095B}" srcOrd="0" destOrd="0" presId="urn:microsoft.com/office/officeart/2005/8/layout/vList4"/>
    <dgm:cxn modelId="{639D7912-34F6-4C31-87A3-E132BCE25C15}" srcId="{F7C3D620-80FA-4F8B-A862-FE309C5EC333}" destId="{D5A8C471-48A1-4250-96F1-666F24EA8536}" srcOrd="0" destOrd="0" parTransId="{92E21E95-EB8E-4C8C-B1E7-9C9D7F249D5E}" sibTransId="{77E6FA98-FFE9-466C-989C-542E689B8BBA}"/>
    <dgm:cxn modelId="{7660E8CF-C59E-46FD-A949-FC2F75719948}" type="presOf" srcId="{D5A8C471-48A1-4250-96F1-666F24EA8536}" destId="{26BD0BAA-4908-459C-AD3F-9B953E58F2BB}" srcOrd="1" destOrd="0" presId="urn:microsoft.com/office/officeart/2005/8/layout/vList4"/>
    <dgm:cxn modelId="{1924A5F6-7B29-4549-A2C5-C753F9436747}" type="presOf" srcId="{D5A8C471-48A1-4250-96F1-666F24EA8536}" destId="{0C516213-55F4-45B6-ACBB-4FB3DA90ABFA}" srcOrd="0" destOrd="0" presId="urn:microsoft.com/office/officeart/2005/8/layout/vList4"/>
    <dgm:cxn modelId="{2B43126C-99FE-4B57-A80B-8FEFE7A0F3D9}" type="presParOf" srcId="{A6F99111-0570-4F2F-9018-CE7F9891095B}" destId="{245BA086-9315-46DA-80DD-8DFCCAD84D3D}" srcOrd="0" destOrd="0" presId="urn:microsoft.com/office/officeart/2005/8/layout/vList4"/>
    <dgm:cxn modelId="{673A5EA5-3E1F-4753-907E-C6A7EE5C8522}" type="presParOf" srcId="{245BA086-9315-46DA-80DD-8DFCCAD84D3D}" destId="{0C516213-55F4-45B6-ACBB-4FB3DA90ABFA}" srcOrd="0" destOrd="0" presId="urn:microsoft.com/office/officeart/2005/8/layout/vList4"/>
    <dgm:cxn modelId="{CDF71EC1-5FEB-437A-8F14-F7AF88DDA044}" type="presParOf" srcId="{245BA086-9315-46DA-80DD-8DFCCAD84D3D}" destId="{B2E6B3E8-7AE4-402E-980D-9D106DBB722A}" srcOrd="1" destOrd="0" presId="urn:microsoft.com/office/officeart/2005/8/layout/vList4"/>
    <dgm:cxn modelId="{287F803D-ECC2-41C7-BD13-A5EE2944FF95}" type="presParOf" srcId="{245BA086-9315-46DA-80DD-8DFCCAD84D3D}" destId="{26BD0BAA-4908-459C-AD3F-9B953E58F2B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7C3D620-80FA-4F8B-A862-FE309C5EC333}" type="doc">
      <dgm:prSet loTypeId="urn:microsoft.com/office/officeart/2005/8/layout/vList4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5A8C471-48A1-4250-96F1-666F24EA8536}">
      <dgm:prSet phldrT="[Text]" cust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vi-VN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e) </a:t>
          </a:r>
          <a:r>
            <a:rPr lang="vi-VN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buôn thúng bán bưng</a:t>
          </a:r>
          <a:r>
            <a: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vi-VN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chỉ những ngườ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vi-VN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nghèo khổ, có ít vốn liếng buôn bán vặt vãnh, tần tảo.</a:t>
          </a:r>
          <a:endParaRPr lang="en-US" sz="28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E21E95-EB8E-4C8C-B1E7-9C9D7F249D5E}" type="parTrans" cxnId="{639D7912-34F6-4C31-87A3-E132BCE25C15}">
      <dgm:prSet/>
      <dgm:spPr/>
      <dgm:t>
        <a:bodyPr/>
        <a:lstStyle/>
        <a:p>
          <a:endParaRPr lang="en-US"/>
        </a:p>
      </dgm:t>
    </dgm:pt>
    <dgm:pt modelId="{77E6FA98-FFE9-466C-989C-542E689B8BBA}" type="sibTrans" cxnId="{639D7912-34F6-4C31-87A3-E132BCE25C15}">
      <dgm:prSet/>
      <dgm:spPr/>
      <dgm:t>
        <a:bodyPr/>
        <a:lstStyle/>
        <a:p>
          <a:endParaRPr lang="en-US"/>
        </a:p>
      </dgm:t>
    </dgm:pt>
    <dgm:pt modelId="{A6F99111-0570-4F2F-9018-CE7F9891095B}" type="pres">
      <dgm:prSet presAssocID="{F7C3D620-80FA-4F8B-A862-FE309C5EC333}" presName="linear" presStyleCnt="0">
        <dgm:presLayoutVars>
          <dgm:dir/>
          <dgm:resizeHandles val="exact"/>
        </dgm:presLayoutVars>
      </dgm:prSet>
      <dgm:spPr/>
    </dgm:pt>
    <dgm:pt modelId="{245BA086-9315-46DA-80DD-8DFCCAD84D3D}" type="pres">
      <dgm:prSet presAssocID="{D5A8C471-48A1-4250-96F1-666F24EA8536}" presName="comp" presStyleCnt="0"/>
      <dgm:spPr/>
    </dgm:pt>
    <dgm:pt modelId="{0C516213-55F4-45B6-ACBB-4FB3DA90ABFA}" type="pres">
      <dgm:prSet presAssocID="{D5A8C471-48A1-4250-96F1-666F24EA8536}" presName="box" presStyleLbl="node1" presStyleIdx="0" presStyleCnt="1" custLinFactNeighborY="-5514"/>
      <dgm:spPr/>
    </dgm:pt>
    <dgm:pt modelId="{B2E6B3E8-7AE4-402E-980D-9D106DBB722A}" type="pres">
      <dgm:prSet presAssocID="{D5A8C471-48A1-4250-96F1-666F24EA8536}" presName="img" presStyleLbl="fgImgPlace1" presStyleIdx="0" presStyleCnt="1" custScaleX="76583" custScaleY="125000" custLinFactNeighborX="-18115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26BD0BAA-4908-459C-AD3F-9B953E58F2BB}" type="pres">
      <dgm:prSet presAssocID="{D5A8C471-48A1-4250-96F1-666F24EA8536}" presName="text" presStyleLbl="node1" presStyleIdx="0" presStyleCnt="1">
        <dgm:presLayoutVars>
          <dgm:bulletEnabled val="1"/>
        </dgm:presLayoutVars>
      </dgm:prSet>
      <dgm:spPr/>
    </dgm:pt>
  </dgm:ptLst>
  <dgm:cxnLst>
    <dgm:cxn modelId="{6C142807-4784-4B53-B248-46F150AB22BC}" type="presOf" srcId="{F7C3D620-80FA-4F8B-A862-FE309C5EC333}" destId="{A6F99111-0570-4F2F-9018-CE7F9891095B}" srcOrd="0" destOrd="0" presId="urn:microsoft.com/office/officeart/2005/8/layout/vList4"/>
    <dgm:cxn modelId="{639D7912-34F6-4C31-87A3-E132BCE25C15}" srcId="{F7C3D620-80FA-4F8B-A862-FE309C5EC333}" destId="{D5A8C471-48A1-4250-96F1-666F24EA8536}" srcOrd="0" destOrd="0" parTransId="{92E21E95-EB8E-4C8C-B1E7-9C9D7F249D5E}" sibTransId="{77E6FA98-FFE9-466C-989C-542E689B8BBA}"/>
    <dgm:cxn modelId="{7660E8CF-C59E-46FD-A949-FC2F75719948}" type="presOf" srcId="{D5A8C471-48A1-4250-96F1-666F24EA8536}" destId="{26BD0BAA-4908-459C-AD3F-9B953E58F2BB}" srcOrd="1" destOrd="0" presId="urn:microsoft.com/office/officeart/2005/8/layout/vList4"/>
    <dgm:cxn modelId="{1924A5F6-7B29-4549-A2C5-C753F9436747}" type="presOf" srcId="{D5A8C471-48A1-4250-96F1-666F24EA8536}" destId="{0C516213-55F4-45B6-ACBB-4FB3DA90ABFA}" srcOrd="0" destOrd="0" presId="urn:microsoft.com/office/officeart/2005/8/layout/vList4"/>
    <dgm:cxn modelId="{2B43126C-99FE-4B57-A80B-8FEFE7A0F3D9}" type="presParOf" srcId="{A6F99111-0570-4F2F-9018-CE7F9891095B}" destId="{245BA086-9315-46DA-80DD-8DFCCAD84D3D}" srcOrd="0" destOrd="0" presId="urn:microsoft.com/office/officeart/2005/8/layout/vList4"/>
    <dgm:cxn modelId="{673A5EA5-3E1F-4753-907E-C6A7EE5C8522}" type="presParOf" srcId="{245BA086-9315-46DA-80DD-8DFCCAD84D3D}" destId="{0C516213-55F4-45B6-ACBB-4FB3DA90ABFA}" srcOrd="0" destOrd="0" presId="urn:microsoft.com/office/officeart/2005/8/layout/vList4"/>
    <dgm:cxn modelId="{CDF71EC1-5FEB-437A-8F14-F7AF88DDA044}" type="presParOf" srcId="{245BA086-9315-46DA-80DD-8DFCCAD84D3D}" destId="{B2E6B3E8-7AE4-402E-980D-9D106DBB722A}" srcOrd="1" destOrd="0" presId="urn:microsoft.com/office/officeart/2005/8/layout/vList4"/>
    <dgm:cxn modelId="{287F803D-ECC2-41C7-BD13-A5EE2944FF95}" type="presParOf" srcId="{245BA086-9315-46DA-80DD-8DFCCAD84D3D}" destId="{26BD0BAA-4908-459C-AD3F-9B953E58F2B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516213-55F4-45B6-ACBB-4FB3DA90ABFA}">
      <dsp:nvSpPr>
        <dsp:cNvPr id="0" name=""/>
        <dsp:cNvSpPr/>
      </dsp:nvSpPr>
      <dsp:spPr>
        <a:xfrm>
          <a:off x="0" y="0"/>
          <a:ext cx="15684137" cy="16805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a) </a:t>
          </a:r>
          <a:r>
            <a:rPr lang="en-US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lớn</a:t>
          </a:r>
          <a:r>
            <a:rPr lang="en-US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như</a:t>
          </a:r>
          <a:r>
            <a:rPr lang="en-US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thổi</a:t>
          </a:r>
          <a:r>
            <a:rPr lang="en-US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vi-VN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phát</a:t>
          </a:r>
          <a:r>
            <a:rPr lang="en-US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triển</a:t>
          </a:r>
          <a:r>
            <a:rPr lang="en-US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rất</a:t>
          </a:r>
          <a:r>
            <a:rPr lang="en-US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n-US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04884" y="0"/>
        <a:ext cx="12379253" cy="1680566"/>
      </dsp:txXfrm>
    </dsp:sp>
    <dsp:sp modelId="{B2E6B3E8-7AE4-402E-980D-9D106DBB722A}">
      <dsp:nvSpPr>
        <dsp:cNvPr id="0" name=""/>
        <dsp:cNvSpPr/>
      </dsp:nvSpPr>
      <dsp:spPr>
        <a:xfrm>
          <a:off x="0" y="0"/>
          <a:ext cx="2402276" cy="16805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516213-55F4-45B6-ACBB-4FB3DA90ABFA}">
      <dsp:nvSpPr>
        <dsp:cNvPr id="0" name=""/>
        <dsp:cNvSpPr/>
      </dsp:nvSpPr>
      <dsp:spPr>
        <a:xfrm>
          <a:off x="0" y="0"/>
          <a:ext cx="15684137" cy="160254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b) </a:t>
          </a:r>
          <a:r>
            <a:rPr lang="vi-VN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hôi như cú mèo</a:t>
          </a:r>
          <a:r>
            <a:rPr lang="en-US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cơ</a:t>
          </a:r>
          <a:r>
            <a:rPr lang="en-US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mùi</a:t>
          </a:r>
          <a:r>
            <a:rPr lang="en-US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hôi</a:t>
          </a:r>
          <a:r>
            <a:rPr lang="en-US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khiến</a:t>
          </a:r>
          <a:r>
            <a:rPr lang="en-US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khác</a:t>
          </a:r>
          <a:r>
            <a:rPr lang="en-US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khó</a:t>
          </a:r>
          <a:r>
            <a:rPr lang="en-US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chịu</a:t>
          </a:r>
          <a:r>
            <a:rPr lang="en-US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97081" y="0"/>
        <a:ext cx="12387055" cy="1602543"/>
      </dsp:txXfrm>
    </dsp:sp>
    <dsp:sp modelId="{B2E6B3E8-7AE4-402E-980D-9D106DBB722A}">
      <dsp:nvSpPr>
        <dsp:cNvPr id="0" name=""/>
        <dsp:cNvSpPr/>
      </dsp:nvSpPr>
      <dsp:spPr>
        <a:xfrm>
          <a:off x="0" y="0"/>
          <a:ext cx="2402276" cy="160254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516213-55F4-45B6-ACBB-4FB3DA90ABFA}">
      <dsp:nvSpPr>
        <dsp:cNvPr id="0" name=""/>
        <dsp:cNvSpPr/>
      </dsp:nvSpPr>
      <dsp:spPr>
        <a:xfrm>
          <a:off x="0" y="0"/>
          <a:ext cx="15684137" cy="160160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d) </a:t>
          </a:r>
          <a:r>
            <a:rPr lang="vi-VN" sz="2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bể cạn non mòn</a:t>
          </a:r>
          <a:r>
            <a:rPr lang="en-US" sz="26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vi-VN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nói về sự thay đổi của thiên nhiên, của trời đất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cũng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ngầm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ẩn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thay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cuộc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đời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6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96988" y="0"/>
        <a:ext cx="12387148" cy="1601607"/>
      </dsp:txXfrm>
    </dsp:sp>
    <dsp:sp modelId="{B2E6B3E8-7AE4-402E-980D-9D106DBB722A}">
      <dsp:nvSpPr>
        <dsp:cNvPr id="0" name=""/>
        <dsp:cNvSpPr/>
      </dsp:nvSpPr>
      <dsp:spPr>
        <a:xfrm>
          <a:off x="0" y="0"/>
          <a:ext cx="2402276" cy="160160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516213-55F4-45B6-ACBB-4FB3DA90ABFA}">
      <dsp:nvSpPr>
        <dsp:cNvPr id="0" name=""/>
        <dsp:cNvSpPr/>
      </dsp:nvSpPr>
      <dsp:spPr>
        <a:xfrm>
          <a:off x="0" y="0"/>
          <a:ext cx="15684137" cy="161283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c) </a:t>
          </a:r>
          <a:r>
            <a:rPr lang="vi-VN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cá chậu chim lồng</a:t>
          </a:r>
          <a:r>
            <a:rPr lang="en-US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vi-VN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ví tình cảnh bị giam giữ, tù túng, mất tự do.</a:t>
          </a:r>
          <a:endParaRPr lang="en-US" sz="28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98110" y="0"/>
        <a:ext cx="12386026" cy="1612830"/>
      </dsp:txXfrm>
    </dsp:sp>
    <dsp:sp modelId="{B2E6B3E8-7AE4-402E-980D-9D106DBB722A}">
      <dsp:nvSpPr>
        <dsp:cNvPr id="0" name=""/>
        <dsp:cNvSpPr/>
      </dsp:nvSpPr>
      <dsp:spPr>
        <a:xfrm>
          <a:off x="0" y="0"/>
          <a:ext cx="2402276" cy="161283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516213-55F4-45B6-ACBB-4FB3DA90ABFA}">
      <dsp:nvSpPr>
        <dsp:cNvPr id="0" name=""/>
        <dsp:cNvSpPr/>
      </dsp:nvSpPr>
      <dsp:spPr>
        <a:xfrm>
          <a:off x="0" y="0"/>
          <a:ext cx="15684137" cy="160160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e) </a:t>
          </a:r>
          <a:r>
            <a:rPr lang="vi-VN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buôn thúng bán bưng</a:t>
          </a:r>
          <a:r>
            <a:rPr lang="en-US" sz="2800" b="1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vi-VN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chỉ những ngườ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i</a:t>
          </a:r>
          <a:r>
            <a:rPr lang="vi-VN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nghèo khổ, có ít vốn liếng buôn bán vặt vãnh, tần tảo.</a:t>
          </a:r>
          <a:endParaRPr lang="en-US" sz="28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96988" y="0"/>
        <a:ext cx="12387148" cy="1601607"/>
      </dsp:txXfrm>
    </dsp:sp>
    <dsp:sp modelId="{B2E6B3E8-7AE4-402E-980D-9D106DBB722A}">
      <dsp:nvSpPr>
        <dsp:cNvPr id="0" name=""/>
        <dsp:cNvSpPr/>
      </dsp:nvSpPr>
      <dsp:spPr>
        <a:xfrm>
          <a:off x="0" y="0"/>
          <a:ext cx="2402276" cy="160160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26" Type="http://schemas.microsoft.com/office/2007/relationships/diagramDrawing" Target="../diagrams/drawing5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5" Type="http://schemas.openxmlformats.org/officeDocument/2006/relationships/diagramColors" Target="../diagrams/colors5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24" Type="http://schemas.openxmlformats.org/officeDocument/2006/relationships/diagramQuickStyle" Target="../diagrams/quickStyle5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23" Type="http://schemas.openxmlformats.org/officeDocument/2006/relationships/diagramLayout" Target="../diagrams/layout5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openxmlformats.org/officeDocument/2006/relationships/diagramData" Target="../diagrams/data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4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4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9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48.png"/><Relationship Id="rId5" Type="http://schemas.openxmlformats.org/officeDocument/2006/relationships/image" Target="../media/image2.png"/><Relationship Id="rId10" Type="http://schemas.openxmlformats.org/officeDocument/2006/relationships/image" Target="../media/image47.svg"/><Relationship Id="rId4" Type="http://schemas.openxmlformats.org/officeDocument/2006/relationships/image" Target="../media/image10.sv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14.svg"/><Relationship Id="rId4" Type="http://schemas.openxmlformats.org/officeDocument/2006/relationships/image" Target="../media/image10.sv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14.svg"/><Relationship Id="rId4" Type="http://schemas.openxmlformats.org/officeDocument/2006/relationships/image" Target="../media/image10.sv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14.svg"/><Relationship Id="rId4" Type="http://schemas.openxmlformats.org/officeDocument/2006/relationships/image" Target="../media/image10.sv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10" Type="http://schemas.openxmlformats.org/officeDocument/2006/relationships/image" Target="../media/image14.svg"/><Relationship Id="rId4" Type="http://schemas.openxmlformats.org/officeDocument/2006/relationships/image" Target="../media/image10.sv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svg"/><Relationship Id="rId7" Type="http://schemas.openxmlformats.org/officeDocument/2006/relationships/image" Target="../media/image18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3.sv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4.svg"/><Relationship Id="rId7" Type="http://schemas.openxmlformats.org/officeDocument/2006/relationships/image" Target="../media/image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.svg"/><Relationship Id="rId10" Type="http://schemas.openxmlformats.org/officeDocument/2006/relationships/image" Target="../media/image27.svg"/><Relationship Id="rId4" Type="http://schemas.openxmlformats.org/officeDocument/2006/relationships/image" Target="../media/image2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5666422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618845" y="7183897"/>
            <a:ext cx="1050310" cy="9111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588471" y="9258300"/>
            <a:ext cx="7602093" cy="8229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611719" y="6441343"/>
            <a:ext cx="5441058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972018" y="-1028700"/>
            <a:ext cx="544105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31776" y="634573"/>
            <a:ext cx="1501435" cy="39412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652216" y="933450"/>
            <a:ext cx="8145838" cy="885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46"/>
              </a:lnSpc>
              <a:spcBef>
                <a:spcPct val="0"/>
              </a:spcBef>
            </a:pPr>
            <a:r>
              <a:rPr lang="en-US" sz="5247">
                <a:solidFill>
                  <a:srgbClr val="6E9277"/>
                </a:solidFill>
                <a:latin typeface="Fraunces Bold"/>
              </a:rPr>
              <a:t>BÀI 4: VĂN NGHỊ LUẬN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32743" y="2511291"/>
            <a:ext cx="9784784" cy="885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46"/>
              </a:lnSpc>
              <a:spcBef>
                <a:spcPct val="0"/>
              </a:spcBef>
            </a:pPr>
            <a:r>
              <a:rPr lang="en-US" sz="5247" dirty="0">
                <a:solidFill>
                  <a:srgbClr val="6E9277"/>
                </a:solidFill>
                <a:latin typeface="Fraunces Bold"/>
              </a:rPr>
              <a:t>THỰC HÀNH TIẾNG VIỆT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914504" y="3654103"/>
            <a:ext cx="11344796" cy="3529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35"/>
              </a:lnSpc>
            </a:pPr>
            <a:r>
              <a:rPr lang="en-US" sz="10025" dirty="0">
                <a:solidFill>
                  <a:srgbClr val="6E9277"/>
                </a:solidFill>
                <a:latin typeface="#9Slide06 SVNWendi Bold"/>
              </a:rPr>
              <a:t>THÀNH NGỮ</a:t>
            </a:r>
          </a:p>
          <a:p>
            <a:pPr algn="ctr">
              <a:lnSpc>
                <a:spcPts val="14035"/>
              </a:lnSpc>
              <a:spcBef>
                <a:spcPct val="0"/>
              </a:spcBef>
            </a:pPr>
            <a:r>
              <a:rPr lang="en-US" sz="10025" dirty="0">
                <a:solidFill>
                  <a:srgbClr val="6E9277"/>
                </a:solidFill>
                <a:latin typeface="#9Slide06 SVNWendi Bold"/>
              </a:rPr>
              <a:t>DẤU CHẤM PHẨY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/>
          </p:nvPr>
        </p:nvGraphicFramePr>
        <p:xfrm>
          <a:off x="1301933" y="1356014"/>
          <a:ext cx="15684137" cy="1680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 8"/>
          <p:cNvGraphicFramePr/>
          <p:nvPr>
            <p:extLst/>
          </p:nvPr>
        </p:nvGraphicFramePr>
        <p:xfrm>
          <a:off x="1301933" y="3135560"/>
          <a:ext cx="15684137" cy="1602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9" name="Diagram 18"/>
          <p:cNvGraphicFramePr/>
          <p:nvPr>
            <p:extLst/>
          </p:nvPr>
        </p:nvGraphicFramePr>
        <p:xfrm>
          <a:off x="1301933" y="6548894"/>
          <a:ext cx="15684137" cy="160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20" name="Diagram 19"/>
          <p:cNvGraphicFramePr/>
          <p:nvPr>
            <p:extLst/>
          </p:nvPr>
        </p:nvGraphicFramePr>
        <p:xfrm>
          <a:off x="1301933" y="4837083"/>
          <a:ext cx="15684137" cy="1612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24" name="Diagram 23"/>
          <p:cNvGraphicFramePr/>
          <p:nvPr>
            <p:extLst/>
          </p:nvPr>
        </p:nvGraphicFramePr>
        <p:xfrm>
          <a:off x="1301932" y="8249480"/>
          <a:ext cx="15684137" cy="160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12924484" y="463086"/>
            <a:ext cx="26117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1/Tr78</a:t>
            </a:r>
          </a:p>
        </p:txBody>
      </p:sp>
    </p:spTree>
    <p:extLst>
      <p:ext uri="{BB962C8B-B14F-4D97-AF65-F5344CB8AC3E}">
        <p14:creationId xmlns:p14="http://schemas.microsoft.com/office/powerpoint/2010/main" val="79900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9" grpId="0">
        <p:bldAsOne/>
      </p:bldGraphic>
      <p:bldGraphic spid="19" grpId="0">
        <p:bldAsOne/>
      </p:bldGraphic>
      <p:bldGraphic spid="20" grpId="0">
        <p:bldAsOne/>
      </p:bldGraphic>
      <p:bldGraphic spid="24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168131"/>
              </p:ext>
            </p:extLst>
          </p:nvPr>
        </p:nvGraphicFramePr>
        <p:xfrm>
          <a:off x="1918301" y="3974471"/>
          <a:ext cx="14451400" cy="5711699"/>
        </p:xfrm>
        <a:graphic>
          <a:graphicData uri="http://schemas.openxmlformats.org/drawingml/2006/table">
            <a:tbl>
              <a:tblPr firstRow="1" firstCol="1" bandRow="1"/>
              <a:tblGrid>
                <a:gridCol w="7239056">
                  <a:extLst>
                    <a:ext uri="{9D8B030D-6E8A-4147-A177-3AD203B41FA5}">
                      <a16:colId xmlns:a16="http://schemas.microsoft.com/office/drawing/2014/main" val="2277183173"/>
                    </a:ext>
                  </a:extLst>
                </a:gridCol>
                <a:gridCol w="7212344">
                  <a:extLst>
                    <a:ext uri="{9D8B030D-6E8A-4147-A177-3AD203B41FA5}">
                      <a16:colId xmlns:a16="http://schemas.microsoft.com/office/drawing/2014/main" val="3422613867"/>
                    </a:ext>
                  </a:extLst>
                </a:gridCol>
              </a:tblGrid>
              <a:tr h="288531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4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2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4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 tập 2,3, trong Sách giáo khoa trang 79 </a:t>
                      </a:r>
                      <a:endParaRPr lang="en-US" sz="4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859028"/>
                  </a:ext>
                </a:extLst>
              </a:tr>
              <a:tr h="14131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4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4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4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4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4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522595"/>
                  </a:ext>
                </a:extLst>
              </a:tr>
              <a:tr h="14131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4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4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4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4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4189400"/>
                  </a:ext>
                </a:extLst>
              </a:tr>
            </a:tbl>
          </a:graphicData>
        </a:graphic>
      </p:graphicFrame>
      <p:sp>
        <p:nvSpPr>
          <p:cNvPr id="7" name="Flowchart: Alternate Process 6"/>
          <p:cNvSpPr/>
          <p:nvPr/>
        </p:nvSpPr>
        <p:spPr>
          <a:xfrm>
            <a:off x="1447800" y="876300"/>
            <a:ext cx="7269480" cy="1822269"/>
          </a:xfrm>
          <a:prstGeom prst="flowChartAlternateProcess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</a:pPr>
            <a:r>
              <a:rPr lang="en-US" sz="4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4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03 </a:t>
            </a:r>
            <a:r>
              <a:rPr lang="en-US" sz="4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4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2538" y="1027897"/>
            <a:ext cx="3781698" cy="25186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Đếm ngược 3 phút có tiếng">
            <a:hlinkClick r:id="" action="ppaction://media"/>
            <a:extLst>
              <a:ext uri="{FF2B5EF4-FFF2-40B4-BE49-F238E27FC236}">
                <a16:creationId xmlns:a16="http://schemas.microsoft.com/office/drawing/2014/main" id="{7DEDB85A-AB67-4EFC-9E19-9F2F2FC6A6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535400" y="266700"/>
            <a:ext cx="1600200" cy="90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3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4489" y="275630"/>
            <a:ext cx="1881050" cy="12900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62200" y="510663"/>
            <a:ext cx="460267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>
              <a:defRPr/>
            </a:pPr>
            <a:r>
              <a:rPr lang="en-US" sz="4200" b="1" dirty="0" err="1">
                <a:solidFill>
                  <a:srgbClr val="DF53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200" b="1" dirty="0">
                <a:solidFill>
                  <a:srgbClr val="DF53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1:Bài 2/Tr79</a:t>
            </a:r>
          </a:p>
          <a:p>
            <a:pPr defTabSz="1371600">
              <a:defRPr/>
            </a:pPr>
            <a:endParaRPr lang="en-US" sz="4200" b="1" dirty="0">
              <a:solidFill>
                <a:srgbClr val="DF5327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3676" y="1530527"/>
            <a:ext cx="16341635" cy="1519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4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4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4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4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4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4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42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4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 hai yếu tổ có quan hệ so sánh với nhau (được biểu thị bởi từ như chỉ sự so sánh)</a:t>
            </a:r>
            <a:r>
              <a:rPr lang="en-US" sz="4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546430" y="2948832"/>
            <a:ext cx="1771639" cy="7760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4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4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4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413511"/>
              </p:ext>
            </p:extLst>
          </p:nvPr>
        </p:nvGraphicFramePr>
        <p:xfrm>
          <a:off x="2257418" y="3389721"/>
          <a:ext cx="14813280" cy="6139914"/>
        </p:xfrm>
        <a:graphic>
          <a:graphicData uri="http://schemas.openxmlformats.org/drawingml/2006/table">
            <a:tbl>
              <a:tblPr firstRow="1" firstCol="1" bandRow="1"/>
              <a:tblGrid>
                <a:gridCol w="5774874">
                  <a:extLst>
                    <a:ext uri="{9D8B030D-6E8A-4147-A177-3AD203B41FA5}">
                      <a16:colId xmlns:a16="http://schemas.microsoft.com/office/drawing/2014/main" val="2926542779"/>
                    </a:ext>
                  </a:extLst>
                </a:gridCol>
                <a:gridCol w="6761394">
                  <a:extLst>
                    <a:ext uri="{9D8B030D-6E8A-4147-A177-3AD203B41FA5}">
                      <a16:colId xmlns:a16="http://schemas.microsoft.com/office/drawing/2014/main" val="253025563"/>
                    </a:ext>
                  </a:extLst>
                </a:gridCol>
                <a:gridCol w="2277012">
                  <a:extLst>
                    <a:ext uri="{9D8B030D-6E8A-4147-A177-3AD203B41FA5}">
                      <a16:colId xmlns:a16="http://schemas.microsoft.com/office/drawing/2014/main" val="3119415803"/>
                    </a:ext>
                  </a:extLst>
                </a:gridCol>
              </a:tblGrid>
              <a:tr h="7232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38" marR="71438" marT="71438" marB="714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6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38" marR="71438" marT="71438" marB="714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38" marR="71438" marT="71438" marB="714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842644"/>
                  </a:ext>
                </a:extLst>
              </a:tr>
              <a:tr h="13541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600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Mặt tươi </a:t>
                      </a:r>
                      <a:r>
                        <a:rPr lang="vi-VN" sz="36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vi-VN" sz="3600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hoa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38" marR="71438" marT="71438" marB="714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vi-VN" sz="3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tươi tỉnh, tỏ vẻ vui vẻ, thân thiện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38" marR="71438" marT="71438" marB="714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38" marR="71438" marT="71438" marB="714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882182"/>
                  </a:ext>
                </a:extLst>
              </a:tr>
              <a:tr h="13541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600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Lia lia láu láu </a:t>
                      </a:r>
                      <a:r>
                        <a:rPr lang="vi-VN" sz="36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vi-VN" sz="3600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quạ dòm chuồng lợn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38" marR="71438" marT="71438" marB="714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Cử chỉ lén lút, không đàng hoàng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38" marR="71438" marT="71438" marB="714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38" marR="71438" marT="71438" marB="714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3899232"/>
                  </a:ext>
                </a:extLst>
              </a:tr>
              <a:tr h="13541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600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Êm ả </a:t>
                      </a:r>
                      <a:r>
                        <a:rPr lang="vi-VN" sz="36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 </a:t>
                      </a:r>
                      <a:r>
                        <a:rPr lang="vi-VN" sz="3600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ru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38" marR="71438" marT="71438" marB="714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Nhẹ nhàng, êm ái đem lại cảm giác dễ chịu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38" marR="71438" marT="71438" marB="714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38" marR="71438" marT="71438" marB="714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9893170"/>
                  </a:ext>
                </a:extLst>
              </a:tr>
              <a:tr h="13541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600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Lúng túng </a:t>
                      </a:r>
                      <a:r>
                        <a:rPr lang="vi-VN" sz="36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vi-VN" sz="3600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gà mắc tóc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38" marR="71438" marT="71438" marB="714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Chê người thiếu bình tĩnh, bối rối.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38" marR="71438" marT="71438" marB="714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38" marR="71438" marT="71438" marB="714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7514618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2875" y="4193177"/>
            <a:ext cx="2198633" cy="13128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32875" y="5593877"/>
            <a:ext cx="2224830" cy="12711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32875" y="6952888"/>
            <a:ext cx="2224830" cy="13556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32875" y="8396379"/>
            <a:ext cx="2237823" cy="134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00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1150" y="275630"/>
            <a:ext cx="1881050" cy="12900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8200" y="495300"/>
            <a:ext cx="460267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>
              <a:defRPr/>
            </a:pPr>
            <a:r>
              <a:rPr lang="en-US" sz="4200" b="1" dirty="0" err="1">
                <a:solidFill>
                  <a:srgbClr val="DF53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200" b="1" dirty="0">
                <a:solidFill>
                  <a:srgbClr val="DF532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2:Bài 3/Tr79</a:t>
            </a:r>
          </a:p>
          <a:p>
            <a:pPr defTabSz="1371600">
              <a:defRPr/>
            </a:pPr>
            <a:endParaRPr lang="en-US" sz="4200" b="1" dirty="0">
              <a:solidFill>
                <a:srgbClr val="DF5327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5502" y="1565722"/>
            <a:ext cx="16517982" cy="1519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4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4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4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4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4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4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4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42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 hai vế tương ứng với nhau (trong đó có sự đan xen giữa các từ ở mỗi vế).</a:t>
            </a:r>
            <a:endParaRPr lang="en-US" sz="4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728255" y="3460112"/>
          <a:ext cx="16831492" cy="5508978"/>
        </p:xfrm>
        <a:graphic>
          <a:graphicData uri="http://schemas.openxmlformats.org/drawingml/2006/table">
            <a:tbl>
              <a:tblPr firstRow="1" firstCol="1" bandRow="1"/>
              <a:tblGrid>
                <a:gridCol w="4781006">
                  <a:extLst>
                    <a:ext uri="{9D8B030D-6E8A-4147-A177-3AD203B41FA5}">
                      <a16:colId xmlns:a16="http://schemas.microsoft.com/office/drawing/2014/main" val="4217127479"/>
                    </a:ext>
                  </a:extLst>
                </a:gridCol>
                <a:gridCol w="3899264">
                  <a:extLst>
                    <a:ext uri="{9D8B030D-6E8A-4147-A177-3AD203B41FA5}">
                      <a16:colId xmlns:a16="http://schemas.microsoft.com/office/drawing/2014/main" val="2128531011"/>
                    </a:ext>
                  </a:extLst>
                </a:gridCol>
                <a:gridCol w="8151222">
                  <a:extLst>
                    <a:ext uri="{9D8B030D-6E8A-4147-A177-3AD203B41FA5}">
                      <a16:colId xmlns:a16="http://schemas.microsoft.com/office/drawing/2014/main" val="2371921996"/>
                    </a:ext>
                  </a:extLst>
                </a:gridCol>
              </a:tblGrid>
              <a:tr h="7232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38" marR="71438" marT="71438" marB="714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Đối xứng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38" marR="71438" marT="71438" marB="714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38" marR="71438" marT="71438" marB="714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399332"/>
                  </a:ext>
                </a:extLst>
              </a:tr>
              <a:tr h="13541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Chân cứng đá mềm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38" marR="71438" marT="71438" marB="714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Cứng - mềm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38" marR="71438" marT="71438" marB="714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Rắn rỏi  có thể vượt qua mọi khó khăn gian khổ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38" marR="71438" marT="71438" marB="714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138153"/>
                  </a:ext>
                </a:extLst>
              </a:tr>
              <a:tr h="13541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 mới nới cũ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38" marR="71438" marT="71438" marB="714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Mới - cũ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38" marR="71438" marT="71438" marB="714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 bạc không chung thủy, có cái mới thường coi thường rẻ rúng cái cũ, người cũ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38" marR="71438" marT="71438" marB="714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042893"/>
                  </a:ext>
                </a:extLst>
              </a:tr>
              <a:tr h="7232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Lên thác xuống ghềnh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38" marR="71438" marT="71438" marB="714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Lên - xuống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38" marR="71438" marT="71438" marB="714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Trải qua nhiều gian nan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38" marR="71438" marT="71438" marB="714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343660"/>
                  </a:ext>
                </a:extLst>
              </a:tr>
              <a:tr h="13541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 cũ bắt nạt ma mới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38" marR="71438" marT="71438" marB="714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Cũ - mới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38" marR="71438" marT="71438" marB="714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cũ cậy quen biết nhiều nên ra oai, bắt nạt người mới đến chưa hiểu biết gi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438" marR="71438" marT="71438" marB="714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47469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958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08403" flipH="1">
            <a:off x="15878968" y="996962"/>
            <a:ext cx="1050310" cy="91114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-1219407" y="-206074"/>
            <a:ext cx="3801967" cy="33172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 flipV="1">
            <a:off x="681577" y="7077980"/>
            <a:ext cx="2708213" cy="268790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33400" y="3249188"/>
            <a:ext cx="2590800" cy="4180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55"/>
              </a:lnSpc>
            </a:pPr>
            <a:r>
              <a:rPr lang="en-US" sz="7968" dirty="0">
                <a:solidFill>
                  <a:srgbClr val="705C34"/>
                </a:solidFill>
                <a:latin typeface="#9Slide06 SVNSlow Attack"/>
              </a:rPr>
              <a:t>TRUYỀN  </a:t>
            </a:r>
          </a:p>
          <a:p>
            <a:pPr algn="ctr">
              <a:lnSpc>
                <a:spcPts val="11155"/>
              </a:lnSpc>
            </a:pPr>
            <a:r>
              <a:rPr lang="en-US" sz="7968" dirty="0">
                <a:solidFill>
                  <a:srgbClr val="705C34"/>
                </a:solidFill>
                <a:latin typeface="#9Slide06 SVNSlow Attack"/>
              </a:rPr>
              <a:t>TIN </a:t>
            </a:r>
          </a:p>
          <a:p>
            <a:pPr algn="ctr">
              <a:lnSpc>
                <a:spcPts val="11155"/>
              </a:lnSpc>
            </a:pPr>
            <a:endParaRPr lang="en-US" sz="7968" dirty="0">
              <a:solidFill>
                <a:srgbClr val="705C34"/>
              </a:solidFill>
              <a:latin typeface="#9Slide06 SVNSlow Attack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537968" y="951309"/>
            <a:ext cx="14216632" cy="9233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dirty="0"/>
              <a:t>-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Chia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10s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10s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/>
              <a:t>-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to)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08403" flipH="1">
            <a:off x="15878968" y="996962"/>
            <a:ext cx="1050310" cy="91114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-1219407" y="-206074"/>
            <a:ext cx="3801967" cy="33172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 flipV="1">
            <a:off x="-152400" y="7713399"/>
            <a:ext cx="2708213" cy="268790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-41212" y="3477788"/>
            <a:ext cx="2708212" cy="41803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55"/>
              </a:lnSpc>
            </a:pPr>
            <a:r>
              <a:rPr lang="en-US" sz="7968" dirty="0">
                <a:solidFill>
                  <a:srgbClr val="705C34"/>
                </a:solidFill>
                <a:latin typeface="#9Slide06 SVNSlow Attack"/>
              </a:rPr>
              <a:t>TRUYỀN  </a:t>
            </a:r>
          </a:p>
          <a:p>
            <a:pPr algn="ctr">
              <a:lnSpc>
                <a:spcPts val="11155"/>
              </a:lnSpc>
            </a:pPr>
            <a:r>
              <a:rPr lang="en-US" sz="7968" dirty="0">
                <a:solidFill>
                  <a:srgbClr val="705C34"/>
                </a:solidFill>
                <a:latin typeface="#9Slide06 SVNSlow Attack"/>
              </a:rPr>
              <a:t>TIN </a:t>
            </a:r>
          </a:p>
          <a:p>
            <a:pPr algn="ctr">
              <a:lnSpc>
                <a:spcPts val="11155"/>
              </a:lnSpc>
            </a:pPr>
            <a:endParaRPr lang="en-US" sz="7968" dirty="0">
              <a:solidFill>
                <a:srgbClr val="705C34"/>
              </a:solidFill>
              <a:latin typeface="#9Slide06 SVNSlow Attack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27B215A-6563-4C25-8598-B581EBC13B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498402"/>
              </p:ext>
            </p:extLst>
          </p:nvPr>
        </p:nvGraphicFramePr>
        <p:xfrm>
          <a:off x="3048000" y="843999"/>
          <a:ext cx="14706601" cy="9114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3814">
                  <a:extLst>
                    <a:ext uri="{9D8B030D-6E8A-4147-A177-3AD203B41FA5}">
                      <a16:colId xmlns:a16="http://schemas.microsoft.com/office/drawing/2014/main" val="331060974"/>
                    </a:ext>
                  </a:extLst>
                </a:gridCol>
                <a:gridCol w="3653814">
                  <a:extLst>
                    <a:ext uri="{9D8B030D-6E8A-4147-A177-3AD203B41FA5}">
                      <a16:colId xmlns:a16="http://schemas.microsoft.com/office/drawing/2014/main" val="921913098"/>
                    </a:ext>
                  </a:extLst>
                </a:gridCol>
                <a:gridCol w="3653814">
                  <a:extLst>
                    <a:ext uri="{9D8B030D-6E8A-4147-A177-3AD203B41FA5}">
                      <a16:colId xmlns:a16="http://schemas.microsoft.com/office/drawing/2014/main" val="3720587068"/>
                    </a:ext>
                  </a:extLst>
                </a:gridCol>
                <a:gridCol w="3745159">
                  <a:extLst>
                    <a:ext uri="{9D8B030D-6E8A-4147-A177-3AD203B41FA5}">
                      <a16:colId xmlns:a16="http://schemas.microsoft.com/office/drawing/2014/main" val="3915956301"/>
                    </a:ext>
                  </a:extLst>
                </a:gridCol>
              </a:tblGrid>
              <a:tr h="14785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Đội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Đội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Đội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Đội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4.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2640185"/>
                  </a:ext>
                </a:extLst>
              </a:tr>
              <a:tr h="14785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Cụm từ cố định, quen dùng.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2644921"/>
                  </a:ext>
                </a:extLst>
              </a:tr>
              <a:tr h="14785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Giúp cho lời ăn tiếng nói sinh động.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sánh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hàm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ẩn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7511477"/>
                  </a:ext>
                </a:extLst>
              </a:tr>
              <a:tr h="14785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 cơm ấm cật.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Chậm như rùa.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gặt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bão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Rán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sành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mỡ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069363"/>
                  </a:ext>
                </a:extLst>
              </a:tr>
              <a:tr h="14785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Trắng như tuyết.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Hô mưa gọi gió.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Khẩu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Phật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xà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7795977"/>
                  </a:ext>
                </a:extLst>
              </a:tr>
              <a:tr h="14785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Ngày lành tháng tốt.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Nhanh như sóc.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Chín người mười ý.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dạ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thú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344080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305422">
            <a:off x="15191251" y="-5960600"/>
            <a:ext cx="10051930" cy="108816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770409" y="6409034"/>
            <a:ext cx="6517591" cy="387796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004487" y="540254"/>
            <a:ext cx="10308574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779"/>
              </a:lnSpc>
              <a:spcBef>
                <a:spcPct val="0"/>
              </a:spcBef>
            </a:pPr>
            <a:r>
              <a:rPr lang="en-US" sz="7699" dirty="0">
                <a:solidFill>
                  <a:srgbClr val="6E9277"/>
                </a:solidFill>
                <a:latin typeface="#9Slide06 SVNWendi"/>
              </a:rPr>
              <a:t> VIẾT NGẮN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9483687" y="573128"/>
            <a:ext cx="1050310" cy="9111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6158" y="6497638"/>
            <a:ext cx="3363849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 flipV="1">
            <a:off x="13549512" y="-169675"/>
            <a:ext cx="3363849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5231436" y="6888106"/>
            <a:ext cx="2083117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V="1">
            <a:off x="-567351" y="-175379"/>
            <a:ext cx="2083117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048000" y="1887725"/>
            <a:ext cx="11345588" cy="806955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159570" y="3477927"/>
            <a:ext cx="8879382" cy="4789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499" dirty="0" err="1">
                <a:solidFill>
                  <a:srgbClr val="545454"/>
                </a:solidFill>
                <a:latin typeface="Roboto Condensed Bold Italics"/>
              </a:rPr>
              <a:t>Viết</a:t>
            </a:r>
            <a:r>
              <a:rPr lang="en-US" sz="4499" dirty="0">
                <a:solidFill>
                  <a:srgbClr val="545454"/>
                </a:solidFill>
                <a:latin typeface="Roboto Condensed Bold Italics"/>
              </a:rPr>
              <a:t> </a:t>
            </a:r>
            <a:r>
              <a:rPr lang="en-US" sz="4499" dirty="0" err="1">
                <a:solidFill>
                  <a:srgbClr val="545454"/>
                </a:solidFill>
                <a:latin typeface="Roboto Condensed Bold Italics"/>
              </a:rPr>
              <a:t>một</a:t>
            </a:r>
            <a:r>
              <a:rPr lang="en-US" sz="4499" dirty="0">
                <a:solidFill>
                  <a:srgbClr val="545454"/>
                </a:solidFill>
                <a:latin typeface="Roboto Condensed Bold Italics"/>
              </a:rPr>
              <a:t> </a:t>
            </a:r>
            <a:r>
              <a:rPr lang="en-US" sz="4499" dirty="0" err="1">
                <a:solidFill>
                  <a:srgbClr val="545454"/>
                </a:solidFill>
                <a:latin typeface="Roboto Condensed Bold Italics"/>
              </a:rPr>
              <a:t>đoạn</a:t>
            </a:r>
            <a:r>
              <a:rPr lang="en-US" sz="4499" dirty="0">
                <a:solidFill>
                  <a:srgbClr val="545454"/>
                </a:solidFill>
                <a:latin typeface="Roboto Condensed Bold Italics"/>
              </a:rPr>
              <a:t> </a:t>
            </a:r>
            <a:r>
              <a:rPr lang="en-US" sz="4499" dirty="0" err="1">
                <a:solidFill>
                  <a:srgbClr val="545454"/>
                </a:solidFill>
                <a:latin typeface="Roboto Condensed Bold Italics"/>
              </a:rPr>
              <a:t>văn</a:t>
            </a:r>
            <a:r>
              <a:rPr lang="en-US" sz="4499" dirty="0">
                <a:solidFill>
                  <a:srgbClr val="545454"/>
                </a:solidFill>
                <a:latin typeface="Roboto Condensed Bold Italics"/>
              </a:rPr>
              <a:t> (</a:t>
            </a:r>
            <a:r>
              <a:rPr lang="en-US" sz="4499" dirty="0" err="1">
                <a:solidFill>
                  <a:srgbClr val="545454"/>
                </a:solidFill>
                <a:latin typeface="Roboto Condensed Bold Italics"/>
              </a:rPr>
              <a:t>khoảng</a:t>
            </a:r>
            <a:r>
              <a:rPr lang="en-US" sz="4499" dirty="0">
                <a:solidFill>
                  <a:srgbClr val="545454"/>
                </a:solidFill>
                <a:latin typeface="Roboto Condensed Bold Italics"/>
              </a:rPr>
              <a:t> 4-6 </a:t>
            </a:r>
            <a:r>
              <a:rPr lang="en-US" sz="4499" dirty="0" err="1">
                <a:solidFill>
                  <a:srgbClr val="545454"/>
                </a:solidFill>
                <a:latin typeface="Roboto Condensed Bold Italics"/>
              </a:rPr>
              <a:t>dòng</a:t>
            </a:r>
            <a:r>
              <a:rPr lang="en-US" sz="4499" dirty="0">
                <a:solidFill>
                  <a:srgbClr val="545454"/>
                </a:solidFill>
                <a:latin typeface="Roboto Condensed Bold Italics"/>
              </a:rPr>
              <a:t>) </a:t>
            </a:r>
            <a:r>
              <a:rPr lang="en-US" sz="4499" dirty="0" err="1">
                <a:solidFill>
                  <a:srgbClr val="545454"/>
                </a:solidFill>
                <a:latin typeface="Roboto Condensed Bold Italics"/>
              </a:rPr>
              <a:t>về</a:t>
            </a:r>
            <a:r>
              <a:rPr lang="en-US" sz="4499" dirty="0">
                <a:solidFill>
                  <a:srgbClr val="545454"/>
                </a:solidFill>
                <a:latin typeface="Roboto Condensed Bold Italics"/>
              </a:rPr>
              <a:t> </a:t>
            </a:r>
            <a:r>
              <a:rPr lang="en-US" sz="4499" dirty="0" err="1">
                <a:solidFill>
                  <a:srgbClr val="545454"/>
                </a:solidFill>
                <a:latin typeface="Roboto Condensed Bold Italics"/>
              </a:rPr>
              <a:t>một</a:t>
            </a:r>
            <a:r>
              <a:rPr lang="en-US" sz="4499" dirty="0">
                <a:solidFill>
                  <a:srgbClr val="545454"/>
                </a:solidFill>
                <a:latin typeface="Roboto Condensed Bold Italics"/>
              </a:rPr>
              <a:t> </a:t>
            </a:r>
            <a:r>
              <a:rPr lang="en-US" sz="4499" dirty="0" err="1">
                <a:solidFill>
                  <a:srgbClr val="545454"/>
                </a:solidFill>
                <a:latin typeface="Roboto Condensed Bold Italics"/>
              </a:rPr>
              <a:t>nhân</a:t>
            </a:r>
            <a:r>
              <a:rPr lang="en-US" sz="4499" dirty="0">
                <a:solidFill>
                  <a:srgbClr val="545454"/>
                </a:solidFill>
                <a:latin typeface="Roboto Condensed Bold Italics"/>
              </a:rPr>
              <a:t> </a:t>
            </a:r>
            <a:r>
              <a:rPr lang="en-US" sz="4499" dirty="0" err="1">
                <a:solidFill>
                  <a:srgbClr val="545454"/>
                </a:solidFill>
                <a:latin typeface="Roboto Condensed Bold Italics"/>
              </a:rPr>
              <a:t>vật</a:t>
            </a:r>
            <a:r>
              <a:rPr lang="en-US" sz="4499" dirty="0">
                <a:solidFill>
                  <a:srgbClr val="545454"/>
                </a:solidFill>
                <a:latin typeface="Roboto Condensed Bold Italics"/>
              </a:rPr>
              <a:t> </a:t>
            </a:r>
            <a:r>
              <a:rPr lang="en-US" sz="4499" dirty="0" err="1">
                <a:solidFill>
                  <a:srgbClr val="545454"/>
                </a:solidFill>
                <a:latin typeface="Roboto Condensed Bold Italics"/>
              </a:rPr>
              <a:t>trong</a:t>
            </a:r>
            <a:r>
              <a:rPr lang="en-US" sz="4499" dirty="0">
                <a:solidFill>
                  <a:srgbClr val="545454"/>
                </a:solidFill>
                <a:latin typeface="Roboto Condensed Bold Italics"/>
              </a:rPr>
              <a:t> </a:t>
            </a:r>
            <a:r>
              <a:rPr lang="en-US" sz="4499" dirty="0" err="1">
                <a:solidFill>
                  <a:srgbClr val="545454"/>
                </a:solidFill>
                <a:latin typeface="Roboto Condensed Bold Italics"/>
              </a:rPr>
              <a:t>tác</a:t>
            </a:r>
            <a:r>
              <a:rPr lang="en-US" sz="4499" dirty="0">
                <a:solidFill>
                  <a:srgbClr val="545454"/>
                </a:solidFill>
                <a:latin typeface="Roboto Condensed Bold Italics"/>
              </a:rPr>
              <a:t> </a:t>
            </a:r>
            <a:r>
              <a:rPr lang="en-US" sz="4499" dirty="0" err="1">
                <a:solidFill>
                  <a:srgbClr val="545454"/>
                </a:solidFill>
                <a:latin typeface="Roboto Condensed Bold Italics"/>
              </a:rPr>
              <a:t>phẩm</a:t>
            </a:r>
            <a:r>
              <a:rPr lang="en-US" sz="4499" dirty="0">
                <a:solidFill>
                  <a:srgbClr val="545454"/>
                </a:solidFill>
                <a:latin typeface="Roboto Condensed Bold Italics"/>
              </a:rPr>
              <a:t> </a:t>
            </a:r>
            <a:r>
              <a:rPr lang="en-US" sz="4499" dirty="0" err="1">
                <a:solidFill>
                  <a:srgbClr val="545454"/>
                </a:solidFill>
                <a:latin typeface="Roboto Condensed Bold Italics"/>
              </a:rPr>
              <a:t>văn</a:t>
            </a:r>
            <a:r>
              <a:rPr lang="en-US" sz="4499" dirty="0">
                <a:solidFill>
                  <a:srgbClr val="545454"/>
                </a:solidFill>
                <a:latin typeface="Roboto Condensed Bold Italics"/>
              </a:rPr>
              <a:t> </a:t>
            </a:r>
            <a:r>
              <a:rPr lang="en-US" sz="4499" dirty="0" err="1">
                <a:solidFill>
                  <a:srgbClr val="545454"/>
                </a:solidFill>
                <a:latin typeface="Roboto Condensed Bold Italics"/>
              </a:rPr>
              <a:t>học</a:t>
            </a:r>
            <a:r>
              <a:rPr lang="en-US" sz="4499" dirty="0">
                <a:solidFill>
                  <a:srgbClr val="545454"/>
                </a:solidFill>
                <a:latin typeface="Roboto Condensed Bold Italics"/>
              </a:rPr>
              <a:t> </a:t>
            </a:r>
            <a:r>
              <a:rPr lang="en-US" sz="4499" dirty="0" err="1">
                <a:solidFill>
                  <a:srgbClr val="545454"/>
                </a:solidFill>
                <a:latin typeface="Roboto Condensed Bold Italics"/>
              </a:rPr>
              <a:t>em</a:t>
            </a:r>
            <a:r>
              <a:rPr lang="en-US" sz="4499" dirty="0">
                <a:solidFill>
                  <a:srgbClr val="545454"/>
                </a:solidFill>
                <a:latin typeface="Roboto Condensed Bold Italics"/>
              </a:rPr>
              <a:t> </a:t>
            </a:r>
            <a:r>
              <a:rPr lang="en-US" sz="4499" dirty="0" err="1">
                <a:solidFill>
                  <a:srgbClr val="545454"/>
                </a:solidFill>
                <a:latin typeface="Roboto Condensed Bold Italics"/>
              </a:rPr>
              <a:t>đã</a:t>
            </a:r>
            <a:r>
              <a:rPr lang="en-US" sz="4499" dirty="0">
                <a:solidFill>
                  <a:srgbClr val="545454"/>
                </a:solidFill>
                <a:latin typeface="Roboto Condensed Bold Italics"/>
              </a:rPr>
              <a:t> </a:t>
            </a:r>
            <a:r>
              <a:rPr lang="en-US" sz="4499" dirty="0" err="1">
                <a:solidFill>
                  <a:srgbClr val="545454"/>
                </a:solidFill>
                <a:latin typeface="Roboto Condensed Bold Italics"/>
              </a:rPr>
              <a:t>học</a:t>
            </a:r>
            <a:r>
              <a:rPr lang="en-US" sz="4499" dirty="0">
                <a:solidFill>
                  <a:srgbClr val="545454"/>
                </a:solidFill>
                <a:latin typeface="Roboto Condensed Bold Italics"/>
              </a:rPr>
              <a:t>; </a:t>
            </a:r>
            <a:r>
              <a:rPr lang="en-US" sz="4499" dirty="0" err="1">
                <a:solidFill>
                  <a:srgbClr val="545454"/>
                </a:solidFill>
                <a:latin typeface="Roboto Condensed Bold Italics"/>
              </a:rPr>
              <a:t>trong</a:t>
            </a:r>
            <a:r>
              <a:rPr lang="en-US" sz="4499" dirty="0">
                <a:solidFill>
                  <a:srgbClr val="545454"/>
                </a:solidFill>
                <a:latin typeface="Roboto Condensed Bold Italics"/>
              </a:rPr>
              <a:t> </a:t>
            </a:r>
            <a:r>
              <a:rPr lang="en-US" sz="4499" dirty="0" err="1">
                <a:solidFill>
                  <a:srgbClr val="545454"/>
                </a:solidFill>
                <a:latin typeface="Roboto Condensed Bold Italics"/>
              </a:rPr>
              <a:t>đoạn</a:t>
            </a:r>
            <a:r>
              <a:rPr lang="en-US" sz="4499" dirty="0">
                <a:solidFill>
                  <a:srgbClr val="545454"/>
                </a:solidFill>
                <a:latin typeface="Roboto Condensed Bold Italics"/>
              </a:rPr>
              <a:t> </a:t>
            </a:r>
            <a:r>
              <a:rPr lang="en-US" sz="4499" dirty="0" err="1">
                <a:solidFill>
                  <a:srgbClr val="545454"/>
                </a:solidFill>
                <a:latin typeface="Roboto Condensed Bold Italics"/>
              </a:rPr>
              <a:t>văn</a:t>
            </a:r>
            <a:r>
              <a:rPr lang="en-US" sz="4499" dirty="0">
                <a:solidFill>
                  <a:srgbClr val="545454"/>
                </a:solidFill>
                <a:latin typeface="Roboto Condensed Bold Italics"/>
              </a:rPr>
              <a:t> </a:t>
            </a:r>
            <a:r>
              <a:rPr lang="en-US" sz="4499" dirty="0" err="1">
                <a:solidFill>
                  <a:srgbClr val="545454"/>
                </a:solidFill>
                <a:latin typeface="Roboto Condensed Bold Italics"/>
              </a:rPr>
              <a:t>sử</a:t>
            </a:r>
            <a:r>
              <a:rPr lang="en-US" sz="4499" dirty="0">
                <a:solidFill>
                  <a:srgbClr val="545454"/>
                </a:solidFill>
                <a:latin typeface="Roboto Condensed Bold Italics"/>
              </a:rPr>
              <a:t> </a:t>
            </a:r>
            <a:r>
              <a:rPr lang="en-US" sz="4499" dirty="0" err="1">
                <a:solidFill>
                  <a:srgbClr val="545454"/>
                </a:solidFill>
                <a:latin typeface="Roboto Condensed Bold Italics"/>
              </a:rPr>
              <a:t>dụng</a:t>
            </a:r>
            <a:r>
              <a:rPr lang="en-US" sz="4499" dirty="0">
                <a:solidFill>
                  <a:srgbClr val="545454"/>
                </a:solidFill>
                <a:latin typeface="Roboto Condensed Bold Italics"/>
              </a:rPr>
              <a:t> </a:t>
            </a:r>
            <a:r>
              <a:rPr lang="en-US" sz="4499" dirty="0" err="1">
                <a:solidFill>
                  <a:srgbClr val="545454"/>
                </a:solidFill>
                <a:latin typeface="Roboto Condensed Bold Italics"/>
              </a:rPr>
              <a:t>hợp</a:t>
            </a:r>
            <a:r>
              <a:rPr lang="en-US" sz="4499" dirty="0">
                <a:solidFill>
                  <a:srgbClr val="545454"/>
                </a:solidFill>
                <a:latin typeface="Roboto Condensed Bold Italics"/>
              </a:rPr>
              <a:t> </a:t>
            </a:r>
            <a:r>
              <a:rPr lang="en-US" sz="4499" dirty="0" err="1">
                <a:solidFill>
                  <a:srgbClr val="545454"/>
                </a:solidFill>
                <a:latin typeface="Roboto Condensed Bold Italics"/>
              </a:rPr>
              <a:t>lí</a:t>
            </a:r>
            <a:r>
              <a:rPr lang="en-US" sz="4499" dirty="0">
                <a:solidFill>
                  <a:srgbClr val="545454"/>
                </a:solidFill>
                <a:latin typeface="Roboto Condensed Bold Italics"/>
              </a:rPr>
              <a:t> </a:t>
            </a:r>
            <a:r>
              <a:rPr lang="en-US" sz="4499" dirty="0" err="1">
                <a:solidFill>
                  <a:srgbClr val="545454"/>
                </a:solidFill>
                <a:latin typeface="Roboto Condensed Bold Italics"/>
              </a:rPr>
              <a:t>một</a:t>
            </a:r>
            <a:r>
              <a:rPr lang="en-US" sz="4499" dirty="0">
                <a:solidFill>
                  <a:srgbClr val="545454"/>
                </a:solidFill>
                <a:latin typeface="Roboto Condensed Bold Italics"/>
              </a:rPr>
              <a:t> </a:t>
            </a:r>
            <a:r>
              <a:rPr lang="en-US" sz="4499" dirty="0" err="1">
                <a:solidFill>
                  <a:srgbClr val="545454"/>
                </a:solidFill>
                <a:latin typeface="Roboto Condensed Bold Italics"/>
              </a:rPr>
              <a:t>thành</a:t>
            </a:r>
            <a:r>
              <a:rPr lang="en-US" sz="4499" dirty="0">
                <a:solidFill>
                  <a:srgbClr val="545454"/>
                </a:solidFill>
                <a:latin typeface="Roboto Condensed Bold Italics"/>
              </a:rPr>
              <a:t> </a:t>
            </a:r>
            <a:r>
              <a:rPr lang="en-US" sz="4499" dirty="0" err="1">
                <a:solidFill>
                  <a:srgbClr val="545454"/>
                </a:solidFill>
                <a:latin typeface="Roboto Condensed Bold Italics"/>
              </a:rPr>
              <a:t>ngữ</a:t>
            </a:r>
            <a:r>
              <a:rPr lang="en-US" sz="4499" dirty="0">
                <a:solidFill>
                  <a:srgbClr val="545454"/>
                </a:solidFill>
                <a:latin typeface="Roboto Condensed Bold Italics"/>
              </a:rPr>
              <a:t>. </a:t>
            </a:r>
            <a:r>
              <a:rPr lang="en-US" sz="4499" dirty="0" err="1">
                <a:solidFill>
                  <a:srgbClr val="545454"/>
                </a:solidFill>
                <a:latin typeface="Roboto Condensed Bold Italics"/>
              </a:rPr>
              <a:t>Chỉ</a:t>
            </a:r>
            <a:r>
              <a:rPr lang="en-US" sz="4499" dirty="0">
                <a:solidFill>
                  <a:srgbClr val="545454"/>
                </a:solidFill>
                <a:latin typeface="Roboto Condensed Bold Italics"/>
              </a:rPr>
              <a:t> </a:t>
            </a:r>
            <a:r>
              <a:rPr lang="en-US" sz="4499" dirty="0" err="1">
                <a:solidFill>
                  <a:srgbClr val="545454"/>
                </a:solidFill>
                <a:latin typeface="Roboto Condensed Bold Italics"/>
              </a:rPr>
              <a:t>rõ</a:t>
            </a:r>
            <a:r>
              <a:rPr lang="en-US" sz="4499" dirty="0">
                <a:solidFill>
                  <a:srgbClr val="545454"/>
                </a:solidFill>
                <a:latin typeface="Roboto Condensed Bold Italics"/>
              </a:rPr>
              <a:t> </a:t>
            </a:r>
            <a:r>
              <a:rPr lang="en-US" sz="4499" dirty="0" err="1">
                <a:solidFill>
                  <a:srgbClr val="545454"/>
                </a:solidFill>
                <a:latin typeface="Roboto Condensed Bold Italics"/>
              </a:rPr>
              <a:t>thành</a:t>
            </a:r>
            <a:r>
              <a:rPr lang="en-US" sz="4499" dirty="0">
                <a:solidFill>
                  <a:srgbClr val="545454"/>
                </a:solidFill>
                <a:latin typeface="Roboto Condensed Bold Italics"/>
              </a:rPr>
              <a:t> </a:t>
            </a:r>
            <a:r>
              <a:rPr lang="en-US" sz="4499" dirty="0" err="1">
                <a:solidFill>
                  <a:srgbClr val="545454"/>
                </a:solidFill>
                <a:latin typeface="Roboto Condensed Bold Italics"/>
              </a:rPr>
              <a:t>ngữ</a:t>
            </a:r>
            <a:r>
              <a:rPr lang="en-US" sz="4499" dirty="0">
                <a:solidFill>
                  <a:srgbClr val="545454"/>
                </a:solidFill>
                <a:latin typeface="Roboto Condensed Bold Italics"/>
              </a:rPr>
              <a:t> </a:t>
            </a:r>
            <a:r>
              <a:rPr lang="en-US" sz="4499" dirty="0" err="1">
                <a:solidFill>
                  <a:srgbClr val="545454"/>
                </a:solidFill>
                <a:latin typeface="Roboto Condensed Bold Italics"/>
              </a:rPr>
              <a:t>được</a:t>
            </a:r>
            <a:r>
              <a:rPr lang="en-US" sz="4499" dirty="0">
                <a:solidFill>
                  <a:srgbClr val="545454"/>
                </a:solidFill>
                <a:latin typeface="Roboto Condensed Bold Italics"/>
              </a:rPr>
              <a:t> </a:t>
            </a:r>
            <a:r>
              <a:rPr lang="en-US" sz="4499" dirty="0" err="1">
                <a:solidFill>
                  <a:srgbClr val="545454"/>
                </a:solidFill>
                <a:latin typeface="Roboto Condensed Bold Italics"/>
              </a:rPr>
              <a:t>sử</a:t>
            </a:r>
            <a:r>
              <a:rPr lang="en-US" sz="4499" dirty="0">
                <a:solidFill>
                  <a:srgbClr val="545454"/>
                </a:solidFill>
                <a:latin typeface="Roboto Condensed Bold Italics"/>
              </a:rPr>
              <a:t> </a:t>
            </a:r>
            <a:r>
              <a:rPr lang="en-US" sz="4499" dirty="0" err="1">
                <a:solidFill>
                  <a:srgbClr val="545454"/>
                </a:solidFill>
                <a:latin typeface="Roboto Condensed Bold Italics"/>
              </a:rPr>
              <a:t>dụng</a:t>
            </a:r>
            <a:r>
              <a:rPr lang="en-US" sz="4499" dirty="0">
                <a:solidFill>
                  <a:srgbClr val="545454"/>
                </a:solidFill>
                <a:latin typeface="Roboto Condensed Bold Italics"/>
              </a:rPr>
              <a:t> </a:t>
            </a:r>
            <a:r>
              <a:rPr lang="en-US" sz="4499" dirty="0" err="1">
                <a:solidFill>
                  <a:srgbClr val="545454"/>
                </a:solidFill>
                <a:latin typeface="Roboto Condensed Bold Italics"/>
              </a:rPr>
              <a:t>và</a:t>
            </a:r>
            <a:r>
              <a:rPr lang="en-US" sz="4499" dirty="0">
                <a:solidFill>
                  <a:srgbClr val="545454"/>
                </a:solidFill>
                <a:latin typeface="Roboto Condensed Bold Italics"/>
              </a:rPr>
              <a:t> </a:t>
            </a:r>
            <a:r>
              <a:rPr lang="en-US" sz="4499" dirty="0" err="1">
                <a:solidFill>
                  <a:srgbClr val="545454"/>
                </a:solidFill>
                <a:latin typeface="Roboto Condensed Bold Italics"/>
              </a:rPr>
              <a:t>giải</a:t>
            </a:r>
            <a:r>
              <a:rPr lang="en-US" sz="4499" dirty="0">
                <a:solidFill>
                  <a:srgbClr val="545454"/>
                </a:solidFill>
                <a:latin typeface="Roboto Condensed Bold Italics"/>
              </a:rPr>
              <a:t> </a:t>
            </a:r>
            <a:r>
              <a:rPr lang="en-US" sz="4499" dirty="0" err="1">
                <a:solidFill>
                  <a:srgbClr val="545454"/>
                </a:solidFill>
                <a:latin typeface="Roboto Condensed Bold Italics"/>
              </a:rPr>
              <a:t>thích</a:t>
            </a:r>
            <a:r>
              <a:rPr lang="en-US" sz="4499" dirty="0">
                <a:solidFill>
                  <a:srgbClr val="545454"/>
                </a:solidFill>
                <a:latin typeface="Roboto Condensed Bold Italics"/>
              </a:rPr>
              <a:t> </a:t>
            </a:r>
            <a:r>
              <a:rPr lang="en-US" sz="4499" dirty="0" err="1">
                <a:solidFill>
                  <a:srgbClr val="545454"/>
                </a:solidFill>
                <a:latin typeface="Roboto Condensed Bold Italics"/>
              </a:rPr>
              <a:t>nghĩa</a:t>
            </a:r>
            <a:r>
              <a:rPr lang="en-US" sz="4499" dirty="0">
                <a:solidFill>
                  <a:srgbClr val="545454"/>
                </a:solidFill>
                <a:latin typeface="Roboto Condensed Bold Italics"/>
              </a:rPr>
              <a:t> </a:t>
            </a:r>
            <a:r>
              <a:rPr lang="en-US" sz="4499" dirty="0" err="1">
                <a:solidFill>
                  <a:srgbClr val="545454"/>
                </a:solidFill>
                <a:latin typeface="Roboto Condensed Bold Italics"/>
              </a:rPr>
              <a:t>của</a:t>
            </a:r>
            <a:r>
              <a:rPr lang="en-US" sz="4499" dirty="0">
                <a:solidFill>
                  <a:srgbClr val="545454"/>
                </a:solidFill>
                <a:latin typeface="Roboto Condensed Bold Italics"/>
              </a:rPr>
              <a:t> </a:t>
            </a:r>
            <a:r>
              <a:rPr lang="en-US" sz="4499" dirty="0" err="1">
                <a:solidFill>
                  <a:srgbClr val="545454"/>
                </a:solidFill>
                <a:latin typeface="Roboto Condensed Bold Italics"/>
              </a:rPr>
              <a:t>thành</a:t>
            </a:r>
            <a:r>
              <a:rPr lang="en-US" sz="4499" dirty="0">
                <a:solidFill>
                  <a:srgbClr val="545454"/>
                </a:solidFill>
                <a:latin typeface="Roboto Condensed Bold Italics"/>
              </a:rPr>
              <a:t> </a:t>
            </a:r>
            <a:r>
              <a:rPr lang="en-US" sz="4499" dirty="0" err="1">
                <a:solidFill>
                  <a:srgbClr val="545454"/>
                </a:solidFill>
                <a:latin typeface="Roboto Condensed Bold Italics"/>
              </a:rPr>
              <a:t>ngữ</a:t>
            </a:r>
            <a:r>
              <a:rPr lang="en-US" sz="4499" dirty="0">
                <a:solidFill>
                  <a:srgbClr val="545454"/>
                </a:solidFill>
                <a:latin typeface="Roboto Condensed Bold Italics"/>
              </a:rPr>
              <a:t> </a:t>
            </a:r>
            <a:r>
              <a:rPr lang="en-US" sz="4499" dirty="0" err="1">
                <a:solidFill>
                  <a:srgbClr val="545454"/>
                </a:solidFill>
                <a:latin typeface="Roboto Condensed Bold Italics"/>
              </a:rPr>
              <a:t>đó</a:t>
            </a:r>
            <a:r>
              <a:rPr lang="en-US" sz="4499" dirty="0">
                <a:solidFill>
                  <a:srgbClr val="545454"/>
                </a:solidFill>
                <a:latin typeface="Roboto Condensed Bold Itali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8657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305422">
            <a:off x="16850841" y="-9312179"/>
            <a:ext cx="10051930" cy="1088165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136933"/>
            <a:ext cx="10308574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779"/>
              </a:lnSpc>
              <a:spcBef>
                <a:spcPct val="0"/>
              </a:spcBef>
            </a:pPr>
            <a:r>
              <a:rPr lang="en-US" sz="7699" dirty="0">
                <a:solidFill>
                  <a:srgbClr val="6E9277"/>
                </a:solidFill>
                <a:latin typeface="#9Slide06 SVNWendi"/>
              </a:rPr>
              <a:t> VIẾT NGẮN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9483687" y="573128"/>
            <a:ext cx="1050310" cy="9111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V="1">
            <a:off x="-1054418" y="-2057400"/>
            <a:ext cx="2083117" cy="4114800"/>
          </a:xfrm>
          <a:prstGeom prst="rect">
            <a:avLst/>
          </a:prstGeom>
        </p:spPr>
      </p:pic>
      <p:graphicFrame>
        <p:nvGraphicFramePr>
          <p:cNvPr id="6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801838"/>
              </p:ext>
            </p:extLst>
          </p:nvPr>
        </p:nvGraphicFramePr>
        <p:xfrm>
          <a:off x="922216" y="4152900"/>
          <a:ext cx="16676396" cy="5234916"/>
        </p:xfrm>
        <a:graphic>
          <a:graphicData uri="http://schemas.openxmlformats.org/drawingml/2006/table">
            <a:tbl>
              <a:tblPr/>
              <a:tblGrid>
                <a:gridCol w="4788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87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8465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Mở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đoạn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(1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câu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)</a:t>
                      </a:r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BF97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Giới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thiệu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về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nhân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vật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trong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tác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phẩm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văn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học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F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025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Thân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đoạn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(3 - 4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câu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)</a:t>
                      </a:r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BF97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Giới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thiệu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về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ngoại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hình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tính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cách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nhân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vật</a:t>
                      </a:r>
                      <a:endParaRPr lang="en-US" sz="35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  <a:p>
                      <a:pPr marL="457200" indent="-457200" algn="l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Đánh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giá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về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vẻ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đẹp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phẩm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chất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tâm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hồn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nhân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vật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 </a:t>
                      </a:r>
                    </a:p>
                    <a:p>
                      <a:pPr marL="457200" indent="-457200" algn="l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Thông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điệp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mà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tác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giả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gửi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gắm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xây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dựng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nhân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vật</a:t>
                      </a:r>
                      <a:endParaRPr lang="en-US" sz="35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F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000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Kết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đoạn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(1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câu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)</a:t>
                      </a:r>
                    </a:p>
                  </a:txBody>
                  <a:tcPr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ABF97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lnSpc>
                          <a:spcPct val="120000"/>
                        </a:lnSpc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Bài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học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em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học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được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từ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nhân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vật</a:t>
                      </a:r>
                      <a:r>
                        <a:rPr lang="en-US" sz="35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FF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7"/>
          <p:cNvSpPr txBox="1"/>
          <p:nvPr/>
        </p:nvSpPr>
        <p:spPr>
          <a:xfrm>
            <a:off x="1143000" y="1408072"/>
            <a:ext cx="16746638" cy="1728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19"/>
              </a:lnSpc>
              <a:spcBef>
                <a:spcPct val="0"/>
              </a:spcBef>
            </a:pPr>
            <a:r>
              <a:rPr lang="en-US" sz="3299" dirty="0" err="1">
                <a:solidFill>
                  <a:srgbClr val="6E9277"/>
                </a:solidFill>
                <a:latin typeface="Roboto Condensed Bold Italics"/>
              </a:rPr>
              <a:t>Viết</a:t>
            </a:r>
            <a:r>
              <a:rPr lang="en-US" sz="3299" dirty="0">
                <a:solidFill>
                  <a:srgbClr val="6E9277"/>
                </a:solidFill>
                <a:latin typeface="Roboto Condensed Bold Italics"/>
              </a:rPr>
              <a:t> </a:t>
            </a:r>
            <a:r>
              <a:rPr lang="en-US" sz="3299" dirty="0" err="1">
                <a:solidFill>
                  <a:srgbClr val="6E9277"/>
                </a:solidFill>
                <a:latin typeface="Roboto Condensed Bold Italics"/>
              </a:rPr>
              <a:t>một</a:t>
            </a:r>
            <a:r>
              <a:rPr lang="en-US" sz="3299" dirty="0">
                <a:solidFill>
                  <a:srgbClr val="6E9277"/>
                </a:solidFill>
                <a:latin typeface="Roboto Condensed Bold Italics"/>
              </a:rPr>
              <a:t> </a:t>
            </a:r>
            <a:r>
              <a:rPr lang="en-US" sz="3299" dirty="0" err="1">
                <a:solidFill>
                  <a:srgbClr val="6E9277"/>
                </a:solidFill>
                <a:latin typeface="Roboto Condensed Bold Italics"/>
              </a:rPr>
              <a:t>đoạn</a:t>
            </a:r>
            <a:r>
              <a:rPr lang="en-US" sz="3299" dirty="0">
                <a:solidFill>
                  <a:srgbClr val="6E9277"/>
                </a:solidFill>
                <a:latin typeface="Roboto Condensed Bold Italics"/>
              </a:rPr>
              <a:t> </a:t>
            </a:r>
            <a:r>
              <a:rPr lang="en-US" sz="3299" dirty="0" err="1">
                <a:solidFill>
                  <a:srgbClr val="6E9277"/>
                </a:solidFill>
                <a:latin typeface="Roboto Condensed Bold Italics"/>
              </a:rPr>
              <a:t>văn</a:t>
            </a:r>
            <a:r>
              <a:rPr lang="en-US" sz="3299" dirty="0">
                <a:solidFill>
                  <a:srgbClr val="6E9277"/>
                </a:solidFill>
                <a:latin typeface="Roboto Condensed Bold Italics"/>
              </a:rPr>
              <a:t> (</a:t>
            </a:r>
            <a:r>
              <a:rPr lang="en-US" sz="3299" dirty="0" err="1">
                <a:solidFill>
                  <a:srgbClr val="6E9277"/>
                </a:solidFill>
                <a:latin typeface="Roboto Condensed Bold Italics"/>
              </a:rPr>
              <a:t>khoảng</a:t>
            </a:r>
            <a:r>
              <a:rPr lang="en-US" sz="3299" dirty="0">
                <a:solidFill>
                  <a:srgbClr val="6E9277"/>
                </a:solidFill>
                <a:latin typeface="Roboto Condensed Bold Italics"/>
              </a:rPr>
              <a:t> 4-6 </a:t>
            </a:r>
            <a:r>
              <a:rPr lang="en-US" sz="3299" dirty="0" err="1">
                <a:solidFill>
                  <a:srgbClr val="6E9277"/>
                </a:solidFill>
                <a:latin typeface="Roboto Condensed Bold Italics"/>
              </a:rPr>
              <a:t>dòng</a:t>
            </a:r>
            <a:r>
              <a:rPr lang="en-US" sz="3299" dirty="0">
                <a:solidFill>
                  <a:srgbClr val="6E9277"/>
                </a:solidFill>
                <a:latin typeface="Roboto Condensed Bold Italics"/>
              </a:rPr>
              <a:t>) </a:t>
            </a:r>
            <a:r>
              <a:rPr lang="en-US" sz="3299" dirty="0" err="1">
                <a:solidFill>
                  <a:srgbClr val="6E9277"/>
                </a:solidFill>
                <a:latin typeface="Roboto Condensed Bold Italics"/>
              </a:rPr>
              <a:t>về</a:t>
            </a:r>
            <a:r>
              <a:rPr lang="en-US" sz="3299" dirty="0">
                <a:solidFill>
                  <a:srgbClr val="6E9277"/>
                </a:solidFill>
                <a:latin typeface="Roboto Condensed Bold Italics"/>
              </a:rPr>
              <a:t> </a:t>
            </a:r>
            <a:r>
              <a:rPr lang="en-US" sz="3299" dirty="0" err="1">
                <a:solidFill>
                  <a:srgbClr val="6E9277"/>
                </a:solidFill>
                <a:latin typeface="Roboto Condensed Bold Italics"/>
              </a:rPr>
              <a:t>một</a:t>
            </a:r>
            <a:r>
              <a:rPr lang="en-US" sz="3299" dirty="0">
                <a:solidFill>
                  <a:srgbClr val="6E9277"/>
                </a:solidFill>
                <a:latin typeface="Roboto Condensed Bold Italics"/>
              </a:rPr>
              <a:t> </a:t>
            </a:r>
            <a:r>
              <a:rPr lang="en-US" sz="3299" dirty="0" err="1">
                <a:solidFill>
                  <a:srgbClr val="6E9277"/>
                </a:solidFill>
                <a:latin typeface="Roboto Condensed Bold Italics"/>
              </a:rPr>
              <a:t>nhân</a:t>
            </a:r>
            <a:r>
              <a:rPr lang="en-US" sz="3299" dirty="0">
                <a:solidFill>
                  <a:srgbClr val="6E9277"/>
                </a:solidFill>
                <a:latin typeface="Roboto Condensed Bold Italics"/>
              </a:rPr>
              <a:t> </a:t>
            </a:r>
            <a:r>
              <a:rPr lang="en-US" sz="3299" dirty="0" err="1">
                <a:solidFill>
                  <a:srgbClr val="6E9277"/>
                </a:solidFill>
                <a:latin typeface="Roboto Condensed Bold Italics"/>
              </a:rPr>
              <a:t>vật</a:t>
            </a:r>
            <a:r>
              <a:rPr lang="en-US" sz="3299" dirty="0">
                <a:solidFill>
                  <a:srgbClr val="6E9277"/>
                </a:solidFill>
                <a:latin typeface="Roboto Condensed Bold Italics"/>
              </a:rPr>
              <a:t> </a:t>
            </a:r>
            <a:r>
              <a:rPr lang="en-US" sz="3299" dirty="0" err="1">
                <a:solidFill>
                  <a:srgbClr val="6E9277"/>
                </a:solidFill>
                <a:latin typeface="Roboto Condensed Bold Italics"/>
              </a:rPr>
              <a:t>trong</a:t>
            </a:r>
            <a:r>
              <a:rPr lang="en-US" sz="3299" dirty="0">
                <a:solidFill>
                  <a:srgbClr val="6E9277"/>
                </a:solidFill>
                <a:latin typeface="Roboto Condensed Bold Italics"/>
              </a:rPr>
              <a:t> </a:t>
            </a:r>
            <a:r>
              <a:rPr lang="en-US" sz="3299" dirty="0" err="1">
                <a:solidFill>
                  <a:srgbClr val="6E9277"/>
                </a:solidFill>
                <a:latin typeface="Roboto Condensed Bold Italics"/>
              </a:rPr>
              <a:t>tác</a:t>
            </a:r>
            <a:r>
              <a:rPr lang="en-US" sz="3299" dirty="0">
                <a:solidFill>
                  <a:srgbClr val="6E9277"/>
                </a:solidFill>
                <a:latin typeface="Roboto Condensed Bold Italics"/>
              </a:rPr>
              <a:t> </a:t>
            </a:r>
            <a:r>
              <a:rPr lang="en-US" sz="3299" dirty="0" err="1">
                <a:solidFill>
                  <a:srgbClr val="6E9277"/>
                </a:solidFill>
                <a:latin typeface="Roboto Condensed Bold Italics"/>
              </a:rPr>
              <a:t>phẩm</a:t>
            </a:r>
            <a:r>
              <a:rPr lang="en-US" sz="3299" dirty="0">
                <a:solidFill>
                  <a:srgbClr val="6E9277"/>
                </a:solidFill>
                <a:latin typeface="Roboto Condensed Bold Italics"/>
              </a:rPr>
              <a:t> </a:t>
            </a:r>
            <a:r>
              <a:rPr lang="en-US" sz="3299" dirty="0" err="1">
                <a:solidFill>
                  <a:srgbClr val="6E9277"/>
                </a:solidFill>
                <a:latin typeface="Roboto Condensed Bold Italics"/>
              </a:rPr>
              <a:t>văn</a:t>
            </a:r>
            <a:r>
              <a:rPr lang="en-US" sz="3299" dirty="0">
                <a:solidFill>
                  <a:srgbClr val="6E9277"/>
                </a:solidFill>
                <a:latin typeface="Roboto Condensed Bold Italics"/>
              </a:rPr>
              <a:t> </a:t>
            </a:r>
            <a:r>
              <a:rPr lang="en-US" sz="3299" dirty="0" err="1">
                <a:solidFill>
                  <a:srgbClr val="6E9277"/>
                </a:solidFill>
                <a:latin typeface="Roboto Condensed Bold Italics"/>
              </a:rPr>
              <a:t>học</a:t>
            </a:r>
            <a:r>
              <a:rPr lang="en-US" sz="3299" dirty="0">
                <a:solidFill>
                  <a:srgbClr val="6E9277"/>
                </a:solidFill>
                <a:latin typeface="Roboto Condensed Bold Italics"/>
              </a:rPr>
              <a:t> </a:t>
            </a:r>
            <a:r>
              <a:rPr lang="en-US" sz="3299" dirty="0" err="1">
                <a:solidFill>
                  <a:srgbClr val="6E9277"/>
                </a:solidFill>
                <a:latin typeface="Roboto Condensed Bold Italics"/>
              </a:rPr>
              <a:t>em</a:t>
            </a:r>
            <a:r>
              <a:rPr lang="en-US" sz="3299" dirty="0">
                <a:solidFill>
                  <a:srgbClr val="6E9277"/>
                </a:solidFill>
                <a:latin typeface="Roboto Condensed Bold Italics"/>
              </a:rPr>
              <a:t> </a:t>
            </a:r>
            <a:r>
              <a:rPr lang="en-US" sz="3299" dirty="0" err="1">
                <a:solidFill>
                  <a:srgbClr val="6E9277"/>
                </a:solidFill>
                <a:latin typeface="Roboto Condensed Bold Italics"/>
              </a:rPr>
              <a:t>đã</a:t>
            </a:r>
            <a:r>
              <a:rPr lang="en-US" sz="3299" dirty="0">
                <a:solidFill>
                  <a:srgbClr val="6E9277"/>
                </a:solidFill>
                <a:latin typeface="Roboto Condensed Bold Italics"/>
              </a:rPr>
              <a:t> </a:t>
            </a:r>
            <a:r>
              <a:rPr lang="en-US" sz="3299" dirty="0" err="1">
                <a:solidFill>
                  <a:srgbClr val="6E9277"/>
                </a:solidFill>
                <a:latin typeface="Roboto Condensed Bold Italics"/>
              </a:rPr>
              <a:t>học</a:t>
            </a:r>
            <a:r>
              <a:rPr lang="en-US" sz="3299" dirty="0">
                <a:solidFill>
                  <a:srgbClr val="6E9277"/>
                </a:solidFill>
                <a:latin typeface="Roboto Condensed Bold Italics"/>
              </a:rPr>
              <a:t>; </a:t>
            </a:r>
            <a:r>
              <a:rPr lang="en-US" sz="3299" dirty="0" err="1">
                <a:solidFill>
                  <a:srgbClr val="6E9277"/>
                </a:solidFill>
                <a:latin typeface="Roboto Condensed Bold Italics"/>
              </a:rPr>
              <a:t>trong</a:t>
            </a:r>
            <a:r>
              <a:rPr lang="en-US" sz="3299" dirty="0">
                <a:solidFill>
                  <a:srgbClr val="6E9277"/>
                </a:solidFill>
                <a:latin typeface="Roboto Condensed Bold Italics"/>
              </a:rPr>
              <a:t> </a:t>
            </a:r>
            <a:r>
              <a:rPr lang="en-US" sz="3299" dirty="0" err="1">
                <a:solidFill>
                  <a:srgbClr val="6E9277"/>
                </a:solidFill>
                <a:latin typeface="Roboto Condensed Bold Italics"/>
              </a:rPr>
              <a:t>đoạn</a:t>
            </a:r>
            <a:r>
              <a:rPr lang="en-US" sz="3299" dirty="0">
                <a:solidFill>
                  <a:srgbClr val="6E9277"/>
                </a:solidFill>
                <a:latin typeface="Roboto Condensed Bold Italics"/>
              </a:rPr>
              <a:t> </a:t>
            </a:r>
            <a:r>
              <a:rPr lang="en-US" sz="3299" dirty="0" err="1">
                <a:solidFill>
                  <a:srgbClr val="6E9277"/>
                </a:solidFill>
                <a:latin typeface="Roboto Condensed Bold Italics"/>
              </a:rPr>
              <a:t>văn</a:t>
            </a:r>
            <a:r>
              <a:rPr lang="en-US" sz="3299" dirty="0">
                <a:solidFill>
                  <a:srgbClr val="6E9277"/>
                </a:solidFill>
                <a:latin typeface="Roboto Condensed Bold Italics"/>
              </a:rPr>
              <a:t> </a:t>
            </a:r>
            <a:r>
              <a:rPr lang="en-US" sz="3299" dirty="0" err="1">
                <a:solidFill>
                  <a:srgbClr val="6E9277"/>
                </a:solidFill>
                <a:latin typeface="Roboto Condensed Bold Italics"/>
              </a:rPr>
              <a:t>sử</a:t>
            </a:r>
            <a:r>
              <a:rPr lang="en-US" sz="3299" dirty="0">
                <a:solidFill>
                  <a:srgbClr val="6E9277"/>
                </a:solidFill>
                <a:latin typeface="Roboto Condensed Bold Italics"/>
              </a:rPr>
              <a:t> </a:t>
            </a:r>
            <a:r>
              <a:rPr lang="en-US" sz="3299" dirty="0" err="1">
                <a:solidFill>
                  <a:srgbClr val="6E9277"/>
                </a:solidFill>
                <a:latin typeface="Roboto Condensed Bold Italics"/>
              </a:rPr>
              <a:t>dụng</a:t>
            </a:r>
            <a:r>
              <a:rPr lang="en-US" sz="3299" dirty="0">
                <a:solidFill>
                  <a:srgbClr val="6E9277"/>
                </a:solidFill>
                <a:latin typeface="Roboto Condensed Bold Italics"/>
              </a:rPr>
              <a:t> </a:t>
            </a:r>
            <a:r>
              <a:rPr lang="en-US" sz="3299" dirty="0" err="1">
                <a:solidFill>
                  <a:srgbClr val="6E9277"/>
                </a:solidFill>
                <a:latin typeface="Roboto Condensed Bold Italics"/>
              </a:rPr>
              <a:t>hợp</a:t>
            </a:r>
            <a:r>
              <a:rPr lang="en-US" sz="3299" dirty="0">
                <a:solidFill>
                  <a:srgbClr val="6E9277"/>
                </a:solidFill>
                <a:latin typeface="Roboto Condensed Bold Italics"/>
              </a:rPr>
              <a:t> </a:t>
            </a:r>
            <a:r>
              <a:rPr lang="en-US" sz="3299" dirty="0" err="1">
                <a:solidFill>
                  <a:srgbClr val="6E9277"/>
                </a:solidFill>
                <a:latin typeface="Roboto Condensed Bold Italics"/>
              </a:rPr>
              <a:t>lí</a:t>
            </a:r>
            <a:r>
              <a:rPr lang="en-US" sz="3299" dirty="0">
                <a:solidFill>
                  <a:srgbClr val="6E9277"/>
                </a:solidFill>
                <a:latin typeface="Roboto Condensed Bold Italics"/>
              </a:rPr>
              <a:t> </a:t>
            </a:r>
            <a:r>
              <a:rPr lang="en-US" sz="3299" dirty="0" err="1">
                <a:solidFill>
                  <a:srgbClr val="6E9277"/>
                </a:solidFill>
                <a:latin typeface="Roboto Condensed Bold Italics"/>
              </a:rPr>
              <a:t>một</a:t>
            </a:r>
            <a:r>
              <a:rPr lang="en-US" sz="3299" dirty="0">
                <a:solidFill>
                  <a:srgbClr val="6E9277"/>
                </a:solidFill>
                <a:latin typeface="Roboto Condensed Bold Italics"/>
              </a:rPr>
              <a:t> </a:t>
            </a:r>
            <a:r>
              <a:rPr lang="en-US" sz="3299" dirty="0" err="1">
                <a:solidFill>
                  <a:srgbClr val="6E9277"/>
                </a:solidFill>
                <a:latin typeface="Roboto Condensed Bold Italics"/>
              </a:rPr>
              <a:t>thành</a:t>
            </a:r>
            <a:r>
              <a:rPr lang="en-US" sz="3299" dirty="0">
                <a:solidFill>
                  <a:srgbClr val="6E9277"/>
                </a:solidFill>
                <a:latin typeface="Roboto Condensed Bold Italics"/>
              </a:rPr>
              <a:t> </a:t>
            </a:r>
            <a:r>
              <a:rPr lang="en-US" sz="3299" dirty="0" err="1">
                <a:solidFill>
                  <a:srgbClr val="6E9277"/>
                </a:solidFill>
                <a:latin typeface="Roboto Condensed Bold Italics"/>
              </a:rPr>
              <a:t>ngữ</a:t>
            </a:r>
            <a:r>
              <a:rPr lang="en-US" sz="3299" dirty="0">
                <a:solidFill>
                  <a:srgbClr val="6E9277"/>
                </a:solidFill>
                <a:latin typeface="Roboto Condensed Bold Italics"/>
              </a:rPr>
              <a:t>. </a:t>
            </a:r>
            <a:r>
              <a:rPr lang="en-US" sz="3299" dirty="0" err="1">
                <a:solidFill>
                  <a:srgbClr val="6E9277"/>
                </a:solidFill>
                <a:latin typeface="Roboto Condensed Bold Italics"/>
              </a:rPr>
              <a:t>Chỉ</a:t>
            </a:r>
            <a:r>
              <a:rPr lang="en-US" sz="3299" dirty="0">
                <a:solidFill>
                  <a:srgbClr val="6E9277"/>
                </a:solidFill>
                <a:latin typeface="Roboto Condensed Bold Italics"/>
              </a:rPr>
              <a:t> </a:t>
            </a:r>
            <a:r>
              <a:rPr lang="en-US" sz="3299" dirty="0" err="1">
                <a:solidFill>
                  <a:srgbClr val="6E9277"/>
                </a:solidFill>
                <a:latin typeface="Roboto Condensed Bold Italics"/>
              </a:rPr>
              <a:t>rõ</a:t>
            </a:r>
            <a:r>
              <a:rPr lang="en-US" sz="3299" dirty="0">
                <a:solidFill>
                  <a:srgbClr val="6E9277"/>
                </a:solidFill>
                <a:latin typeface="Roboto Condensed Bold Italics"/>
              </a:rPr>
              <a:t> </a:t>
            </a:r>
            <a:r>
              <a:rPr lang="en-US" sz="3299" dirty="0" err="1">
                <a:solidFill>
                  <a:srgbClr val="6E9277"/>
                </a:solidFill>
                <a:latin typeface="Roboto Condensed Bold Italics"/>
              </a:rPr>
              <a:t>thành</a:t>
            </a:r>
            <a:r>
              <a:rPr lang="en-US" sz="3299" dirty="0">
                <a:solidFill>
                  <a:srgbClr val="6E9277"/>
                </a:solidFill>
                <a:latin typeface="Roboto Condensed Bold Italics"/>
              </a:rPr>
              <a:t> </a:t>
            </a:r>
            <a:r>
              <a:rPr lang="en-US" sz="3299" dirty="0" err="1">
                <a:solidFill>
                  <a:srgbClr val="6E9277"/>
                </a:solidFill>
                <a:latin typeface="Roboto Condensed Bold Italics"/>
              </a:rPr>
              <a:t>ngữ</a:t>
            </a:r>
            <a:r>
              <a:rPr lang="en-US" sz="3299" dirty="0">
                <a:solidFill>
                  <a:srgbClr val="6E9277"/>
                </a:solidFill>
                <a:latin typeface="Roboto Condensed Bold Italics"/>
              </a:rPr>
              <a:t> </a:t>
            </a:r>
            <a:r>
              <a:rPr lang="en-US" sz="3299" dirty="0" err="1">
                <a:solidFill>
                  <a:srgbClr val="6E9277"/>
                </a:solidFill>
                <a:latin typeface="Roboto Condensed Bold Italics"/>
              </a:rPr>
              <a:t>được</a:t>
            </a:r>
            <a:r>
              <a:rPr lang="en-US" sz="3299" dirty="0">
                <a:solidFill>
                  <a:srgbClr val="6E9277"/>
                </a:solidFill>
                <a:latin typeface="Roboto Condensed Bold Italics"/>
              </a:rPr>
              <a:t> </a:t>
            </a:r>
            <a:r>
              <a:rPr lang="en-US" sz="3299" dirty="0" err="1">
                <a:solidFill>
                  <a:srgbClr val="6E9277"/>
                </a:solidFill>
                <a:latin typeface="Roboto Condensed Bold Italics"/>
              </a:rPr>
              <a:t>sử</a:t>
            </a:r>
            <a:r>
              <a:rPr lang="en-US" sz="3299" dirty="0">
                <a:solidFill>
                  <a:srgbClr val="6E9277"/>
                </a:solidFill>
                <a:latin typeface="Roboto Condensed Bold Italics"/>
              </a:rPr>
              <a:t> </a:t>
            </a:r>
            <a:r>
              <a:rPr lang="en-US" sz="3299" dirty="0" err="1">
                <a:solidFill>
                  <a:srgbClr val="6E9277"/>
                </a:solidFill>
                <a:latin typeface="Roboto Condensed Bold Italics"/>
              </a:rPr>
              <a:t>dụng</a:t>
            </a:r>
            <a:r>
              <a:rPr lang="en-US" sz="3299" dirty="0">
                <a:solidFill>
                  <a:srgbClr val="6E9277"/>
                </a:solidFill>
                <a:latin typeface="Roboto Condensed Bold Italics"/>
              </a:rPr>
              <a:t> </a:t>
            </a:r>
            <a:r>
              <a:rPr lang="en-US" sz="3299" dirty="0" err="1">
                <a:solidFill>
                  <a:srgbClr val="6E9277"/>
                </a:solidFill>
                <a:latin typeface="Roboto Condensed Bold Italics"/>
              </a:rPr>
              <a:t>và</a:t>
            </a:r>
            <a:r>
              <a:rPr lang="en-US" sz="3299" dirty="0">
                <a:solidFill>
                  <a:srgbClr val="6E9277"/>
                </a:solidFill>
                <a:latin typeface="Roboto Condensed Bold Italics"/>
              </a:rPr>
              <a:t> </a:t>
            </a:r>
            <a:r>
              <a:rPr lang="en-US" sz="3299" dirty="0" err="1">
                <a:solidFill>
                  <a:srgbClr val="6E9277"/>
                </a:solidFill>
                <a:latin typeface="Roboto Condensed Bold Italics"/>
              </a:rPr>
              <a:t>giải</a:t>
            </a:r>
            <a:r>
              <a:rPr lang="en-US" sz="3299" dirty="0">
                <a:solidFill>
                  <a:srgbClr val="6E9277"/>
                </a:solidFill>
                <a:latin typeface="Roboto Condensed Bold Italics"/>
              </a:rPr>
              <a:t> </a:t>
            </a:r>
            <a:r>
              <a:rPr lang="en-US" sz="3299" dirty="0" err="1">
                <a:solidFill>
                  <a:srgbClr val="6E9277"/>
                </a:solidFill>
                <a:latin typeface="Roboto Condensed Bold Italics"/>
              </a:rPr>
              <a:t>thích</a:t>
            </a:r>
            <a:r>
              <a:rPr lang="en-US" sz="3299" dirty="0">
                <a:solidFill>
                  <a:srgbClr val="6E9277"/>
                </a:solidFill>
                <a:latin typeface="Roboto Condensed Bold Italics"/>
              </a:rPr>
              <a:t> </a:t>
            </a:r>
            <a:r>
              <a:rPr lang="en-US" sz="3299" dirty="0" err="1">
                <a:solidFill>
                  <a:srgbClr val="6E9277"/>
                </a:solidFill>
                <a:latin typeface="Roboto Condensed Bold Italics"/>
              </a:rPr>
              <a:t>nghĩa</a:t>
            </a:r>
            <a:r>
              <a:rPr lang="en-US" sz="3299" dirty="0">
                <a:solidFill>
                  <a:srgbClr val="6E9277"/>
                </a:solidFill>
                <a:latin typeface="Roboto Condensed Bold Italics"/>
              </a:rPr>
              <a:t> </a:t>
            </a:r>
            <a:r>
              <a:rPr lang="en-US" sz="3299" dirty="0" err="1">
                <a:solidFill>
                  <a:srgbClr val="6E9277"/>
                </a:solidFill>
                <a:latin typeface="Roboto Condensed Bold Italics"/>
              </a:rPr>
              <a:t>của</a:t>
            </a:r>
            <a:r>
              <a:rPr lang="en-US" sz="3299" dirty="0">
                <a:solidFill>
                  <a:srgbClr val="6E9277"/>
                </a:solidFill>
                <a:latin typeface="Roboto Condensed Bold Italics"/>
              </a:rPr>
              <a:t> </a:t>
            </a:r>
            <a:r>
              <a:rPr lang="en-US" sz="3299" dirty="0" err="1">
                <a:solidFill>
                  <a:srgbClr val="6E9277"/>
                </a:solidFill>
                <a:latin typeface="Roboto Condensed Bold Italics"/>
              </a:rPr>
              <a:t>thành</a:t>
            </a:r>
            <a:r>
              <a:rPr lang="en-US" sz="3299" dirty="0">
                <a:solidFill>
                  <a:srgbClr val="6E9277"/>
                </a:solidFill>
                <a:latin typeface="Roboto Condensed Bold Italics"/>
              </a:rPr>
              <a:t>  </a:t>
            </a:r>
            <a:r>
              <a:rPr lang="en-US" sz="3299" dirty="0" err="1">
                <a:solidFill>
                  <a:srgbClr val="6E9277"/>
                </a:solidFill>
                <a:latin typeface="Roboto Condensed Bold Italics"/>
              </a:rPr>
              <a:t>ngữ</a:t>
            </a:r>
            <a:r>
              <a:rPr lang="en-US" sz="3299" dirty="0">
                <a:solidFill>
                  <a:srgbClr val="6E9277"/>
                </a:solidFill>
                <a:latin typeface="Roboto Condensed Bold Italics"/>
              </a:rPr>
              <a:t> </a:t>
            </a:r>
            <a:r>
              <a:rPr lang="en-US" sz="3299" dirty="0" err="1">
                <a:solidFill>
                  <a:srgbClr val="6E9277"/>
                </a:solidFill>
                <a:latin typeface="Roboto Condensed Bold Italics"/>
              </a:rPr>
              <a:t>đó</a:t>
            </a:r>
            <a:r>
              <a:rPr lang="en-US" sz="3299" dirty="0">
                <a:solidFill>
                  <a:srgbClr val="6E9277"/>
                </a:solidFill>
                <a:latin typeface="Roboto Condensed Bold Italics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11483" y="3219728"/>
            <a:ext cx="14708283" cy="535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79"/>
              </a:lnSpc>
            </a:pPr>
            <a:r>
              <a:rPr lang="en-US" sz="3199" dirty="0" err="1">
                <a:solidFill>
                  <a:srgbClr val="000000"/>
                </a:solidFill>
                <a:latin typeface="Roboto Condensed"/>
              </a:rPr>
              <a:t>Trên</a:t>
            </a:r>
            <a:r>
              <a:rPr lang="en-US" sz="3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Roboto Condensed"/>
              </a:rPr>
              <a:t>lớp</a:t>
            </a:r>
            <a:r>
              <a:rPr lang="en-US" sz="3199" dirty="0">
                <a:solidFill>
                  <a:srgbClr val="000000"/>
                </a:solidFill>
                <a:latin typeface="Roboto Condensed"/>
              </a:rPr>
              <a:t>: </a:t>
            </a:r>
            <a:r>
              <a:rPr lang="en-US" sz="3199" dirty="0" err="1">
                <a:solidFill>
                  <a:srgbClr val="000000"/>
                </a:solidFill>
                <a:latin typeface="Roboto Condensed"/>
              </a:rPr>
              <a:t>Lập</a:t>
            </a:r>
            <a:r>
              <a:rPr lang="en-US" sz="3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Roboto Condensed"/>
              </a:rPr>
              <a:t>dàn</a:t>
            </a:r>
            <a:r>
              <a:rPr lang="en-US" sz="3199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3199" dirty="0" err="1">
                <a:solidFill>
                  <a:srgbClr val="000000"/>
                </a:solidFill>
                <a:latin typeface="Roboto Condensed"/>
              </a:rPr>
              <a:t>cho</a:t>
            </a:r>
            <a:r>
              <a:rPr lang="en-US" sz="3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Roboto Condensed"/>
              </a:rPr>
              <a:t>đoạn</a:t>
            </a:r>
            <a:r>
              <a:rPr lang="en-US" sz="3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Roboto Condensed"/>
              </a:rPr>
              <a:t>văn</a:t>
            </a:r>
            <a:r>
              <a:rPr lang="en-US" sz="3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Roboto Condensed"/>
              </a:rPr>
              <a:t>theo</a:t>
            </a:r>
            <a:r>
              <a:rPr lang="en-US" sz="3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Roboto Condensed"/>
              </a:rPr>
              <a:t>mô</a:t>
            </a:r>
            <a:r>
              <a:rPr lang="en-US" sz="3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Roboto Condensed"/>
              </a:rPr>
              <a:t>hình</a:t>
            </a:r>
            <a:r>
              <a:rPr lang="en-US" sz="3199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Roboto Condensed"/>
              </a:rPr>
              <a:t>gợi</a:t>
            </a:r>
            <a:r>
              <a:rPr lang="en-US" sz="3199" dirty="0">
                <a:solidFill>
                  <a:srgbClr val="000000"/>
                </a:solidFill>
                <a:latin typeface="Roboto Condensed"/>
              </a:rPr>
              <a:t> ý.</a:t>
            </a:r>
          </a:p>
        </p:txBody>
      </p:sp>
    </p:spTree>
    <p:extLst>
      <p:ext uri="{BB962C8B-B14F-4D97-AF65-F5344CB8AC3E}">
        <p14:creationId xmlns:p14="http://schemas.microsoft.com/office/powerpoint/2010/main" val="85435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图片 5">
            <a:extLst>
              <a:ext uri="{FF2B5EF4-FFF2-40B4-BE49-F238E27FC236}">
                <a16:creationId xmlns:a16="http://schemas.microsoft.com/office/drawing/2014/main" id="{BEF6882A-EED9-4373-8269-3FC4EBE6E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>
            <a:fillRect/>
          </a:stretch>
        </p:blipFill>
        <p:spPr bwMode="auto">
          <a:xfrm>
            <a:off x="2967038" y="257175"/>
            <a:ext cx="12253913" cy="968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3" name="组合 11">
            <a:extLst>
              <a:ext uri="{FF2B5EF4-FFF2-40B4-BE49-F238E27FC236}">
                <a16:creationId xmlns:a16="http://schemas.microsoft.com/office/drawing/2014/main" id="{123B3378-788D-410D-A8E9-5BE50850DF25}"/>
              </a:ext>
            </a:extLst>
          </p:cNvPr>
          <p:cNvGrpSpPr>
            <a:grpSpLocks/>
          </p:cNvGrpSpPr>
          <p:nvPr/>
        </p:nvGrpSpPr>
        <p:grpSpPr bwMode="auto">
          <a:xfrm>
            <a:off x="5448300" y="516732"/>
            <a:ext cx="7915275" cy="7943850"/>
            <a:chOff x="-558688" y="0"/>
            <a:chExt cx="9107943" cy="6858000"/>
          </a:xfrm>
        </p:grpSpPr>
        <p:pic>
          <p:nvPicPr>
            <p:cNvPr id="25607" name="图片 10">
              <a:extLst>
                <a:ext uri="{FF2B5EF4-FFF2-40B4-BE49-F238E27FC236}">
                  <a16:creationId xmlns:a16="http://schemas.microsoft.com/office/drawing/2014/main" id="{D2C35FCB-CE04-4247-A123-8E7A6E9F0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58688" y="0"/>
              <a:ext cx="910794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图片 9">
              <a:extLst>
                <a:ext uri="{FF2B5EF4-FFF2-40B4-BE49-F238E27FC236}">
                  <a16:creationId xmlns:a16="http://schemas.microsoft.com/office/drawing/2014/main" id="{BA363866-1CED-4940-811E-9769FDF56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/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25604" name="文本框 15">
            <a:extLst>
              <a:ext uri="{FF2B5EF4-FFF2-40B4-BE49-F238E27FC236}">
                <a16:creationId xmlns:a16="http://schemas.microsoft.com/office/drawing/2014/main" id="{66F7D803-21D2-46D2-93FA-9F8B6983E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6482" y="2388395"/>
            <a:ext cx="5912643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CN" sz="13200" dirty="0" err="1">
                <a:solidFill>
                  <a:srgbClr val="5F91B0"/>
                </a:solidFill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Tạm</a:t>
            </a:r>
            <a:r>
              <a:rPr lang="en-US" altLang="zh-CN" sz="13200" dirty="0">
                <a:solidFill>
                  <a:srgbClr val="5F91B0"/>
                </a:solidFill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 </a:t>
            </a:r>
            <a:r>
              <a:rPr lang="en-US" altLang="zh-CN" sz="13200" dirty="0" err="1">
                <a:solidFill>
                  <a:srgbClr val="5F91B0"/>
                </a:solidFill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biệt</a:t>
            </a:r>
            <a:r>
              <a:rPr lang="en-US" altLang="zh-CN" sz="13200" dirty="0">
                <a:solidFill>
                  <a:srgbClr val="5F91B0"/>
                </a:solidFill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 </a:t>
            </a:r>
            <a:r>
              <a:rPr lang="en-US" altLang="zh-CN" sz="13200" dirty="0" err="1">
                <a:solidFill>
                  <a:srgbClr val="5F91B0"/>
                </a:solidFill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các</a:t>
            </a:r>
            <a:r>
              <a:rPr lang="en-US" altLang="zh-CN" sz="13200" dirty="0">
                <a:solidFill>
                  <a:srgbClr val="5F91B0"/>
                </a:solidFill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 </a:t>
            </a:r>
            <a:r>
              <a:rPr lang="en-US" altLang="zh-CN" sz="13200" dirty="0" err="1">
                <a:solidFill>
                  <a:srgbClr val="5F91B0"/>
                </a:solidFill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em</a:t>
            </a:r>
            <a:r>
              <a:rPr lang="en-US" altLang="zh-CN" sz="13200" dirty="0">
                <a:solidFill>
                  <a:srgbClr val="5F91B0"/>
                </a:solidFill>
                <a:latin typeface="Times New Roman" panose="02020603050405020304" pitchFamily="18" charset="0"/>
                <a:ea typeface="华康海报体W12"/>
                <a:cs typeface="Times New Roman" panose="02020603050405020304" pitchFamily="18" charset="0"/>
              </a:rPr>
              <a:t>!</a:t>
            </a:r>
            <a:endParaRPr lang="zh-CN" altLang="en-US" sz="13200" dirty="0">
              <a:solidFill>
                <a:srgbClr val="5F91B0"/>
              </a:solidFill>
              <a:latin typeface="Times New Roman" panose="02020603050405020304" pitchFamily="18" charset="0"/>
              <a:ea typeface="华康海报体W12"/>
              <a:cs typeface="Times New Roman" panose="02020603050405020304" pitchFamily="18" charset="0"/>
            </a:endParaRPr>
          </a:p>
        </p:txBody>
      </p:sp>
      <p:pic>
        <p:nvPicPr>
          <p:cNvPr id="25605" name="图片 7">
            <a:extLst>
              <a:ext uri="{FF2B5EF4-FFF2-40B4-BE49-F238E27FC236}">
                <a16:creationId xmlns:a16="http://schemas.microsoft.com/office/drawing/2014/main" id="{AF000520-593B-4666-A9EB-2CB8450BA1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38781">
            <a:off x="11125201" y="469108"/>
            <a:ext cx="1597820" cy="1526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7">
            <a:extLst>
              <a:ext uri="{FF2B5EF4-FFF2-40B4-BE49-F238E27FC236}">
                <a16:creationId xmlns:a16="http://schemas.microsoft.com/office/drawing/2014/main" id="{777DFDD5-A026-43B8-AA81-1434194C8B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5325" y="2664620"/>
            <a:ext cx="4333875" cy="6536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305422">
            <a:off x="15191251" y="-5960600"/>
            <a:ext cx="10051930" cy="108816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101185" y="6658162"/>
            <a:ext cx="6517591" cy="387796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9483687" y="-38100"/>
            <a:ext cx="1050310" cy="9111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222124" flipH="1">
            <a:off x="15924562" y="-1028700"/>
            <a:ext cx="2669477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243127" y="8357926"/>
            <a:ext cx="4660819" cy="28838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8100000" flipH="1">
            <a:off x="15535278" y="1998299"/>
            <a:ext cx="2024824" cy="312111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02376" y="6839640"/>
            <a:ext cx="14503272" cy="702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79"/>
              </a:lnSpc>
            </a:pPr>
            <a:r>
              <a:rPr lang="en-US" sz="4199" dirty="0">
                <a:solidFill>
                  <a:srgbClr val="000000"/>
                </a:solidFill>
                <a:latin typeface="Roboto Condensed Bold Italics"/>
              </a:rPr>
              <a:t>       </a:t>
            </a:r>
            <a:endParaRPr lang="en-US" sz="4199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A7C21802-4F9C-4278-9B48-420EB157B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0" y="274638"/>
            <a:ext cx="8229600" cy="114300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CẦN ĐẠT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0E1D43-F333-49B5-AB8D-8FDCF30B5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40609" y="1409700"/>
            <a:ext cx="6517591" cy="63976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    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74058E00-AA65-4B91-9E7E-9EB231B72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40609" y="2095500"/>
            <a:ext cx="6517591" cy="634698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98F00A3-031D-441E-92D5-3165D31ED0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455025" y="1409700"/>
            <a:ext cx="6784927" cy="639762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           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36E13AD-7CDE-4502-B684-D1C4743B49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458200" y="2095500"/>
            <a:ext cx="6784927" cy="634698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111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305422">
            <a:off x="15191251" y="-5960600"/>
            <a:ext cx="10051930" cy="108816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101185" y="6658162"/>
            <a:ext cx="6517591" cy="387796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202941" y="126207"/>
            <a:ext cx="10308574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039"/>
              </a:lnSpc>
              <a:spcBef>
                <a:spcPct val="0"/>
              </a:spcBef>
            </a:pPr>
            <a:r>
              <a:rPr lang="en-US" sz="8599" dirty="0">
                <a:solidFill>
                  <a:srgbClr val="6E9277"/>
                </a:solidFill>
                <a:latin typeface="#9Slide06 SVNWendi"/>
              </a:rPr>
              <a:t>A. TRI THỨC TIẾNG VIỆT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9483687" y="573128"/>
            <a:ext cx="1050310" cy="9111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222124" flipH="1">
            <a:off x="15924562" y="-1028700"/>
            <a:ext cx="2669477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243127" y="8357926"/>
            <a:ext cx="4660819" cy="28838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8100000" flipH="1">
            <a:off x="15535278" y="1998299"/>
            <a:ext cx="2024824" cy="312111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-2057400" y="1855110"/>
            <a:ext cx="10308574" cy="1002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  <a:spcBef>
                <a:spcPct val="0"/>
              </a:spcBef>
            </a:pPr>
            <a:r>
              <a:rPr lang="en-US" sz="4000" dirty="0">
                <a:solidFill>
                  <a:srgbClr val="6E92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1:Tìm </a:t>
            </a:r>
            <a:r>
              <a:rPr lang="en-US" sz="4000" dirty="0" err="1">
                <a:solidFill>
                  <a:srgbClr val="6E92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solidFill>
                  <a:srgbClr val="6E92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6E92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>
                <a:solidFill>
                  <a:srgbClr val="6E92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6E92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4000" dirty="0">
              <a:solidFill>
                <a:srgbClr val="6E927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517177" y="3071177"/>
            <a:ext cx="13725950" cy="721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79"/>
              </a:lnSpc>
              <a:spcBef>
                <a:spcPct val="0"/>
              </a:spcBef>
            </a:pPr>
            <a:r>
              <a:rPr lang="en-US" sz="4199" dirty="0" err="1">
                <a:solidFill>
                  <a:srgbClr val="6E9277"/>
                </a:solidFill>
                <a:latin typeface="Roboto Condensed"/>
              </a:rPr>
              <a:t>Giải</a:t>
            </a:r>
            <a:r>
              <a:rPr lang="en-US" sz="4199" dirty="0">
                <a:solidFill>
                  <a:srgbClr val="6E9277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6E9277"/>
                </a:solidFill>
                <a:latin typeface="Roboto Condensed"/>
              </a:rPr>
              <a:t>nghĩa</a:t>
            </a:r>
            <a:r>
              <a:rPr lang="en-US" sz="4199" dirty="0">
                <a:solidFill>
                  <a:srgbClr val="6E9277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6E9277"/>
                </a:solidFill>
                <a:latin typeface="Roboto Condensed"/>
              </a:rPr>
              <a:t>và</a:t>
            </a:r>
            <a:r>
              <a:rPr lang="en-US" sz="4199" dirty="0">
                <a:solidFill>
                  <a:srgbClr val="6E9277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6E9277"/>
                </a:solidFill>
                <a:latin typeface="Roboto Condensed"/>
              </a:rPr>
              <a:t>nhận</a:t>
            </a:r>
            <a:r>
              <a:rPr lang="en-US" sz="4199" dirty="0">
                <a:solidFill>
                  <a:srgbClr val="6E9277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6E9277"/>
                </a:solidFill>
                <a:latin typeface="Roboto Condensed"/>
              </a:rPr>
              <a:t>xét</a:t>
            </a:r>
            <a:r>
              <a:rPr lang="en-US" sz="4199" dirty="0">
                <a:solidFill>
                  <a:srgbClr val="6E9277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6E9277"/>
                </a:solidFill>
                <a:latin typeface="Roboto Condensed"/>
              </a:rPr>
              <a:t>về</a:t>
            </a:r>
            <a:r>
              <a:rPr lang="en-US" sz="4199" dirty="0">
                <a:solidFill>
                  <a:srgbClr val="6E9277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6E9277"/>
                </a:solidFill>
                <a:latin typeface="Roboto Condensed"/>
              </a:rPr>
              <a:t>cấu</a:t>
            </a:r>
            <a:r>
              <a:rPr lang="en-US" sz="4199" dirty="0">
                <a:solidFill>
                  <a:srgbClr val="6E9277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6E9277"/>
                </a:solidFill>
                <a:latin typeface="Roboto Condensed"/>
              </a:rPr>
              <a:t>tạo</a:t>
            </a:r>
            <a:r>
              <a:rPr lang="en-US" sz="4199" dirty="0">
                <a:solidFill>
                  <a:srgbClr val="6E9277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6E9277"/>
                </a:solidFill>
                <a:latin typeface="Roboto Condensed"/>
              </a:rPr>
              <a:t>của</a:t>
            </a:r>
            <a:r>
              <a:rPr lang="en-US" sz="4199" dirty="0">
                <a:solidFill>
                  <a:srgbClr val="6E9277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6E9277"/>
                </a:solidFill>
                <a:latin typeface="Roboto Condensed"/>
              </a:rPr>
              <a:t>các</a:t>
            </a:r>
            <a:r>
              <a:rPr lang="en-US" sz="4199" dirty="0">
                <a:solidFill>
                  <a:srgbClr val="6E9277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6E9277"/>
                </a:solidFill>
                <a:latin typeface="Roboto Condensed"/>
              </a:rPr>
              <a:t>cụm</a:t>
            </a:r>
            <a:r>
              <a:rPr lang="en-US" sz="4199" dirty="0">
                <a:solidFill>
                  <a:srgbClr val="6E9277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6E9277"/>
                </a:solidFill>
                <a:latin typeface="Roboto Condensed"/>
              </a:rPr>
              <a:t>từ</a:t>
            </a:r>
            <a:r>
              <a:rPr lang="en-US" sz="4199" dirty="0">
                <a:solidFill>
                  <a:srgbClr val="6E9277"/>
                </a:solidFill>
                <a:latin typeface="Roboto Condensed"/>
              </a:rPr>
              <a:t> in </a:t>
            </a:r>
            <a:r>
              <a:rPr lang="en-US" sz="4199" dirty="0" err="1">
                <a:solidFill>
                  <a:srgbClr val="6E9277"/>
                </a:solidFill>
                <a:latin typeface="Roboto Condensed"/>
              </a:rPr>
              <a:t>đậm</a:t>
            </a:r>
            <a:r>
              <a:rPr lang="en-US" sz="4199" dirty="0">
                <a:solidFill>
                  <a:srgbClr val="6E9277"/>
                </a:solidFill>
                <a:latin typeface="Roboto Condensed"/>
              </a:rPr>
              <a:t> </a:t>
            </a:r>
            <a:r>
              <a:rPr lang="en-US" sz="4199" dirty="0" err="1">
                <a:solidFill>
                  <a:srgbClr val="6E9277"/>
                </a:solidFill>
                <a:latin typeface="Roboto Condensed"/>
              </a:rPr>
              <a:t>sau</a:t>
            </a:r>
            <a:r>
              <a:rPr lang="en-US" sz="4199" dirty="0">
                <a:solidFill>
                  <a:srgbClr val="6E9277"/>
                </a:solidFill>
                <a:latin typeface="Roboto Condensed"/>
              </a:rPr>
              <a:t>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02376" y="3314700"/>
            <a:ext cx="14503272" cy="2971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79"/>
              </a:lnSpc>
            </a:pPr>
            <a:endParaRPr dirty="0"/>
          </a:p>
          <a:p>
            <a:pPr>
              <a:lnSpc>
                <a:spcPts val="5879"/>
              </a:lnSpc>
            </a:pPr>
            <a:r>
              <a:rPr lang="en-US" sz="4199" dirty="0">
                <a:solidFill>
                  <a:srgbClr val="000000"/>
                </a:solidFill>
                <a:latin typeface="Roboto Condensed Bold"/>
              </a:rPr>
              <a:t>       </a:t>
            </a:r>
            <a:r>
              <a:rPr lang="en-US" sz="4199" dirty="0" err="1">
                <a:solidFill>
                  <a:srgbClr val="000000"/>
                </a:solidFill>
                <a:latin typeface="Roboto Condensed Bold"/>
              </a:rPr>
              <a:t>a,Cụm</a:t>
            </a:r>
            <a:r>
              <a:rPr lang="en-US" sz="41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 Bold"/>
              </a:rPr>
              <a:t>từ</a:t>
            </a:r>
            <a:r>
              <a:rPr lang="en-US" sz="4199" dirty="0">
                <a:solidFill>
                  <a:srgbClr val="000000"/>
                </a:solidFill>
                <a:latin typeface="Roboto Condensed Bold"/>
              </a:rPr>
              <a:t> “</a:t>
            </a:r>
            <a:r>
              <a:rPr lang="en-US" sz="4199" i="1" dirty="0" err="1">
                <a:solidFill>
                  <a:srgbClr val="FF0000"/>
                </a:solidFill>
                <a:latin typeface="Roboto Condensed Bold"/>
              </a:rPr>
              <a:t>lên</a:t>
            </a:r>
            <a:r>
              <a:rPr lang="en-US" sz="4199" i="1" dirty="0">
                <a:solidFill>
                  <a:srgbClr val="FF0000"/>
                </a:solidFill>
                <a:latin typeface="Roboto Condensed Bold"/>
              </a:rPr>
              <a:t> </a:t>
            </a:r>
            <a:r>
              <a:rPr lang="en-US" sz="4199" i="1" dirty="0" err="1">
                <a:solidFill>
                  <a:srgbClr val="FF0000"/>
                </a:solidFill>
                <a:latin typeface="Roboto Condensed Bold"/>
              </a:rPr>
              <a:t>thác</a:t>
            </a:r>
            <a:r>
              <a:rPr lang="en-US" sz="4199" i="1" dirty="0">
                <a:solidFill>
                  <a:srgbClr val="FF0000"/>
                </a:solidFill>
                <a:latin typeface="Roboto Condensed Bold"/>
              </a:rPr>
              <a:t> </a:t>
            </a:r>
            <a:r>
              <a:rPr lang="en-US" sz="4199" i="1" dirty="0" err="1">
                <a:solidFill>
                  <a:srgbClr val="FF0000"/>
                </a:solidFill>
                <a:latin typeface="Roboto Condensed Bold"/>
              </a:rPr>
              <a:t>xuống</a:t>
            </a:r>
            <a:r>
              <a:rPr lang="en-US" sz="4199" i="1" dirty="0">
                <a:solidFill>
                  <a:srgbClr val="FF0000"/>
                </a:solidFill>
                <a:latin typeface="Roboto Condensed Bold"/>
              </a:rPr>
              <a:t> </a:t>
            </a:r>
            <a:r>
              <a:rPr lang="en-US" sz="4199" i="1" dirty="0" err="1">
                <a:solidFill>
                  <a:srgbClr val="FF0000"/>
                </a:solidFill>
                <a:latin typeface="Roboto Condensed Bold"/>
              </a:rPr>
              <a:t>ghềnh</a:t>
            </a:r>
            <a:r>
              <a:rPr lang="en-US" sz="4199" i="1" dirty="0">
                <a:solidFill>
                  <a:srgbClr val="000000"/>
                </a:solidFill>
                <a:latin typeface="Roboto Condensed Bold"/>
              </a:rPr>
              <a:t>”  </a:t>
            </a:r>
            <a:r>
              <a:rPr lang="en-US" sz="4199" dirty="0" err="1">
                <a:solidFill>
                  <a:srgbClr val="000000"/>
                </a:solidFill>
                <a:latin typeface="Roboto Condensed Bold"/>
              </a:rPr>
              <a:t>trong</a:t>
            </a:r>
            <a:r>
              <a:rPr lang="en-US" sz="41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 Bold"/>
              </a:rPr>
              <a:t>câu</a:t>
            </a:r>
            <a:r>
              <a:rPr lang="en-US" sz="4199" dirty="0">
                <a:solidFill>
                  <a:srgbClr val="000000"/>
                </a:solidFill>
                <a:latin typeface="Roboto Condensed Bold"/>
              </a:rPr>
              <a:t> ca </a:t>
            </a:r>
            <a:r>
              <a:rPr lang="en-US" sz="4199" dirty="0" err="1">
                <a:solidFill>
                  <a:srgbClr val="000000"/>
                </a:solidFill>
                <a:latin typeface="Roboto Condensed Bold"/>
              </a:rPr>
              <a:t>dao</a:t>
            </a:r>
            <a:r>
              <a:rPr lang="en-US" sz="4199" dirty="0">
                <a:solidFill>
                  <a:srgbClr val="000000"/>
                </a:solidFill>
                <a:latin typeface="Roboto Condensed Bold"/>
              </a:rPr>
              <a:t>.</a:t>
            </a:r>
            <a:br>
              <a:rPr lang="en-US" sz="4199" dirty="0">
                <a:solidFill>
                  <a:srgbClr val="000000"/>
                </a:solidFill>
                <a:latin typeface="Roboto Condensed Bold"/>
              </a:rPr>
            </a:br>
            <a:r>
              <a:rPr lang="en-US" sz="4199" dirty="0">
                <a:solidFill>
                  <a:srgbClr val="000000"/>
                </a:solidFill>
                <a:latin typeface="Roboto Condensed Bold"/>
              </a:rPr>
              <a:t>                               “</a:t>
            </a:r>
            <a:r>
              <a:rPr lang="en-US" sz="4199" dirty="0" err="1">
                <a:solidFill>
                  <a:srgbClr val="000000"/>
                </a:solidFill>
                <a:latin typeface="Roboto Condensed Bold"/>
              </a:rPr>
              <a:t>Nước</a:t>
            </a:r>
            <a:r>
              <a:rPr lang="en-US" sz="4199" dirty="0">
                <a:solidFill>
                  <a:srgbClr val="000000"/>
                </a:solidFill>
                <a:latin typeface="Roboto Condensed Bold"/>
              </a:rPr>
              <a:t> non </a:t>
            </a:r>
            <a:r>
              <a:rPr lang="en-US" sz="4199" dirty="0" err="1">
                <a:solidFill>
                  <a:srgbClr val="000000"/>
                </a:solidFill>
                <a:latin typeface="Roboto Condensed Bold"/>
              </a:rPr>
              <a:t>lận</a:t>
            </a:r>
            <a:r>
              <a:rPr lang="en-US" sz="41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 Bold"/>
              </a:rPr>
              <a:t>đận</a:t>
            </a:r>
            <a:r>
              <a:rPr lang="en-US" sz="41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 Bold"/>
              </a:rPr>
              <a:t>một</a:t>
            </a:r>
            <a:r>
              <a:rPr lang="en-US" sz="41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 Bold"/>
              </a:rPr>
              <a:t>mình</a:t>
            </a:r>
            <a:endParaRPr lang="en-US" sz="4199" dirty="0">
              <a:solidFill>
                <a:srgbClr val="000000"/>
              </a:solidFill>
              <a:latin typeface="Roboto Condensed Bold"/>
            </a:endParaRPr>
          </a:p>
          <a:p>
            <a:pPr algn="just">
              <a:lnSpc>
                <a:spcPts val="5879"/>
              </a:lnSpc>
            </a:pPr>
            <a:r>
              <a:rPr lang="en-US" sz="4199" dirty="0">
                <a:solidFill>
                  <a:srgbClr val="000000"/>
                </a:solidFill>
                <a:latin typeface="Roboto Condensed Bold"/>
              </a:rPr>
              <a:t>                        </a:t>
            </a:r>
            <a:r>
              <a:rPr lang="en-US" sz="4199" dirty="0" err="1">
                <a:solidFill>
                  <a:srgbClr val="000000"/>
                </a:solidFill>
                <a:latin typeface="Roboto Condensed Bold"/>
              </a:rPr>
              <a:t>Thân</a:t>
            </a:r>
            <a:r>
              <a:rPr lang="en-US" sz="41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 Bold"/>
              </a:rPr>
              <a:t>cò</a:t>
            </a:r>
            <a:r>
              <a:rPr lang="en-US" sz="41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 Bold"/>
              </a:rPr>
              <a:t>lên</a:t>
            </a:r>
            <a:r>
              <a:rPr lang="en-US" sz="41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 Bold"/>
              </a:rPr>
              <a:t>thác</a:t>
            </a:r>
            <a:r>
              <a:rPr lang="en-US" sz="41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 Bold"/>
              </a:rPr>
              <a:t>xuống</a:t>
            </a:r>
            <a:r>
              <a:rPr lang="en-US" sz="41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 Bold"/>
              </a:rPr>
              <a:t>ghềnh</a:t>
            </a:r>
            <a:r>
              <a:rPr lang="en-US" sz="4199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4199" dirty="0" err="1">
                <a:solidFill>
                  <a:srgbClr val="000000"/>
                </a:solidFill>
                <a:latin typeface="Roboto Condensed Bold"/>
              </a:rPr>
              <a:t>bấy</a:t>
            </a:r>
            <a:r>
              <a:rPr lang="en-US" sz="4199" dirty="0">
                <a:solidFill>
                  <a:srgbClr val="000000"/>
                </a:solidFill>
                <a:latin typeface="Roboto Condensed Bold"/>
              </a:rPr>
              <a:t> nay”</a:t>
            </a:r>
            <a:endParaRPr lang="en-US" sz="4199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02376" y="6839640"/>
            <a:ext cx="14503272" cy="702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79"/>
              </a:lnSpc>
            </a:pPr>
            <a:r>
              <a:rPr lang="en-US" sz="4199" dirty="0">
                <a:solidFill>
                  <a:srgbClr val="000000"/>
                </a:solidFill>
                <a:latin typeface="Roboto Condensed Bold Italics"/>
              </a:rPr>
              <a:t>       </a:t>
            </a:r>
            <a:r>
              <a:rPr lang="en-US" sz="4199" dirty="0" err="1">
                <a:solidFill>
                  <a:srgbClr val="000000"/>
                </a:solidFill>
                <a:latin typeface="Roboto Condensed Bold Italics"/>
              </a:rPr>
              <a:t>b,</a:t>
            </a:r>
            <a:r>
              <a:rPr lang="en-US" sz="4199" dirty="0" err="1">
                <a:solidFill>
                  <a:srgbClr val="FF0000"/>
                </a:solidFill>
                <a:latin typeface="Roboto Condensed Bold Italics"/>
              </a:rPr>
              <a:t>Nhanh</a:t>
            </a:r>
            <a:r>
              <a:rPr lang="en-US" sz="4199" dirty="0">
                <a:solidFill>
                  <a:srgbClr val="FF0000"/>
                </a:solidFill>
                <a:latin typeface="Roboto Condensed Bold Italics"/>
              </a:rPr>
              <a:t> </a:t>
            </a:r>
            <a:r>
              <a:rPr lang="en-US" sz="4199" dirty="0" err="1">
                <a:solidFill>
                  <a:srgbClr val="FF0000"/>
                </a:solidFill>
                <a:latin typeface="Roboto Condensed Bold Italics"/>
              </a:rPr>
              <a:t>như</a:t>
            </a:r>
            <a:r>
              <a:rPr lang="en-US" sz="4199" dirty="0">
                <a:solidFill>
                  <a:srgbClr val="FF0000"/>
                </a:solidFill>
                <a:latin typeface="Roboto Condensed Bold Italics"/>
              </a:rPr>
              <a:t> </a:t>
            </a:r>
            <a:r>
              <a:rPr lang="en-US" sz="4199" dirty="0" err="1">
                <a:solidFill>
                  <a:srgbClr val="FF0000"/>
                </a:solidFill>
                <a:latin typeface="Roboto Condensed Bold Italics"/>
              </a:rPr>
              <a:t>chớp</a:t>
            </a:r>
            <a:r>
              <a:rPr lang="en-US" sz="4199" dirty="0">
                <a:solidFill>
                  <a:srgbClr val="FF0000"/>
                </a:solidFill>
                <a:latin typeface="Roboto Condensed Bold Italics"/>
              </a:rPr>
              <a:t>.</a:t>
            </a:r>
            <a:endParaRPr lang="en-US" sz="4199" dirty="0">
              <a:solidFill>
                <a:srgbClr val="FF0000"/>
              </a:solidFill>
              <a:latin typeface="Roboto Condense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02941" y="1489557"/>
            <a:ext cx="13725950" cy="771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499" dirty="0" err="1">
                <a:solidFill>
                  <a:srgbClr val="6E9277"/>
                </a:solidFill>
                <a:latin typeface="Roboto Condensed Bold"/>
              </a:rPr>
              <a:t>I.Thành</a:t>
            </a:r>
            <a:r>
              <a:rPr lang="en-US" sz="4499" dirty="0">
                <a:solidFill>
                  <a:srgbClr val="6E9277"/>
                </a:solidFill>
                <a:latin typeface="Roboto Condensed Bold"/>
              </a:rPr>
              <a:t> </a:t>
            </a:r>
            <a:r>
              <a:rPr lang="en-US" sz="4499" dirty="0" err="1">
                <a:solidFill>
                  <a:srgbClr val="6E9277"/>
                </a:solidFill>
                <a:latin typeface="Roboto Condensed Bold"/>
              </a:rPr>
              <a:t>ngữ</a:t>
            </a:r>
            <a:r>
              <a:rPr lang="en-US" sz="4499" dirty="0">
                <a:solidFill>
                  <a:srgbClr val="6E9277"/>
                </a:solidFill>
                <a:latin typeface="Roboto Condensed Bold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305422">
            <a:off x="15191251" y="-5960600"/>
            <a:ext cx="10051930" cy="108816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101185" y="6658162"/>
            <a:ext cx="6517591" cy="387796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202941" y="126207"/>
            <a:ext cx="10308574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039"/>
              </a:lnSpc>
              <a:spcBef>
                <a:spcPct val="0"/>
              </a:spcBef>
            </a:pPr>
            <a:r>
              <a:rPr lang="en-US" sz="8599" dirty="0">
                <a:solidFill>
                  <a:srgbClr val="6E9277"/>
                </a:solidFill>
                <a:latin typeface="#9Slide06 SVNWendi"/>
              </a:rPr>
              <a:t>A. TRI THỨC TIẾNG VIỆT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9483687" y="573128"/>
            <a:ext cx="1050310" cy="9111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222124" flipH="1">
            <a:off x="15924562" y="-1028700"/>
            <a:ext cx="2669477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243127" y="8357926"/>
            <a:ext cx="4660819" cy="28838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8100000" flipH="1">
            <a:off x="15535278" y="1998299"/>
            <a:ext cx="2024824" cy="312111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-2057400" y="1855110"/>
            <a:ext cx="10308574" cy="1002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  <a:spcBef>
                <a:spcPct val="0"/>
              </a:spcBef>
            </a:pPr>
            <a:r>
              <a:rPr lang="en-US" sz="4000" dirty="0">
                <a:solidFill>
                  <a:srgbClr val="6E92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1:Tìm </a:t>
            </a:r>
            <a:r>
              <a:rPr lang="en-US" sz="4000" dirty="0" err="1">
                <a:solidFill>
                  <a:srgbClr val="6E92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solidFill>
                  <a:srgbClr val="6E92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6E92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>
                <a:solidFill>
                  <a:srgbClr val="6E92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6E92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4000" dirty="0">
              <a:solidFill>
                <a:srgbClr val="6E927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02941" y="1489557"/>
            <a:ext cx="13725950" cy="771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499" dirty="0" err="1">
                <a:solidFill>
                  <a:srgbClr val="6E9277"/>
                </a:solidFill>
                <a:latin typeface="Roboto Condensed Bold"/>
              </a:rPr>
              <a:t>I.Thành</a:t>
            </a:r>
            <a:r>
              <a:rPr lang="en-US" sz="4499" dirty="0">
                <a:solidFill>
                  <a:srgbClr val="6E9277"/>
                </a:solidFill>
                <a:latin typeface="Roboto Condensed Bold"/>
              </a:rPr>
              <a:t> </a:t>
            </a:r>
            <a:r>
              <a:rPr lang="en-US" sz="4499" dirty="0" err="1">
                <a:solidFill>
                  <a:srgbClr val="6E9277"/>
                </a:solidFill>
                <a:latin typeface="Roboto Condensed Bold"/>
              </a:rPr>
              <a:t>ngữ</a:t>
            </a:r>
            <a:r>
              <a:rPr lang="en-US" sz="4499" dirty="0">
                <a:solidFill>
                  <a:srgbClr val="6E9277"/>
                </a:solidFill>
                <a:latin typeface="Roboto Condensed Bold"/>
              </a:rPr>
              <a:t> </a:t>
            </a: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F2D63960-1DF9-4069-A68A-CDA583AE25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7448934"/>
              </p:ext>
            </p:extLst>
          </p:nvPr>
        </p:nvGraphicFramePr>
        <p:xfrm>
          <a:off x="3048000" y="3172460"/>
          <a:ext cx="12268200" cy="51854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21886919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800796679"/>
                    </a:ext>
                  </a:extLst>
                </a:gridCol>
                <a:gridCol w="4140200">
                  <a:extLst>
                    <a:ext uri="{9D8B030D-6E8A-4147-A177-3AD203B41FA5}">
                      <a16:colId xmlns:a16="http://schemas.microsoft.com/office/drawing/2014/main" val="2738309918"/>
                    </a:ext>
                  </a:extLst>
                </a:gridCol>
              </a:tblGrid>
              <a:tr h="51854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0633601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09CC090B-E3F7-45FF-830F-57997D0122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7628654"/>
              </p:ext>
            </p:extLst>
          </p:nvPr>
        </p:nvGraphicFramePr>
        <p:xfrm>
          <a:off x="1851092" y="3314700"/>
          <a:ext cx="13312709" cy="6931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6469">
                  <a:extLst>
                    <a:ext uri="{9D8B030D-6E8A-4147-A177-3AD203B41FA5}">
                      <a16:colId xmlns:a16="http://schemas.microsoft.com/office/drawing/2014/main" val="899559343"/>
                    </a:ext>
                  </a:extLst>
                </a:gridCol>
                <a:gridCol w="4443120">
                  <a:extLst>
                    <a:ext uri="{9D8B030D-6E8A-4147-A177-3AD203B41FA5}">
                      <a16:colId xmlns:a16="http://schemas.microsoft.com/office/drawing/2014/main" val="2316578967"/>
                    </a:ext>
                  </a:extLst>
                </a:gridCol>
                <a:gridCol w="4443120">
                  <a:extLst>
                    <a:ext uri="{9D8B030D-6E8A-4147-A177-3AD203B41FA5}">
                      <a16:colId xmlns:a16="http://schemas.microsoft.com/office/drawing/2014/main" val="1231570194"/>
                    </a:ext>
                  </a:extLst>
                </a:gridCol>
              </a:tblGrid>
              <a:tr h="129540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THINK</a:t>
                      </a:r>
                      <a:b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3200" dirty="0">
                          <a:solidFill>
                            <a:srgbClr val="6E927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 NGHĨ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PAIR</a:t>
                      </a:r>
                      <a:b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3200" dirty="0">
                          <a:solidFill>
                            <a:srgbClr val="6E927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GHÉP CẶP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SHARE</a:t>
                      </a:r>
                      <a:b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n-US" sz="3200" dirty="0">
                          <a:solidFill>
                            <a:srgbClr val="6E927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CHIA SẺ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7852448"/>
                  </a:ext>
                </a:extLst>
              </a:tr>
              <a:tr h="56208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b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a,Cụm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”</a:t>
                      </a:r>
                      <a:r>
                        <a:rPr lang="en-US" sz="3200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32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thác</a:t>
                      </a:r>
                      <a:r>
                        <a:rPr lang="en-US" sz="32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32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ghềnh</a:t>
                      </a:r>
                      <a:r>
                        <a:rPr lang="en-US" sz="32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ca </a:t>
                      </a:r>
                      <a:r>
                        <a:rPr lang="en-US" sz="32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dao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b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n-US" sz="32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3200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non </a:t>
                      </a:r>
                      <a:r>
                        <a:rPr lang="en-US" sz="3200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lận</a:t>
                      </a:r>
                      <a:r>
                        <a:rPr lang="en-US" sz="32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đận</a:t>
                      </a:r>
                      <a:r>
                        <a:rPr lang="en-US" sz="32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2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mình</a:t>
                      </a:r>
                      <a:br>
                        <a:rPr lang="en-US" sz="32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32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3200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32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cò</a:t>
                      </a:r>
                      <a:r>
                        <a:rPr lang="en-US" sz="32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32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thác</a:t>
                      </a:r>
                      <a:r>
                        <a:rPr lang="en-US" sz="32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32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ghềnh</a:t>
                      </a:r>
                      <a:r>
                        <a:rPr lang="en-US" sz="32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bấy</a:t>
                      </a:r>
                      <a:r>
                        <a:rPr lang="en-US" sz="32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nay</a:t>
                      </a: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</a:t>
                      </a:r>
                      <a:b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b, </a:t>
                      </a:r>
                      <a:r>
                        <a:rPr lang="en-US" sz="3200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32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2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chớp</a:t>
                      </a:r>
                      <a:endParaRPr lang="en-US" sz="3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( 2 HS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HS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HS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lắng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sẻ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5166428"/>
                  </a:ext>
                </a:extLst>
              </a:tr>
            </a:tbl>
          </a:graphicData>
        </a:graphic>
      </p:graphicFrame>
      <p:sp>
        <p:nvSpPr>
          <p:cNvPr id="33" name="TextBox 9">
            <a:extLst>
              <a:ext uri="{FF2B5EF4-FFF2-40B4-BE49-F238E27FC236}">
                <a16:creationId xmlns:a16="http://schemas.microsoft.com/office/drawing/2014/main" id="{4C815A14-299C-4CB5-B531-03CD04731E8F}"/>
              </a:ext>
            </a:extLst>
          </p:cNvPr>
          <p:cNvSpPr txBox="1"/>
          <p:nvPr/>
        </p:nvSpPr>
        <p:spPr>
          <a:xfrm>
            <a:off x="2950226" y="2159910"/>
            <a:ext cx="10308574" cy="1002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6E9277"/>
                </a:solidFill>
                <a:latin typeface="Times New Roman" panose="02020603050405020304" pitchFamily="18" charset="0"/>
                <a:ea typeface="PMingLiU-ExtB" panose="02020500000000000000" pitchFamily="18" charset="-120"/>
                <a:cs typeface="Times New Roman" panose="02020603050405020304" pitchFamily="18" charset="0"/>
              </a:rPr>
              <a:t>Phiếu</a:t>
            </a:r>
            <a:r>
              <a:rPr lang="en-US" sz="4000" dirty="0">
                <a:solidFill>
                  <a:srgbClr val="6E9277"/>
                </a:solidFill>
                <a:latin typeface="Times New Roman" panose="02020603050405020304" pitchFamily="18" charset="0"/>
                <a:ea typeface="PMingLiU-ExtB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6E9277"/>
                </a:solidFill>
                <a:latin typeface="Times New Roman" panose="02020603050405020304" pitchFamily="18" charset="0"/>
                <a:ea typeface="PMingLiU-ExtB" panose="02020500000000000000" pitchFamily="18" charset="-12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6E9277"/>
                </a:solidFill>
                <a:latin typeface="Times New Roman" panose="02020603050405020304" pitchFamily="18" charset="0"/>
                <a:ea typeface="PMingLiU-ExtB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6E9277"/>
                </a:solidFill>
                <a:latin typeface="Times New Roman" panose="02020603050405020304" pitchFamily="18" charset="0"/>
                <a:ea typeface="PMingLiU-ExtB" panose="02020500000000000000" pitchFamily="18" charset="-12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rgbClr val="6E9277"/>
                </a:solidFill>
                <a:latin typeface="Times New Roman" panose="02020603050405020304" pitchFamily="18" charset="0"/>
                <a:ea typeface="PMingLiU-ExtB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6E9277"/>
                </a:solidFill>
                <a:latin typeface="Times New Roman" panose="02020603050405020304" pitchFamily="18" charset="0"/>
                <a:ea typeface="PMingLiU-ExtB" panose="02020500000000000000" pitchFamily="18" charset="-12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6E9277"/>
                </a:solidFill>
                <a:latin typeface="Times New Roman" panose="02020603050405020304" pitchFamily="18" charset="0"/>
                <a:ea typeface="PMingLiU-ExtB" panose="02020500000000000000" pitchFamily="18" charset="-12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0280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305422">
            <a:off x="15191251" y="-5960600"/>
            <a:ext cx="10051930" cy="108816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101185" y="6658162"/>
            <a:ext cx="6517591" cy="387796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202941" y="126207"/>
            <a:ext cx="10308574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039"/>
              </a:lnSpc>
              <a:spcBef>
                <a:spcPct val="0"/>
              </a:spcBef>
            </a:pPr>
            <a:r>
              <a:rPr lang="en-US" sz="8599" dirty="0">
                <a:solidFill>
                  <a:srgbClr val="6E9277"/>
                </a:solidFill>
                <a:latin typeface="#9Slide06 SVNWendi"/>
              </a:rPr>
              <a:t>A. TRI THỨC TIẾNG VIỆT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9483687" y="573128"/>
            <a:ext cx="1050310" cy="9111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222124" flipH="1">
            <a:off x="15924562" y="-1028700"/>
            <a:ext cx="2669477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243127" y="8357926"/>
            <a:ext cx="4660819" cy="28838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8100000" flipH="1">
            <a:off x="15535278" y="1998299"/>
            <a:ext cx="2024824" cy="312111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-2057400" y="1855110"/>
            <a:ext cx="10308574" cy="1002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  <a:spcBef>
                <a:spcPct val="0"/>
              </a:spcBef>
            </a:pPr>
            <a:r>
              <a:rPr lang="en-US" sz="4000" dirty="0">
                <a:solidFill>
                  <a:srgbClr val="6E92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1:Tìm </a:t>
            </a:r>
            <a:r>
              <a:rPr lang="en-US" sz="4000" dirty="0" err="1">
                <a:solidFill>
                  <a:srgbClr val="6E92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solidFill>
                  <a:srgbClr val="6E92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6E92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>
                <a:solidFill>
                  <a:srgbClr val="6E92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6E92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4000" dirty="0">
              <a:solidFill>
                <a:srgbClr val="6E927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517177" y="2705100"/>
            <a:ext cx="13725950" cy="682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79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6E9277"/>
                </a:solidFill>
                <a:latin typeface="Roboto Condensed"/>
              </a:rPr>
              <a:t>Giải</a:t>
            </a:r>
            <a:r>
              <a:rPr lang="en-US" sz="3600" dirty="0">
                <a:solidFill>
                  <a:srgbClr val="6E9277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6E9277"/>
                </a:solidFill>
                <a:latin typeface="Roboto Condensed"/>
              </a:rPr>
              <a:t>nghĩa</a:t>
            </a:r>
            <a:r>
              <a:rPr lang="en-US" sz="3600" dirty="0">
                <a:solidFill>
                  <a:srgbClr val="6E9277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6E9277"/>
                </a:solidFill>
                <a:latin typeface="Roboto Condensed"/>
              </a:rPr>
              <a:t>và</a:t>
            </a:r>
            <a:r>
              <a:rPr lang="en-US" sz="3600" dirty="0">
                <a:solidFill>
                  <a:srgbClr val="6E9277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6E9277"/>
                </a:solidFill>
                <a:latin typeface="Roboto Condensed"/>
              </a:rPr>
              <a:t>nhận</a:t>
            </a:r>
            <a:r>
              <a:rPr lang="en-US" sz="3600" dirty="0">
                <a:solidFill>
                  <a:srgbClr val="6E9277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6E9277"/>
                </a:solidFill>
                <a:latin typeface="Roboto Condensed"/>
              </a:rPr>
              <a:t>xét</a:t>
            </a:r>
            <a:r>
              <a:rPr lang="en-US" sz="3600" dirty="0">
                <a:solidFill>
                  <a:srgbClr val="6E9277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6E9277"/>
                </a:solidFill>
                <a:latin typeface="Roboto Condensed"/>
              </a:rPr>
              <a:t>về</a:t>
            </a:r>
            <a:r>
              <a:rPr lang="en-US" sz="3600" dirty="0">
                <a:solidFill>
                  <a:srgbClr val="6E9277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6E9277"/>
                </a:solidFill>
                <a:latin typeface="Roboto Condensed"/>
              </a:rPr>
              <a:t>cấu</a:t>
            </a:r>
            <a:r>
              <a:rPr lang="en-US" sz="3600" dirty="0">
                <a:solidFill>
                  <a:srgbClr val="6E9277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6E9277"/>
                </a:solidFill>
                <a:latin typeface="Roboto Condensed"/>
              </a:rPr>
              <a:t>tạo</a:t>
            </a:r>
            <a:r>
              <a:rPr lang="en-US" sz="3600" dirty="0">
                <a:solidFill>
                  <a:srgbClr val="6E9277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6E9277"/>
                </a:solidFill>
                <a:latin typeface="Roboto Condensed"/>
              </a:rPr>
              <a:t>của</a:t>
            </a:r>
            <a:r>
              <a:rPr lang="en-US" sz="3600" dirty="0">
                <a:solidFill>
                  <a:srgbClr val="6E9277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6E9277"/>
                </a:solidFill>
                <a:latin typeface="Roboto Condensed"/>
              </a:rPr>
              <a:t>các</a:t>
            </a:r>
            <a:r>
              <a:rPr lang="en-US" sz="3600" dirty="0">
                <a:solidFill>
                  <a:srgbClr val="6E9277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6E9277"/>
                </a:solidFill>
                <a:latin typeface="Roboto Condensed"/>
              </a:rPr>
              <a:t>cụm</a:t>
            </a:r>
            <a:r>
              <a:rPr lang="en-US" sz="3600" dirty="0">
                <a:solidFill>
                  <a:srgbClr val="6E9277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6E9277"/>
                </a:solidFill>
                <a:latin typeface="Roboto Condensed"/>
              </a:rPr>
              <a:t>từ</a:t>
            </a:r>
            <a:r>
              <a:rPr lang="en-US" sz="3600" dirty="0">
                <a:solidFill>
                  <a:srgbClr val="6E9277"/>
                </a:solidFill>
                <a:latin typeface="Roboto Condensed"/>
              </a:rPr>
              <a:t> </a:t>
            </a:r>
            <a:r>
              <a:rPr lang="en-US" sz="3600" dirty="0" err="1">
                <a:solidFill>
                  <a:srgbClr val="6E9277"/>
                </a:solidFill>
                <a:latin typeface="Roboto Condensed"/>
              </a:rPr>
              <a:t>sau</a:t>
            </a:r>
            <a:r>
              <a:rPr lang="en-US" sz="3600" dirty="0">
                <a:solidFill>
                  <a:srgbClr val="6E9277"/>
                </a:solidFill>
                <a:latin typeface="Roboto Condensed"/>
              </a:rPr>
              <a:t>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22528" y="3390900"/>
            <a:ext cx="14503272" cy="6716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79"/>
              </a:lnSpc>
            </a:pP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a,Lên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ghềnh</a:t>
            </a:r>
            <a:b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b,Nhanh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chớp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 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02941" y="1489557"/>
            <a:ext cx="13725950" cy="771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499" dirty="0" err="1">
                <a:solidFill>
                  <a:srgbClr val="6E9277"/>
                </a:solidFill>
                <a:latin typeface="Roboto Condensed Bold"/>
              </a:rPr>
              <a:t>I.Thành</a:t>
            </a:r>
            <a:r>
              <a:rPr lang="en-US" sz="4499" dirty="0">
                <a:solidFill>
                  <a:srgbClr val="6E9277"/>
                </a:solidFill>
                <a:latin typeface="Roboto Condensed Bold"/>
              </a:rPr>
              <a:t> </a:t>
            </a:r>
            <a:r>
              <a:rPr lang="en-US" sz="4499" dirty="0" err="1">
                <a:solidFill>
                  <a:srgbClr val="6E9277"/>
                </a:solidFill>
                <a:latin typeface="Roboto Condensed Bold"/>
              </a:rPr>
              <a:t>ngữ</a:t>
            </a:r>
            <a:r>
              <a:rPr lang="en-US" sz="4499" dirty="0">
                <a:solidFill>
                  <a:srgbClr val="6E9277"/>
                </a:solidFill>
                <a:latin typeface="Roboto Condensed Bo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3759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9104" y="626737"/>
            <a:ext cx="16417824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                                    </a:t>
            </a:r>
            <a:r>
              <a:rPr lang="en-US" sz="5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5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10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AutoNum type="arabicPeriod"/>
            </a:pP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dung: 9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1,5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1điểm</a:t>
            </a:r>
          </a:p>
          <a:p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 </a:t>
            </a:r>
            <a:r>
              <a:rPr lang="en-US" sz="5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896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8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39699" y="439219"/>
            <a:ext cx="9408561" cy="940856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60261" y="439219"/>
            <a:ext cx="9408561" cy="94085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37867" y="8936637"/>
            <a:ext cx="1050310" cy="9111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50071" y="771028"/>
            <a:ext cx="2982716" cy="108496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561232" y="518181"/>
            <a:ext cx="2982716" cy="108496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295367" y="2010698"/>
            <a:ext cx="1463651" cy="1079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320765" y="1470976"/>
            <a:ext cx="1463651" cy="10794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19868" y="2684328"/>
            <a:ext cx="6862282" cy="670788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63022" y="215551"/>
            <a:ext cx="10308574" cy="1479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899"/>
              </a:lnSpc>
              <a:spcBef>
                <a:spcPct val="0"/>
              </a:spcBef>
            </a:pPr>
            <a:r>
              <a:rPr lang="en-US" sz="8499">
                <a:solidFill>
                  <a:srgbClr val="705C34"/>
                </a:solidFill>
                <a:latin typeface="#9Slide06 SVNWendi"/>
              </a:rPr>
              <a:t>I. THÀNH NGỮ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82438" y="4378607"/>
            <a:ext cx="4537141" cy="5017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 dirty="0" err="1">
                <a:solidFill>
                  <a:srgbClr val="705C34"/>
                </a:solidFill>
                <a:latin typeface="Roboto Condensed"/>
              </a:rPr>
              <a:t>Thành</a:t>
            </a:r>
            <a:r>
              <a:rPr lang="en-US" sz="4700" dirty="0">
                <a:solidFill>
                  <a:srgbClr val="705C34"/>
                </a:solidFill>
                <a:latin typeface="Roboto Condensed"/>
              </a:rPr>
              <a:t> </a:t>
            </a:r>
            <a:r>
              <a:rPr lang="en-US" sz="4700" dirty="0" err="1">
                <a:solidFill>
                  <a:srgbClr val="705C34"/>
                </a:solidFill>
                <a:latin typeface="Roboto Condensed"/>
              </a:rPr>
              <a:t>ngữ</a:t>
            </a:r>
            <a:r>
              <a:rPr lang="en-US" sz="4700" dirty="0">
                <a:solidFill>
                  <a:srgbClr val="705C34"/>
                </a:solidFill>
                <a:latin typeface="Roboto Condensed"/>
              </a:rPr>
              <a:t> </a:t>
            </a:r>
            <a:r>
              <a:rPr lang="en-US" sz="4700" dirty="0" err="1">
                <a:solidFill>
                  <a:srgbClr val="705C34"/>
                </a:solidFill>
                <a:latin typeface="Roboto Condensed"/>
              </a:rPr>
              <a:t>là</a:t>
            </a:r>
            <a:r>
              <a:rPr lang="en-US" sz="4700" dirty="0">
                <a:solidFill>
                  <a:srgbClr val="705C34"/>
                </a:solidFill>
                <a:latin typeface="Roboto Condensed"/>
              </a:rPr>
              <a:t> </a:t>
            </a:r>
            <a:r>
              <a:rPr lang="en-US" sz="4700" dirty="0" err="1">
                <a:solidFill>
                  <a:srgbClr val="705C34"/>
                </a:solidFill>
                <a:latin typeface="Roboto Condensed"/>
              </a:rPr>
              <a:t>những</a:t>
            </a:r>
            <a:r>
              <a:rPr lang="en-US" sz="4700" dirty="0">
                <a:solidFill>
                  <a:srgbClr val="705C34"/>
                </a:solidFill>
                <a:latin typeface="Roboto Condensed"/>
              </a:rPr>
              <a:t> </a:t>
            </a:r>
            <a:r>
              <a:rPr lang="en-US" sz="4700" dirty="0" err="1">
                <a:solidFill>
                  <a:srgbClr val="FF0000"/>
                </a:solidFill>
                <a:latin typeface="Roboto Condensed"/>
              </a:rPr>
              <a:t>cụm</a:t>
            </a:r>
            <a:r>
              <a:rPr lang="en-US" sz="4700" dirty="0">
                <a:solidFill>
                  <a:srgbClr val="FF0000"/>
                </a:solidFill>
                <a:latin typeface="Roboto Condensed"/>
              </a:rPr>
              <a:t> </a:t>
            </a:r>
            <a:r>
              <a:rPr lang="en-US" sz="4700" dirty="0" err="1">
                <a:solidFill>
                  <a:srgbClr val="FF0000"/>
                </a:solidFill>
                <a:latin typeface="Roboto Condensed"/>
              </a:rPr>
              <a:t>từ</a:t>
            </a:r>
            <a:r>
              <a:rPr lang="en-US" sz="4700" dirty="0">
                <a:solidFill>
                  <a:srgbClr val="FF0000"/>
                </a:solidFill>
                <a:latin typeface="Roboto Condensed"/>
              </a:rPr>
              <a:t> </a:t>
            </a:r>
            <a:r>
              <a:rPr lang="en-US" sz="4700" dirty="0" err="1">
                <a:solidFill>
                  <a:srgbClr val="FF0000"/>
                </a:solidFill>
                <a:latin typeface="Roboto Condensed"/>
              </a:rPr>
              <a:t>cố</a:t>
            </a:r>
            <a:r>
              <a:rPr lang="en-US" sz="4700" dirty="0">
                <a:solidFill>
                  <a:srgbClr val="FF0000"/>
                </a:solidFill>
                <a:latin typeface="Roboto Condensed"/>
              </a:rPr>
              <a:t> </a:t>
            </a:r>
            <a:r>
              <a:rPr lang="en-US" sz="4700" dirty="0" err="1">
                <a:solidFill>
                  <a:srgbClr val="FF0000"/>
                </a:solidFill>
                <a:latin typeface="Roboto Condensed"/>
              </a:rPr>
              <a:t>định</a:t>
            </a:r>
            <a:r>
              <a:rPr lang="en-US" sz="4700" dirty="0">
                <a:solidFill>
                  <a:srgbClr val="FF0000"/>
                </a:solidFill>
                <a:latin typeface="Roboto Condensed"/>
              </a:rPr>
              <a:t> </a:t>
            </a:r>
            <a:r>
              <a:rPr lang="en-US" sz="4700" dirty="0" err="1">
                <a:solidFill>
                  <a:srgbClr val="705C34"/>
                </a:solidFill>
                <a:latin typeface="Roboto Condensed"/>
              </a:rPr>
              <a:t>quen</a:t>
            </a:r>
            <a:r>
              <a:rPr lang="en-US" sz="4700" dirty="0">
                <a:solidFill>
                  <a:srgbClr val="705C34"/>
                </a:solidFill>
                <a:latin typeface="Roboto Condensed"/>
              </a:rPr>
              <a:t> </a:t>
            </a:r>
            <a:r>
              <a:rPr lang="en-US" sz="4700" dirty="0" err="1">
                <a:solidFill>
                  <a:srgbClr val="705C34"/>
                </a:solidFill>
                <a:latin typeface="Roboto Condensed"/>
              </a:rPr>
              <a:t>dùng</a:t>
            </a:r>
            <a:r>
              <a:rPr lang="en-US" sz="4700" dirty="0">
                <a:solidFill>
                  <a:srgbClr val="705C34"/>
                </a:solidFill>
                <a:latin typeface="Roboto Condensed"/>
              </a:rPr>
              <a:t>, </a:t>
            </a:r>
            <a:r>
              <a:rPr lang="en-US" sz="4700" dirty="0" err="1">
                <a:solidFill>
                  <a:srgbClr val="705C34"/>
                </a:solidFill>
                <a:latin typeface="Roboto Condensed"/>
              </a:rPr>
              <a:t>thường</a:t>
            </a:r>
            <a:r>
              <a:rPr lang="en-US" sz="4700" dirty="0">
                <a:solidFill>
                  <a:srgbClr val="705C34"/>
                </a:solidFill>
                <a:latin typeface="Roboto Condensed"/>
              </a:rPr>
              <a:t> </a:t>
            </a:r>
            <a:r>
              <a:rPr lang="en-US" sz="4700" dirty="0" err="1">
                <a:solidFill>
                  <a:srgbClr val="FF0000"/>
                </a:solidFill>
                <a:latin typeface="Roboto Condensed"/>
              </a:rPr>
              <a:t>ngắn</a:t>
            </a:r>
            <a:r>
              <a:rPr lang="en-US" sz="4700" dirty="0">
                <a:solidFill>
                  <a:srgbClr val="FF0000"/>
                </a:solidFill>
                <a:latin typeface="Roboto Condensed"/>
              </a:rPr>
              <a:t> </a:t>
            </a:r>
            <a:r>
              <a:rPr lang="en-US" sz="4700" dirty="0" err="1">
                <a:solidFill>
                  <a:srgbClr val="FF0000"/>
                </a:solidFill>
                <a:latin typeface="Roboto Condensed"/>
              </a:rPr>
              <a:t>gọn</a:t>
            </a:r>
            <a:r>
              <a:rPr lang="en-US" sz="4700" dirty="0">
                <a:solidFill>
                  <a:srgbClr val="705C34"/>
                </a:solidFill>
                <a:latin typeface="Roboto Condensed"/>
              </a:rPr>
              <a:t>, </a:t>
            </a:r>
            <a:r>
              <a:rPr lang="en-US" sz="4700" dirty="0" err="1">
                <a:solidFill>
                  <a:srgbClr val="FF0000"/>
                </a:solidFill>
                <a:latin typeface="Roboto Condensed"/>
              </a:rPr>
              <a:t>có</a:t>
            </a:r>
            <a:r>
              <a:rPr lang="en-US" sz="4700" dirty="0">
                <a:solidFill>
                  <a:srgbClr val="FF0000"/>
                </a:solidFill>
                <a:latin typeface="Roboto Condensed"/>
              </a:rPr>
              <a:t> </a:t>
            </a:r>
            <a:r>
              <a:rPr lang="en-US" sz="4700" dirty="0" err="1">
                <a:solidFill>
                  <a:srgbClr val="FF0000"/>
                </a:solidFill>
                <a:latin typeface="Roboto Condensed"/>
              </a:rPr>
              <a:t>hình</a:t>
            </a:r>
            <a:r>
              <a:rPr lang="en-US" sz="4700" dirty="0">
                <a:solidFill>
                  <a:srgbClr val="FF0000"/>
                </a:solidFill>
                <a:latin typeface="Roboto Condensed"/>
              </a:rPr>
              <a:t> </a:t>
            </a:r>
            <a:r>
              <a:rPr lang="en-US" sz="4700" dirty="0" err="1">
                <a:solidFill>
                  <a:srgbClr val="FF0000"/>
                </a:solidFill>
                <a:latin typeface="Roboto Condensed"/>
              </a:rPr>
              <a:t>ảnh</a:t>
            </a:r>
            <a:r>
              <a:rPr lang="en-US" sz="4700" dirty="0">
                <a:solidFill>
                  <a:srgbClr val="705C34"/>
                </a:solidFill>
                <a:latin typeface="Roboto Condensed"/>
              </a:rPr>
              <a:t>.</a:t>
            </a:r>
          </a:p>
          <a:p>
            <a:pPr algn="ctr">
              <a:lnSpc>
                <a:spcPts val="6580"/>
              </a:lnSpc>
            </a:pPr>
            <a:endParaRPr lang="en-US" sz="4700" dirty="0">
              <a:solidFill>
                <a:srgbClr val="705C34"/>
              </a:solidFill>
              <a:latin typeface="Roboto Condensed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92265" y="2285999"/>
            <a:ext cx="7269779" cy="710620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1684391" y="4121000"/>
            <a:ext cx="4867917" cy="3990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dirty="0" err="1">
                <a:solidFill>
                  <a:srgbClr val="705C34"/>
                </a:solidFill>
                <a:latin typeface="Roboto Condensed"/>
              </a:rPr>
              <a:t>Việc</a:t>
            </a:r>
            <a:r>
              <a:rPr lang="en-US" sz="4500" dirty="0">
                <a:solidFill>
                  <a:srgbClr val="705C3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705C34"/>
                </a:solidFill>
                <a:latin typeface="Roboto Condensed"/>
              </a:rPr>
              <a:t>sử</a:t>
            </a:r>
            <a:r>
              <a:rPr lang="en-US" sz="4500" dirty="0">
                <a:solidFill>
                  <a:srgbClr val="705C3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705C34"/>
                </a:solidFill>
                <a:latin typeface="Roboto Condensed"/>
              </a:rPr>
              <a:t>dụng</a:t>
            </a:r>
            <a:r>
              <a:rPr lang="en-US" sz="4500" dirty="0">
                <a:solidFill>
                  <a:srgbClr val="705C3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705C34"/>
                </a:solidFill>
                <a:latin typeface="Roboto Condensed"/>
              </a:rPr>
              <a:t>thành</a:t>
            </a:r>
            <a:r>
              <a:rPr lang="en-US" sz="4500" dirty="0">
                <a:solidFill>
                  <a:srgbClr val="705C3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705C34"/>
                </a:solidFill>
                <a:latin typeface="Roboto Condensed"/>
              </a:rPr>
              <a:t>ngữ</a:t>
            </a:r>
            <a:r>
              <a:rPr lang="en-US" sz="4500" dirty="0">
                <a:solidFill>
                  <a:srgbClr val="705C3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705C34"/>
                </a:solidFill>
                <a:latin typeface="Roboto Condensed"/>
              </a:rPr>
              <a:t>giúp</a:t>
            </a:r>
            <a:r>
              <a:rPr lang="en-US" sz="4500" dirty="0">
                <a:solidFill>
                  <a:srgbClr val="705C3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705C34"/>
                </a:solidFill>
                <a:latin typeface="Roboto Condensed"/>
              </a:rPr>
              <a:t>lời</a:t>
            </a:r>
            <a:r>
              <a:rPr lang="en-US" sz="4500" dirty="0">
                <a:solidFill>
                  <a:srgbClr val="705C3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705C34"/>
                </a:solidFill>
                <a:latin typeface="Roboto Condensed"/>
              </a:rPr>
              <a:t>ăn</a:t>
            </a:r>
            <a:r>
              <a:rPr lang="en-US" sz="4500" dirty="0">
                <a:solidFill>
                  <a:srgbClr val="705C3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705C34"/>
                </a:solidFill>
                <a:latin typeface="Roboto Condensed"/>
              </a:rPr>
              <a:t>tiếng</a:t>
            </a:r>
            <a:r>
              <a:rPr lang="en-US" sz="4500" dirty="0">
                <a:solidFill>
                  <a:srgbClr val="705C3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705C34"/>
                </a:solidFill>
                <a:latin typeface="Roboto Condensed"/>
              </a:rPr>
              <a:t>nói</a:t>
            </a:r>
            <a:r>
              <a:rPr lang="en-US" sz="4500" dirty="0">
                <a:solidFill>
                  <a:srgbClr val="705C34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Roboto Condensed"/>
              </a:rPr>
              <a:t>sinh</a:t>
            </a:r>
            <a:r>
              <a:rPr lang="en-US" sz="4500" dirty="0">
                <a:solidFill>
                  <a:srgbClr val="FF0000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Roboto Condensed"/>
              </a:rPr>
              <a:t>động</a:t>
            </a:r>
            <a:r>
              <a:rPr lang="en-US" sz="4500" dirty="0">
                <a:solidFill>
                  <a:srgbClr val="705C34"/>
                </a:solidFill>
                <a:latin typeface="Roboto Condensed"/>
              </a:rPr>
              <a:t>, </a:t>
            </a:r>
            <a:r>
              <a:rPr lang="en-US" sz="4500" dirty="0" err="1">
                <a:solidFill>
                  <a:srgbClr val="FF0000"/>
                </a:solidFill>
                <a:latin typeface="Roboto Condensed"/>
              </a:rPr>
              <a:t>có</a:t>
            </a:r>
            <a:r>
              <a:rPr lang="en-US" sz="4500" dirty="0">
                <a:solidFill>
                  <a:srgbClr val="FF0000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Roboto Condensed"/>
              </a:rPr>
              <a:t>tính</a:t>
            </a:r>
            <a:r>
              <a:rPr lang="en-US" sz="4500" dirty="0">
                <a:solidFill>
                  <a:srgbClr val="FF0000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Roboto Condensed"/>
              </a:rPr>
              <a:t>biểu</a:t>
            </a:r>
            <a:r>
              <a:rPr lang="en-US" sz="4500" dirty="0">
                <a:solidFill>
                  <a:srgbClr val="FF0000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Roboto Condensed"/>
              </a:rPr>
              <a:t>cảm</a:t>
            </a:r>
            <a:r>
              <a:rPr lang="en-US" sz="4500" dirty="0">
                <a:solidFill>
                  <a:srgbClr val="FF0000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FF0000"/>
                </a:solidFill>
                <a:latin typeface="Roboto Condensed"/>
              </a:rPr>
              <a:t>cao</a:t>
            </a:r>
            <a:r>
              <a:rPr lang="en-US" sz="4500" dirty="0">
                <a:solidFill>
                  <a:srgbClr val="FF0000"/>
                </a:solidFill>
                <a:latin typeface="Roboto Condensed"/>
              </a:rPr>
              <a:t>.</a:t>
            </a:r>
          </a:p>
          <a:p>
            <a:pPr algn="ctr">
              <a:lnSpc>
                <a:spcPts val="6300"/>
              </a:lnSpc>
            </a:pPr>
            <a:endParaRPr lang="en-US" sz="4500" dirty="0">
              <a:solidFill>
                <a:srgbClr val="705C34"/>
              </a:solidFill>
              <a:latin typeface="Roboto Condense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63022" y="1905923"/>
            <a:ext cx="13725950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39"/>
              </a:lnSpc>
              <a:spcBef>
                <a:spcPct val="0"/>
              </a:spcBef>
            </a:pPr>
            <a:r>
              <a:rPr lang="en-US" sz="5099" dirty="0">
                <a:solidFill>
                  <a:srgbClr val="705C34"/>
                </a:solidFill>
                <a:latin typeface="Roboto Condensed Bold"/>
              </a:rPr>
              <a:t>2. </a:t>
            </a:r>
            <a:r>
              <a:rPr lang="en-US" sz="5099" dirty="0" err="1">
                <a:solidFill>
                  <a:srgbClr val="705C34"/>
                </a:solidFill>
                <a:latin typeface="Roboto Condensed Bold"/>
              </a:rPr>
              <a:t>Kết</a:t>
            </a:r>
            <a:r>
              <a:rPr lang="en-US" sz="5099" dirty="0">
                <a:solidFill>
                  <a:srgbClr val="705C34"/>
                </a:solidFill>
                <a:latin typeface="Roboto Condensed Bold"/>
              </a:rPr>
              <a:t> </a:t>
            </a:r>
            <a:r>
              <a:rPr lang="en-US" sz="5099" dirty="0" err="1">
                <a:solidFill>
                  <a:srgbClr val="705C34"/>
                </a:solidFill>
                <a:latin typeface="Roboto Condensed Bold"/>
              </a:rPr>
              <a:t>luận</a:t>
            </a:r>
            <a:r>
              <a:rPr lang="en-US" sz="5099" dirty="0">
                <a:solidFill>
                  <a:srgbClr val="705C34"/>
                </a:solidFill>
                <a:latin typeface="Roboto Condensed Bold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8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8231595"/>
            <a:ext cx="5658501" cy="22138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12040653" y="-78244"/>
            <a:ext cx="5658501" cy="22138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834674" y="8081534"/>
            <a:ext cx="1050310" cy="9111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66990" y="7735318"/>
            <a:ext cx="1501435" cy="3941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008471">
            <a:off x="-749183" y="3347130"/>
            <a:ext cx="5934063" cy="45988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144000" y="3280539"/>
            <a:ext cx="8817096" cy="739533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52400" y="-38100"/>
            <a:ext cx="10308574" cy="1479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899"/>
              </a:lnSpc>
              <a:spcBef>
                <a:spcPct val="0"/>
              </a:spcBef>
            </a:pPr>
            <a:r>
              <a:rPr lang="en-US" sz="8499" dirty="0">
                <a:solidFill>
                  <a:srgbClr val="705C34"/>
                </a:solidFill>
                <a:latin typeface="#9Slide06 SVNWendi"/>
              </a:rPr>
              <a:t>I. THÀNH NGỮ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2400" y="1181100"/>
            <a:ext cx="13725950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39"/>
              </a:lnSpc>
              <a:spcBef>
                <a:spcPct val="0"/>
              </a:spcBef>
            </a:pPr>
            <a:r>
              <a:rPr lang="en-US" sz="5099" dirty="0">
                <a:solidFill>
                  <a:srgbClr val="705C34"/>
                </a:solidFill>
                <a:latin typeface="Roboto Condensed Bold"/>
              </a:rPr>
              <a:t>3. </a:t>
            </a:r>
            <a:r>
              <a:rPr lang="en-US" sz="5099" dirty="0" err="1">
                <a:solidFill>
                  <a:srgbClr val="705C34"/>
                </a:solidFill>
                <a:latin typeface="Roboto Condensed Bold"/>
              </a:rPr>
              <a:t>Bài</a:t>
            </a:r>
            <a:r>
              <a:rPr lang="en-US" sz="5099" dirty="0">
                <a:solidFill>
                  <a:srgbClr val="705C34"/>
                </a:solidFill>
                <a:latin typeface="Roboto Condensed Bold"/>
              </a:rPr>
              <a:t> </a:t>
            </a:r>
            <a:r>
              <a:rPr lang="en-US" sz="5099" dirty="0" err="1">
                <a:solidFill>
                  <a:srgbClr val="705C34"/>
                </a:solidFill>
                <a:latin typeface="Roboto Condensed Bold"/>
              </a:rPr>
              <a:t>tập</a:t>
            </a:r>
            <a:r>
              <a:rPr lang="en-US" sz="5099" dirty="0">
                <a:solidFill>
                  <a:srgbClr val="705C34"/>
                </a:solidFill>
                <a:latin typeface="Roboto Condensed Bold"/>
              </a:rPr>
              <a:t> </a:t>
            </a:r>
            <a:r>
              <a:rPr lang="en-US" sz="5099" dirty="0" err="1">
                <a:solidFill>
                  <a:srgbClr val="705C34"/>
                </a:solidFill>
                <a:latin typeface="Roboto Condensed Bold"/>
              </a:rPr>
              <a:t>thực</a:t>
            </a:r>
            <a:r>
              <a:rPr lang="en-US" sz="5099" dirty="0">
                <a:solidFill>
                  <a:srgbClr val="705C34"/>
                </a:solidFill>
                <a:latin typeface="Roboto Condensed Bold"/>
              </a:rPr>
              <a:t> </a:t>
            </a:r>
            <a:r>
              <a:rPr lang="en-US" sz="5099" dirty="0" err="1">
                <a:solidFill>
                  <a:srgbClr val="705C34"/>
                </a:solidFill>
                <a:latin typeface="Roboto Condensed Bold"/>
              </a:rPr>
              <a:t>hành</a:t>
            </a:r>
            <a:r>
              <a:rPr lang="en-US" sz="5099" dirty="0">
                <a:solidFill>
                  <a:srgbClr val="705C34"/>
                </a:solidFill>
                <a:latin typeface="Roboto Condensed Bold"/>
              </a:rPr>
              <a:t> 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51633" y="4339888"/>
            <a:ext cx="6601830" cy="4296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9"/>
              </a:lnSpc>
            </a:pPr>
            <a:r>
              <a:rPr lang="en-US" sz="6199" dirty="0" err="1">
                <a:solidFill>
                  <a:srgbClr val="705C34"/>
                </a:solidFill>
                <a:latin typeface="Roboto Condensed Bold"/>
              </a:rPr>
              <a:t>Bài</a:t>
            </a:r>
            <a:r>
              <a:rPr lang="en-US" sz="6199" dirty="0">
                <a:solidFill>
                  <a:srgbClr val="705C34"/>
                </a:solidFill>
                <a:latin typeface="Roboto Condensed Bold"/>
              </a:rPr>
              <a:t> </a:t>
            </a:r>
            <a:r>
              <a:rPr lang="en-US" sz="6199" dirty="0" err="1">
                <a:solidFill>
                  <a:srgbClr val="705C34"/>
                </a:solidFill>
                <a:latin typeface="Roboto Condensed Bold"/>
              </a:rPr>
              <a:t>tập</a:t>
            </a:r>
            <a:r>
              <a:rPr lang="en-US" sz="6199" dirty="0">
                <a:solidFill>
                  <a:srgbClr val="705C34"/>
                </a:solidFill>
                <a:latin typeface="Roboto Condensed Bold"/>
              </a:rPr>
              <a:t> </a:t>
            </a:r>
            <a:r>
              <a:rPr lang="en-US" sz="6199" dirty="0" err="1">
                <a:solidFill>
                  <a:srgbClr val="705C34"/>
                </a:solidFill>
                <a:latin typeface="Roboto Condensed Bold"/>
              </a:rPr>
              <a:t>nhanh:Đặt</a:t>
            </a:r>
            <a:r>
              <a:rPr lang="en-US" sz="6199" dirty="0">
                <a:solidFill>
                  <a:srgbClr val="705C34"/>
                </a:solidFill>
                <a:latin typeface="Roboto Condensed Bold"/>
              </a:rPr>
              <a:t> </a:t>
            </a:r>
            <a:r>
              <a:rPr lang="en-US" sz="6199" dirty="0" err="1">
                <a:solidFill>
                  <a:srgbClr val="705C34"/>
                </a:solidFill>
                <a:latin typeface="Roboto Condensed Bold"/>
              </a:rPr>
              <a:t>câu</a:t>
            </a:r>
            <a:r>
              <a:rPr lang="en-US" sz="6199" dirty="0">
                <a:solidFill>
                  <a:srgbClr val="705C34"/>
                </a:solidFill>
                <a:latin typeface="Roboto Condensed Bold"/>
              </a:rPr>
              <a:t> </a:t>
            </a:r>
            <a:r>
              <a:rPr lang="en-US" sz="6199" dirty="0" err="1">
                <a:solidFill>
                  <a:srgbClr val="705C34"/>
                </a:solidFill>
                <a:latin typeface="Roboto Condensed Bold"/>
              </a:rPr>
              <a:t>có</a:t>
            </a:r>
            <a:r>
              <a:rPr lang="en-US" sz="6199" dirty="0">
                <a:solidFill>
                  <a:srgbClr val="705C34"/>
                </a:solidFill>
                <a:latin typeface="Roboto Condensed Bold"/>
              </a:rPr>
              <a:t> </a:t>
            </a:r>
            <a:r>
              <a:rPr lang="en-US" sz="6199" dirty="0" err="1">
                <a:solidFill>
                  <a:srgbClr val="705C34"/>
                </a:solidFill>
                <a:latin typeface="Roboto Condensed Bold"/>
              </a:rPr>
              <a:t>sử</a:t>
            </a:r>
            <a:r>
              <a:rPr lang="en-US" sz="6199" dirty="0">
                <a:solidFill>
                  <a:srgbClr val="705C34"/>
                </a:solidFill>
                <a:latin typeface="Roboto Condensed Bold"/>
              </a:rPr>
              <a:t> </a:t>
            </a:r>
            <a:r>
              <a:rPr lang="en-US" sz="6199" dirty="0" err="1">
                <a:solidFill>
                  <a:srgbClr val="705C34"/>
                </a:solidFill>
                <a:latin typeface="Roboto Condensed Bold"/>
              </a:rPr>
              <a:t>dụng</a:t>
            </a:r>
            <a:r>
              <a:rPr lang="en-US" sz="6199" dirty="0">
                <a:solidFill>
                  <a:srgbClr val="705C34"/>
                </a:solidFill>
                <a:latin typeface="Roboto Condensed Bold"/>
              </a:rPr>
              <a:t> </a:t>
            </a:r>
            <a:r>
              <a:rPr lang="en-US" sz="6199" dirty="0" err="1">
                <a:solidFill>
                  <a:srgbClr val="705C34"/>
                </a:solidFill>
                <a:latin typeface="Roboto Condensed Bold"/>
              </a:rPr>
              <a:t>thành</a:t>
            </a:r>
            <a:r>
              <a:rPr lang="en-US" sz="6199" dirty="0">
                <a:solidFill>
                  <a:srgbClr val="705C34"/>
                </a:solidFill>
                <a:latin typeface="Roboto Condensed Bold"/>
              </a:rPr>
              <a:t> </a:t>
            </a:r>
            <a:r>
              <a:rPr lang="en-US" sz="6199" dirty="0" err="1">
                <a:solidFill>
                  <a:srgbClr val="705C34"/>
                </a:solidFill>
                <a:latin typeface="Roboto Condensed Bold"/>
              </a:rPr>
              <a:t>ngữ</a:t>
            </a:r>
            <a:r>
              <a:rPr lang="en-US" sz="6199" dirty="0">
                <a:solidFill>
                  <a:srgbClr val="705C34"/>
                </a:solidFill>
                <a:latin typeface="Roboto Condensed Bold"/>
              </a:rPr>
              <a:t>. </a:t>
            </a:r>
          </a:p>
          <a:p>
            <a:pPr algn="ctr">
              <a:lnSpc>
                <a:spcPts val="7419"/>
              </a:lnSpc>
            </a:pPr>
            <a:endParaRPr lang="en-US" sz="6199" dirty="0">
              <a:solidFill>
                <a:srgbClr val="705C34"/>
              </a:solidFill>
              <a:latin typeface="Roboto Condensed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900599" y="2049821"/>
            <a:ext cx="3068273" cy="8275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74"/>
              </a:lnSpc>
            </a:pPr>
            <a:r>
              <a:rPr lang="en-US" sz="11767" dirty="0">
                <a:solidFill>
                  <a:srgbClr val="705C34"/>
                </a:solidFill>
                <a:latin typeface="#9Slide06 SVNSlow Attack"/>
              </a:rPr>
              <a:t>THỬ  </a:t>
            </a:r>
          </a:p>
          <a:p>
            <a:pPr algn="ctr">
              <a:lnSpc>
                <a:spcPts val="16474"/>
              </a:lnSpc>
            </a:pPr>
            <a:r>
              <a:rPr lang="en-US" sz="11767" dirty="0">
                <a:solidFill>
                  <a:srgbClr val="705C34"/>
                </a:solidFill>
                <a:latin typeface="#9Slide06 SVNSlow Attack"/>
              </a:rPr>
              <a:t>TÀI </a:t>
            </a:r>
          </a:p>
          <a:p>
            <a:pPr algn="ctr">
              <a:lnSpc>
                <a:spcPts val="16474"/>
              </a:lnSpc>
            </a:pPr>
            <a:r>
              <a:rPr lang="en-US" sz="11767" dirty="0">
                <a:solidFill>
                  <a:srgbClr val="705C34"/>
                </a:solidFill>
                <a:latin typeface="#9Slide06 SVNSlow Attack"/>
              </a:rPr>
              <a:t>ĐẶT</a:t>
            </a:r>
            <a:br>
              <a:rPr lang="en-US" sz="11767" dirty="0">
                <a:solidFill>
                  <a:srgbClr val="705C34"/>
                </a:solidFill>
                <a:latin typeface="#9Slide06 SVNSlow Attack"/>
              </a:rPr>
            </a:br>
            <a:r>
              <a:rPr lang="en-US" sz="11767" dirty="0">
                <a:solidFill>
                  <a:srgbClr val="705C34"/>
                </a:solidFill>
                <a:latin typeface="#9Slide06 SVNSlow Attack"/>
              </a:rPr>
              <a:t>CÂU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8231595"/>
            <a:ext cx="5658501" cy="22138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12040653" y="-78244"/>
            <a:ext cx="5658501" cy="22138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834674" y="8081534"/>
            <a:ext cx="1050310" cy="9111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66990" y="7735318"/>
            <a:ext cx="1501435" cy="39412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52400" y="-38100"/>
            <a:ext cx="10308574" cy="1479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899"/>
              </a:lnSpc>
              <a:spcBef>
                <a:spcPct val="0"/>
              </a:spcBef>
            </a:pPr>
            <a:r>
              <a:rPr lang="en-US" sz="8499" dirty="0">
                <a:solidFill>
                  <a:srgbClr val="705C34"/>
                </a:solidFill>
                <a:latin typeface="#9Slide06 SVNWendi"/>
              </a:rPr>
              <a:t>I. THÀNH NGỮ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2400" y="1181100"/>
            <a:ext cx="13725950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39"/>
              </a:lnSpc>
              <a:spcBef>
                <a:spcPct val="0"/>
              </a:spcBef>
            </a:pPr>
            <a:r>
              <a:rPr lang="en-US" sz="5099" dirty="0">
                <a:solidFill>
                  <a:srgbClr val="705C34"/>
                </a:solidFill>
                <a:latin typeface="Roboto Condensed Bold"/>
              </a:rPr>
              <a:t>3. </a:t>
            </a:r>
            <a:r>
              <a:rPr lang="en-US" sz="5099" dirty="0" err="1">
                <a:solidFill>
                  <a:srgbClr val="705C34"/>
                </a:solidFill>
                <a:latin typeface="Roboto Condensed Bold"/>
              </a:rPr>
              <a:t>Bài</a:t>
            </a:r>
            <a:r>
              <a:rPr lang="en-US" sz="5099" dirty="0">
                <a:solidFill>
                  <a:srgbClr val="705C34"/>
                </a:solidFill>
                <a:latin typeface="Roboto Condensed Bold"/>
              </a:rPr>
              <a:t> </a:t>
            </a:r>
            <a:r>
              <a:rPr lang="en-US" sz="5099" dirty="0" err="1">
                <a:solidFill>
                  <a:srgbClr val="705C34"/>
                </a:solidFill>
                <a:latin typeface="Roboto Condensed Bold"/>
              </a:rPr>
              <a:t>tập</a:t>
            </a:r>
            <a:r>
              <a:rPr lang="en-US" sz="5099" dirty="0">
                <a:solidFill>
                  <a:srgbClr val="705C34"/>
                </a:solidFill>
                <a:latin typeface="Roboto Condensed Bold"/>
              </a:rPr>
              <a:t> </a:t>
            </a:r>
            <a:r>
              <a:rPr lang="en-US" sz="5099" dirty="0" err="1">
                <a:solidFill>
                  <a:srgbClr val="705C34"/>
                </a:solidFill>
                <a:latin typeface="Roboto Condensed Bold"/>
              </a:rPr>
              <a:t>thực</a:t>
            </a:r>
            <a:r>
              <a:rPr lang="en-US" sz="5099" dirty="0">
                <a:solidFill>
                  <a:srgbClr val="705C34"/>
                </a:solidFill>
                <a:latin typeface="Roboto Condensed Bold"/>
              </a:rPr>
              <a:t> </a:t>
            </a:r>
            <a:r>
              <a:rPr lang="en-US" sz="5099" dirty="0" err="1">
                <a:solidFill>
                  <a:srgbClr val="705C34"/>
                </a:solidFill>
                <a:latin typeface="Roboto Condensed Bold"/>
              </a:rPr>
              <a:t>hành</a:t>
            </a:r>
            <a:r>
              <a:rPr lang="en-US" sz="5099" dirty="0">
                <a:solidFill>
                  <a:srgbClr val="705C34"/>
                </a:solidFill>
                <a:latin typeface="Roboto Condensed Bold"/>
              </a:rPr>
              <a:t>  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9D3B469E-57D9-4A59-8A3F-B2CA69857EAD}"/>
              </a:ext>
            </a:extLst>
          </p:cNvPr>
          <p:cNvSpPr txBox="1"/>
          <p:nvPr/>
        </p:nvSpPr>
        <p:spPr>
          <a:xfrm>
            <a:off x="142450" y="1858714"/>
            <a:ext cx="13725950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39"/>
              </a:lnSpc>
              <a:spcBef>
                <a:spcPct val="0"/>
              </a:spcBef>
            </a:pPr>
            <a:r>
              <a:rPr lang="en-US" sz="5099" dirty="0">
                <a:solidFill>
                  <a:srgbClr val="705C34"/>
                </a:solidFill>
                <a:latin typeface="Roboto Condensed Bold"/>
              </a:rPr>
              <a:t> </a:t>
            </a:r>
            <a:r>
              <a:rPr lang="en-US" sz="5099" dirty="0" err="1">
                <a:solidFill>
                  <a:srgbClr val="C00000"/>
                </a:solidFill>
                <a:latin typeface="Roboto Condensed Bold"/>
              </a:rPr>
              <a:t>Bài</a:t>
            </a:r>
            <a:r>
              <a:rPr lang="en-US" sz="5099" dirty="0">
                <a:solidFill>
                  <a:srgbClr val="C00000"/>
                </a:solidFill>
                <a:latin typeface="Roboto Condensed Bold"/>
              </a:rPr>
              <a:t> tập1 SGK Tr78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5025DE-C6E1-462B-8395-A69A9713AC9B}"/>
              </a:ext>
            </a:extLst>
          </p:cNvPr>
          <p:cNvSpPr txBox="1"/>
          <p:nvPr/>
        </p:nvSpPr>
        <p:spPr>
          <a:xfrm>
            <a:off x="294850" y="2773114"/>
            <a:ext cx="17154950" cy="5398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139"/>
              </a:lnSpc>
              <a:spcBef>
                <a:spcPct val="0"/>
              </a:spcBef>
            </a:pPr>
            <a:r>
              <a:rPr lang="en-US" sz="5099" dirty="0" err="1">
                <a:solidFill>
                  <a:srgbClr val="6E9277"/>
                </a:solidFill>
                <a:latin typeface="Roboto Condensed Bold"/>
              </a:rPr>
              <a:t>Giải</a:t>
            </a:r>
            <a:r>
              <a:rPr lang="en-US" sz="5099" dirty="0">
                <a:solidFill>
                  <a:srgbClr val="6E9277"/>
                </a:solidFill>
                <a:latin typeface="Roboto Condensed Bold"/>
              </a:rPr>
              <a:t> </a:t>
            </a:r>
            <a:r>
              <a:rPr lang="en-US" sz="5099" dirty="0" err="1">
                <a:solidFill>
                  <a:srgbClr val="6E9277"/>
                </a:solidFill>
                <a:latin typeface="Roboto Condensed Bold"/>
              </a:rPr>
              <a:t>thích</a:t>
            </a:r>
            <a:r>
              <a:rPr lang="en-US" sz="5099" dirty="0">
                <a:solidFill>
                  <a:srgbClr val="6E9277"/>
                </a:solidFill>
                <a:latin typeface="Roboto Condensed Bold"/>
              </a:rPr>
              <a:t> </a:t>
            </a:r>
            <a:r>
              <a:rPr lang="en-US" sz="5099" dirty="0" err="1">
                <a:solidFill>
                  <a:srgbClr val="6E9277"/>
                </a:solidFill>
                <a:latin typeface="Roboto Condensed Bold"/>
              </a:rPr>
              <a:t>nghĩa</a:t>
            </a:r>
            <a:r>
              <a:rPr lang="en-US" sz="5099" dirty="0">
                <a:solidFill>
                  <a:srgbClr val="6E9277"/>
                </a:solidFill>
                <a:latin typeface="Roboto Condensed Bold"/>
              </a:rPr>
              <a:t> </a:t>
            </a:r>
            <a:r>
              <a:rPr lang="en-US" sz="5099" dirty="0" err="1">
                <a:solidFill>
                  <a:srgbClr val="6E9277"/>
                </a:solidFill>
                <a:latin typeface="Roboto Condensed Bold"/>
              </a:rPr>
              <a:t>của</a:t>
            </a:r>
            <a:r>
              <a:rPr lang="en-US" sz="5099" dirty="0">
                <a:solidFill>
                  <a:srgbClr val="6E9277"/>
                </a:solidFill>
                <a:latin typeface="Roboto Condensed Bold"/>
              </a:rPr>
              <a:t> </a:t>
            </a:r>
            <a:r>
              <a:rPr lang="en-US" sz="5099" dirty="0" err="1">
                <a:solidFill>
                  <a:srgbClr val="6E9277"/>
                </a:solidFill>
                <a:latin typeface="Roboto Condensed Bold"/>
              </a:rPr>
              <a:t>các</a:t>
            </a:r>
            <a:r>
              <a:rPr lang="en-US" sz="5099" dirty="0">
                <a:solidFill>
                  <a:srgbClr val="6E9277"/>
                </a:solidFill>
                <a:latin typeface="Roboto Condensed Bold"/>
              </a:rPr>
              <a:t> </a:t>
            </a:r>
            <a:r>
              <a:rPr lang="en-US" sz="5099" dirty="0" err="1">
                <a:solidFill>
                  <a:srgbClr val="6E9277"/>
                </a:solidFill>
                <a:latin typeface="Roboto Condensed Bold"/>
              </a:rPr>
              <a:t>thành</a:t>
            </a:r>
            <a:r>
              <a:rPr lang="en-US" sz="5099" dirty="0">
                <a:solidFill>
                  <a:srgbClr val="6E9277"/>
                </a:solidFill>
                <a:latin typeface="Roboto Condensed Bold"/>
              </a:rPr>
              <a:t> </a:t>
            </a:r>
            <a:r>
              <a:rPr lang="en-US" sz="5099" dirty="0" err="1">
                <a:solidFill>
                  <a:srgbClr val="6E9277"/>
                </a:solidFill>
                <a:latin typeface="Roboto Condensed Bold"/>
              </a:rPr>
              <a:t>ngữ</a:t>
            </a:r>
            <a:r>
              <a:rPr lang="en-US" sz="5099" dirty="0">
                <a:solidFill>
                  <a:srgbClr val="6E9277"/>
                </a:solidFill>
                <a:latin typeface="Roboto Condensed Bold"/>
              </a:rPr>
              <a:t> in </a:t>
            </a:r>
            <a:r>
              <a:rPr lang="en-US" sz="5099" dirty="0" err="1">
                <a:solidFill>
                  <a:srgbClr val="6E9277"/>
                </a:solidFill>
                <a:latin typeface="Roboto Condensed Bold"/>
              </a:rPr>
              <a:t>đậm</a:t>
            </a:r>
            <a:r>
              <a:rPr lang="en-US" sz="5099" dirty="0">
                <a:solidFill>
                  <a:srgbClr val="6E9277"/>
                </a:solidFill>
                <a:latin typeface="Roboto Condensed Bold"/>
              </a:rPr>
              <a:t> </a:t>
            </a:r>
            <a:r>
              <a:rPr lang="en-US" sz="5099" dirty="0" err="1">
                <a:solidFill>
                  <a:srgbClr val="6E9277"/>
                </a:solidFill>
                <a:latin typeface="Roboto Condensed Bold"/>
              </a:rPr>
              <a:t>trong</a:t>
            </a:r>
            <a:r>
              <a:rPr lang="en-US" sz="5099" dirty="0">
                <a:solidFill>
                  <a:srgbClr val="6E9277"/>
                </a:solidFill>
                <a:latin typeface="Roboto Condensed Bold"/>
              </a:rPr>
              <a:t> </a:t>
            </a:r>
            <a:r>
              <a:rPr lang="en-US" sz="5099" dirty="0" err="1">
                <a:solidFill>
                  <a:srgbClr val="6E9277"/>
                </a:solidFill>
                <a:latin typeface="Roboto Condensed Bold"/>
              </a:rPr>
              <a:t>những</a:t>
            </a:r>
            <a:r>
              <a:rPr lang="en-US" sz="5099" dirty="0">
                <a:solidFill>
                  <a:srgbClr val="6E9277"/>
                </a:solidFill>
                <a:latin typeface="Roboto Condensed Bold"/>
              </a:rPr>
              <a:t> </a:t>
            </a:r>
            <a:r>
              <a:rPr lang="en-US" sz="5099" dirty="0" err="1">
                <a:solidFill>
                  <a:srgbClr val="6E9277"/>
                </a:solidFill>
                <a:latin typeface="Roboto Condensed Bold"/>
              </a:rPr>
              <a:t>câu</a:t>
            </a:r>
            <a:r>
              <a:rPr lang="en-US" sz="5099" dirty="0">
                <a:solidFill>
                  <a:srgbClr val="6E9277"/>
                </a:solidFill>
                <a:latin typeface="Roboto Condensed Bold"/>
              </a:rPr>
              <a:t> </a:t>
            </a:r>
            <a:r>
              <a:rPr lang="en-US" sz="5099" dirty="0" err="1">
                <a:solidFill>
                  <a:srgbClr val="6E9277"/>
                </a:solidFill>
                <a:latin typeface="Roboto Condensed Bold"/>
              </a:rPr>
              <a:t>sau</a:t>
            </a:r>
            <a:r>
              <a:rPr lang="en-US" sz="5099" dirty="0">
                <a:solidFill>
                  <a:srgbClr val="705C34"/>
                </a:solidFill>
                <a:latin typeface="Roboto Condensed Bold"/>
              </a:rPr>
              <a:t>.</a:t>
            </a:r>
            <a:br>
              <a:rPr lang="en-US" sz="5099" dirty="0">
                <a:solidFill>
                  <a:srgbClr val="705C34"/>
                </a:solidFill>
                <a:latin typeface="Roboto Condensed Bold"/>
              </a:rPr>
            </a:br>
            <a:r>
              <a:rPr lang="en-US" sz="5099" dirty="0">
                <a:latin typeface="Roboto Condensed Bold"/>
              </a:rPr>
              <a:t>a, </a:t>
            </a:r>
            <a:r>
              <a:rPr lang="en-US" sz="5099" dirty="0" err="1">
                <a:latin typeface="Roboto Condensed Bold"/>
              </a:rPr>
              <a:t>Lớn</a:t>
            </a:r>
            <a:r>
              <a:rPr lang="en-US" sz="5099" dirty="0">
                <a:latin typeface="Roboto Condensed Bold"/>
              </a:rPr>
              <a:t> </a:t>
            </a:r>
            <a:r>
              <a:rPr lang="en-US" sz="5099" dirty="0" err="1">
                <a:latin typeface="Roboto Condensed Bold"/>
              </a:rPr>
              <a:t>nhanh</a:t>
            </a:r>
            <a:r>
              <a:rPr lang="en-US" sz="5099" dirty="0">
                <a:latin typeface="Roboto Condensed Bold"/>
              </a:rPr>
              <a:t> </a:t>
            </a:r>
            <a:r>
              <a:rPr lang="en-US" sz="5099" dirty="0" err="1">
                <a:latin typeface="Roboto Condensed Bold"/>
              </a:rPr>
              <a:t>như</a:t>
            </a:r>
            <a:r>
              <a:rPr lang="en-US" sz="5099" dirty="0">
                <a:latin typeface="Roboto Condensed Bold"/>
              </a:rPr>
              <a:t> </a:t>
            </a:r>
            <a:r>
              <a:rPr lang="en-US" sz="5099" dirty="0" err="1">
                <a:latin typeface="Roboto Condensed Bold"/>
              </a:rPr>
              <a:t>thổi</a:t>
            </a:r>
            <a:br>
              <a:rPr lang="en-US" sz="5099" dirty="0">
                <a:latin typeface="Roboto Condensed Bold"/>
              </a:rPr>
            </a:br>
            <a:r>
              <a:rPr lang="en-US" sz="5099" dirty="0">
                <a:latin typeface="Roboto Condensed Bold"/>
              </a:rPr>
              <a:t>b, </a:t>
            </a:r>
            <a:r>
              <a:rPr lang="en-US" sz="5099" dirty="0" err="1">
                <a:latin typeface="Roboto Condensed Bold"/>
              </a:rPr>
              <a:t>Hôi</a:t>
            </a:r>
            <a:r>
              <a:rPr lang="en-US" sz="5099" dirty="0">
                <a:latin typeface="Roboto Condensed Bold"/>
              </a:rPr>
              <a:t> </a:t>
            </a:r>
            <a:r>
              <a:rPr lang="en-US" sz="5099" dirty="0" err="1">
                <a:latin typeface="Roboto Condensed Bold"/>
              </a:rPr>
              <a:t>nh</a:t>
            </a:r>
            <a:r>
              <a:rPr lang="vi-VN" sz="5099" dirty="0">
                <a:latin typeface="Roboto Condensed Bold"/>
              </a:rPr>
              <a:t>ư</a:t>
            </a:r>
            <a:r>
              <a:rPr lang="en-US" sz="5099" dirty="0">
                <a:latin typeface="Roboto Condensed Bold"/>
              </a:rPr>
              <a:t> </a:t>
            </a:r>
            <a:r>
              <a:rPr lang="en-US" sz="5099" dirty="0" err="1">
                <a:latin typeface="Roboto Condensed Bold"/>
              </a:rPr>
              <a:t>cú</a:t>
            </a:r>
            <a:r>
              <a:rPr lang="en-US" sz="5099" dirty="0">
                <a:latin typeface="Roboto Condensed Bold"/>
              </a:rPr>
              <a:t> </a:t>
            </a:r>
            <a:r>
              <a:rPr lang="en-US" sz="5099" dirty="0" err="1">
                <a:latin typeface="Roboto Condensed Bold"/>
              </a:rPr>
              <a:t>mèo</a:t>
            </a:r>
            <a:r>
              <a:rPr lang="en-US" sz="5099" dirty="0">
                <a:latin typeface="Roboto Condensed Bold"/>
              </a:rPr>
              <a:t>.</a:t>
            </a:r>
            <a:br>
              <a:rPr lang="en-US" sz="5099" dirty="0">
                <a:latin typeface="Roboto Condensed Bold"/>
              </a:rPr>
            </a:br>
            <a:r>
              <a:rPr lang="en-US" sz="5099" dirty="0">
                <a:latin typeface="Roboto Condensed Bold"/>
              </a:rPr>
              <a:t>c, </a:t>
            </a:r>
            <a:r>
              <a:rPr lang="en-US" sz="5099" dirty="0" err="1">
                <a:latin typeface="Roboto Condensed Bold"/>
              </a:rPr>
              <a:t>Cá</a:t>
            </a:r>
            <a:r>
              <a:rPr lang="en-US" sz="5099" dirty="0">
                <a:latin typeface="Roboto Condensed Bold"/>
              </a:rPr>
              <a:t> </a:t>
            </a:r>
            <a:r>
              <a:rPr lang="en-US" sz="5099" dirty="0" err="1">
                <a:latin typeface="Roboto Condensed Bold"/>
              </a:rPr>
              <a:t>chậu</a:t>
            </a:r>
            <a:r>
              <a:rPr lang="en-US" sz="5099" dirty="0">
                <a:latin typeface="Roboto Condensed Bold"/>
              </a:rPr>
              <a:t> </a:t>
            </a:r>
            <a:r>
              <a:rPr lang="en-US" sz="5099" dirty="0" err="1">
                <a:latin typeface="Roboto Condensed Bold"/>
              </a:rPr>
              <a:t>chim</a:t>
            </a:r>
            <a:r>
              <a:rPr lang="en-US" sz="5099" dirty="0">
                <a:latin typeface="Roboto Condensed Bold"/>
              </a:rPr>
              <a:t> </a:t>
            </a:r>
            <a:r>
              <a:rPr lang="en-US" sz="5099" dirty="0" err="1">
                <a:latin typeface="Roboto Condensed Bold"/>
              </a:rPr>
              <a:t>lồng</a:t>
            </a:r>
            <a:br>
              <a:rPr lang="en-US" sz="5099" dirty="0">
                <a:latin typeface="Roboto Condensed Bold"/>
              </a:rPr>
            </a:br>
            <a:r>
              <a:rPr lang="en-US" sz="5099" dirty="0">
                <a:latin typeface="Roboto Condensed Bold"/>
              </a:rPr>
              <a:t>d, </a:t>
            </a:r>
            <a:r>
              <a:rPr lang="en-US" sz="5099" dirty="0" err="1">
                <a:latin typeface="Roboto Condensed Bold"/>
              </a:rPr>
              <a:t>Bể</a:t>
            </a:r>
            <a:r>
              <a:rPr lang="en-US" sz="5099" dirty="0">
                <a:latin typeface="Roboto Condensed Bold"/>
              </a:rPr>
              <a:t> </a:t>
            </a:r>
            <a:r>
              <a:rPr lang="en-US" sz="5099" dirty="0" err="1">
                <a:latin typeface="Roboto Condensed Bold"/>
              </a:rPr>
              <a:t>cạn</a:t>
            </a:r>
            <a:r>
              <a:rPr lang="en-US" sz="5099" dirty="0">
                <a:latin typeface="Roboto Condensed Bold"/>
              </a:rPr>
              <a:t> non </a:t>
            </a:r>
            <a:r>
              <a:rPr lang="en-US" sz="5099" dirty="0" err="1">
                <a:latin typeface="Roboto Condensed Bold"/>
              </a:rPr>
              <a:t>mòn</a:t>
            </a:r>
            <a:r>
              <a:rPr lang="en-US" sz="5099" dirty="0">
                <a:latin typeface="Roboto Condensed Bold"/>
              </a:rPr>
              <a:t>.</a:t>
            </a:r>
            <a:br>
              <a:rPr lang="en-US" sz="5099" dirty="0">
                <a:latin typeface="Roboto Condensed Bold"/>
              </a:rPr>
            </a:br>
            <a:r>
              <a:rPr lang="en-US" sz="5099" dirty="0">
                <a:latin typeface="Roboto Condensed Bold"/>
              </a:rPr>
              <a:t>e, </a:t>
            </a:r>
            <a:r>
              <a:rPr lang="en-US" sz="5099" dirty="0" err="1">
                <a:latin typeface="Roboto Condensed Bold"/>
              </a:rPr>
              <a:t>Buôn</a:t>
            </a:r>
            <a:r>
              <a:rPr lang="en-US" sz="5099" dirty="0">
                <a:latin typeface="Roboto Condensed Bold"/>
              </a:rPr>
              <a:t> </a:t>
            </a:r>
            <a:r>
              <a:rPr lang="en-US" sz="5099" dirty="0" err="1">
                <a:latin typeface="Roboto Condensed Bold"/>
              </a:rPr>
              <a:t>thúng</a:t>
            </a:r>
            <a:r>
              <a:rPr lang="en-US" sz="5099" dirty="0">
                <a:latin typeface="Roboto Condensed Bold"/>
              </a:rPr>
              <a:t> </a:t>
            </a:r>
            <a:r>
              <a:rPr lang="en-US" sz="5099" dirty="0" err="1">
                <a:latin typeface="Roboto Condensed Bold"/>
              </a:rPr>
              <a:t>bán</a:t>
            </a:r>
            <a:r>
              <a:rPr lang="en-US" sz="5099" dirty="0">
                <a:latin typeface="Roboto Condensed Bold"/>
              </a:rPr>
              <a:t> b</a:t>
            </a:r>
            <a:r>
              <a:rPr lang="vi-VN" sz="5099" dirty="0">
                <a:latin typeface="Roboto Condensed Bold"/>
              </a:rPr>
              <a:t>ư</a:t>
            </a:r>
            <a:r>
              <a:rPr lang="en-US" sz="5099" dirty="0">
                <a:latin typeface="Roboto Condensed Bold"/>
              </a:rPr>
              <a:t>ng.</a:t>
            </a:r>
          </a:p>
        </p:txBody>
      </p:sp>
    </p:spTree>
    <p:extLst>
      <p:ext uri="{BB962C8B-B14F-4D97-AF65-F5344CB8AC3E}">
        <p14:creationId xmlns:p14="http://schemas.microsoft.com/office/powerpoint/2010/main" val="1107552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1570</Words>
  <Application>Microsoft Office PowerPoint</Application>
  <PresentationFormat>Custom</PresentationFormat>
  <Paragraphs>147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Fraunces Bold</vt:lpstr>
      <vt:lpstr>Roboto Condensed</vt:lpstr>
      <vt:lpstr>PMingLiU-ExtB</vt:lpstr>
      <vt:lpstr>Calibri</vt:lpstr>
      <vt:lpstr>#9Slide06 SVNWendi Bold</vt:lpstr>
      <vt:lpstr>Roboto Condensed Bold</vt:lpstr>
      <vt:lpstr>#9Slide06 SVNWendi</vt:lpstr>
      <vt:lpstr>Times New Roman</vt:lpstr>
      <vt:lpstr>Roboto Condensed Bold Italics</vt:lpstr>
      <vt:lpstr>Arial</vt:lpstr>
      <vt:lpstr>华康海报体W12</vt:lpstr>
      <vt:lpstr>#9Slide06 SVNSlow Attack</vt:lpstr>
      <vt:lpstr>Office Theme</vt:lpstr>
      <vt:lpstr>PowerPoint Presentation</vt:lpstr>
      <vt:lpstr>MỤC TIÊU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L6 CD - B4 - THỰC HÀNH TIẾNG VIỆT</dc:title>
  <cp:lastModifiedBy>Administrator</cp:lastModifiedBy>
  <cp:revision>70</cp:revision>
  <dcterms:created xsi:type="dcterms:W3CDTF">2006-08-16T00:00:00Z</dcterms:created>
  <dcterms:modified xsi:type="dcterms:W3CDTF">2024-01-16T14:22:58Z</dcterms:modified>
  <dc:identifier>DAFNOUa7a_k</dc:identifier>
</cp:coreProperties>
</file>