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697" r:id="rId4"/>
    <p:sldMasterId id="2147483709" r:id="rId5"/>
  </p:sldMasterIdLst>
  <p:notesMasterIdLst>
    <p:notesMasterId r:id="rId37"/>
  </p:notesMasterIdLst>
  <p:sldIdLst>
    <p:sldId id="292" r:id="rId6"/>
    <p:sldId id="278" r:id="rId7"/>
    <p:sldId id="279" r:id="rId8"/>
    <p:sldId id="280" r:id="rId9"/>
    <p:sldId id="259" r:id="rId10"/>
    <p:sldId id="281" r:id="rId11"/>
    <p:sldId id="283" r:id="rId12"/>
    <p:sldId id="284" r:id="rId13"/>
    <p:sldId id="286" r:id="rId14"/>
    <p:sldId id="285" r:id="rId15"/>
    <p:sldId id="282" r:id="rId16"/>
    <p:sldId id="291" r:id="rId17"/>
    <p:sldId id="262" r:id="rId18"/>
    <p:sldId id="263" r:id="rId19"/>
    <p:sldId id="265" r:id="rId20"/>
    <p:sldId id="266" r:id="rId21"/>
    <p:sldId id="264" r:id="rId22"/>
    <p:sldId id="268" r:id="rId23"/>
    <p:sldId id="287" r:id="rId24"/>
    <p:sldId id="269" r:id="rId25"/>
    <p:sldId id="270" r:id="rId26"/>
    <p:sldId id="271" r:id="rId27"/>
    <p:sldId id="288" r:id="rId28"/>
    <p:sldId id="272" r:id="rId29"/>
    <p:sldId id="289" r:id="rId30"/>
    <p:sldId id="290" r:id="rId31"/>
    <p:sldId id="273" r:id="rId32"/>
    <p:sldId id="274" r:id="rId33"/>
    <p:sldId id="275" r:id="rId34"/>
    <p:sldId id="276" r:id="rId35"/>
    <p:sldId id="277" r:id="rId36"/>
  </p:sldIdLst>
  <p:sldSz cx="15544800" cy="8229600"/>
  <p:notesSz cx="6858000" cy="9144000"/>
  <p:defaultTextStyle>
    <a:defPPr>
      <a:defRPr lang="en-US"/>
    </a:defPPr>
    <a:lvl1pPr marL="0" algn="l" defTabSz="948609" rtl="0" eaLnBrk="1" latinLnBrk="0" hangingPunct="1">
      <a:defRPr sz="1900" kern="1200">
        <a:solidFill>
          <a:schemeClr val="tx1"/>
        </a:solidFill>
        <a:latin typeface="+mn-lt"/>
        <a:ea typeface="+mn-ea"/>
        <a:cs typeface="+mn-cs"/>
      </a:defRPr>
    </a:lvl1pPr>
    <a:lvl2pPr marL="474307" algn="l" defTabSz="948609" rtl="0" eaLnBrk="1" latinLnBrk="0" hangingPunct="1">
      <a:defRPr sz="1900" kern="1200">
        <a:solidFill>
          <a:schemeClr val="tx1"/>
        </a:solidFill>
        <a:latin typeface="+mn-lt"/>
        <a:ea typeface="+mn-ea"/>
        <a:cs typeface="+mn-cs"/>
      </a:defRPr>
    </a:lvl2pPr>
    <a:lvl3pPr marL="948609" algn="l" defTabSz="948609" rtl="0" eaLnBrk="1" latinLnBrk="0" hangingPunct="1">
      <a:defRPr sz="1900" kern="1200">
        <a:solidFill>
          <a:schemeClr val="tx1"/>
        </a:solidFill>
        <a:latin typeface="+mn-lt"/>
        <a:ea typeface="+mn-ea"/>
        <a:cs typeface="+mn-cs"/>
      </a:defRPr>
    </a:lvl3pPr>
    <a:lvl4pPr marL="1422908" algn="l" defTabSz="948609" rtl="0" eaLnBrk="1" latinLnBrk="0" hangingPunct="1">
      <a:defRPr sz="1900" kern="1200">
        <a:solidFill>
          <a:schemeClr val="tx1"/>
        </a:solidFill>
        <a:latin typeface="+mn-lt"/>
        <a:ea typeface="+mn-ea"/>
        <a:cs typeface="+mn-cs"/>
      </a:defRPr>
    </a:lvl4pPr>
    <a:lvl5pPr marL="1897214" algn="l" defTabSz="948609" rtl="0" eaLnBrk="1" latinLnBrk="0" hangingPunct="1">
      <a:defRPr sz="1900" kern="1200">
        <a:solidFill>
          <a:schemeClr val="tx1"/>
        </a:solidFill>
        <a:latin typeface="+mn-lt"/>
        <a:ea typeface="+mn-ea"/>
        <a:cs typeface="+mn-cs"/>
      </a:defRPr>
    </a:lvl5pPr>
    <a:lvl6pPr marL="2371517" algn="l" defTabSz="948609" rtl="0" eaLnBrk="1" latinLnBrk="0" hangingPunct="1">
      <a:defRPr sz="1900" kern="1200">
        <a:solidFill>
          <a:schemeClr val="tx1"/>
        </a:solidFill>
        <a:latin typeface="+mn-lt"/>
        <a:ea typeface="+mn-ea"/>
        <a:cs typeface="+mn-cs"/>
      </a:defRPr>
    </a:lvl6pPr>
    <a:lvl7pPr marL="2845826" algn="l" defTabSz="948609" rtl="0" eaLnBrk="1" latinLnBrk="0" hangingPunct="1">
      <a:defRPr sz="1900" kern="1200">
        <a:solidFill>
          <a:schemeClr val="tx1"/>
        </a:solidFill>
        <a:latin typeface="+mn-lt"/>
        <a:ea typeface="+mn-ea"/>
        <a:cs typeface="+mn-cs"/>
      </a:defRPr>
    </a:lvl7pPr>
    <a:lvl8pPr marL="3320128" algn="l" defTabSz="948609" rtl="0" eaLnBrk="1" latinLnBrk="0" hangingPunct="1">
      <a:defRPr sz="1900" kern="1200">
        <a:solidFill>
          <a:schemeClr val="tx1"/>
        </a:solidFill>
        <a:latin typeface="+mn-lt"/>
        <a:ea typeface="+mn-ea"/>
        <a:cs typeface="+mn-cs"/>
      </a:defRPr>
    </a:lvl8pPr>
    <a:lvl9pPr marL="3794427" algn="l" defTabSz="948609"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8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FFCCCC"/>
    <a:srgbClr val="FFCC99"/>
    <a:srgbClr val="FFFF99"/>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78" y="228"/>
      </p:cViewPr>
      <p:guideLst>
        <p:guide orient="horz" pos="2592"/>
        <p:guide pos="48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029EB6-D446-410F-B088-1EF9A41F0D58}" type="datetimeFigureOut">
              <a:rPr lang="en-US" smtClean="0"/>
              <a:t>1/30/2023</a:t>
            </a:fld>
            <a:endParaRPr lang="en-US"/>
          </a:p>
        </p:txBody>
      </p:sp>
      <p:sp>
        <p:nvSpPr>
          <p:cNvPr id="4" name="Slide Image Placeholder 3"/>
          <p:cNvSpPr>
            <a:spLocks noGrp="1" noRot="1" noChangeAspect="1"/>
          </p:cNvSpPr>
          <p:nvPr>
            <p:ph type="sldImg" idx="2"/>
          </p:nvPr>
        </p:nvSpPr>
        <p:spPr>
          <a:xfrm>
            <a:off x="190500" y="685800"/>
            <a:ext cx="6477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603872-40F2-45D4-9587-34B16FA156B2}" type="slidenum">
              <a:rPr lang="en-US" smtClean="0"/>
              <a:t>‹#›</a:t>
            </a:fld>
            <a:endParaRPr lang="en-US"/>
          </a:p>
        </p:txBody>
      </p:sp>
    </p:spTree>
    <p:extLst>
      <p:ext uri="{BB962C8B-B14F-4D97-AF65-F5344CB8AC3E}">
        <p14:creationId xmlns:p14="http://schemas.microsoft.com/office/powerpoint/2010/main" val="4123106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10243" name="Notes Placeholder 2"/>
          <p:cNvSpPr>
            <a:spLocks noGrp="1"/>
          </p:cNvSpPr>
          <p:nvPr>
            <p:ph type="body" idx="1"/>
          </p:nvPr>
        </p:nvSpPr>
        <p:spPr/>
        <p:txBody>
          <a:bodyPr/>
          <a:lstStyle/>
          <a:p>
            <a:endParaRPr lang="vi-VN"/>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eaLnBrk="0" hangingPunct="0">
              <a:defRPr/>
            </a:pPr>
            <a:fld id="{A7260D79-E4A8-463C-A423-82373F2EC622}" type="slidenum">
              <a:rPr lang="vi-VN" sz="1200">
                <a:latin typeface="Arial" charset="0"/>
                <a:cs typeface="+mn-cs"/>
              </a:rPr>
              <a:pPr algn="r" eaLnBrk="0" hangingPunct="0">
                <a:defRPr/>
              </a:pPr>
              <a:t>4</a:t>
            </a:fld>
            <a:endParaRPr lang="vi-VN" sz="1200">
              <a:latin typeface="Arial" charset="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65860" y="2557066"/>
            <a:ext cx="13213080" cy="1764030"/>
          </a:xfrm>
        </p:spPr>
        <p:txBody>
          <a:bodyPr/>
          <a:lstStyle/>
          <a:p>
            <a:r>
              <a:rPr lang="en-US"/>
              <a:t>Click to edit Master title style</a:t>
            </a:r>
          </a:p>
        </p:txBody>
      </p:sp>
      <p:sp>
        <p:nvSpPr>
          <p:cNvPr id="3" name="Subtitle 2"/>
          <p:cNvSpPr>
            <a:spLocks noGrp="1"/>
          </p:cNvSpPr>
          <p:nvPr>
            <p:ph type="subTitle" idx="1"/>
          </p:nvPr>
        </p:nvSpPr>
        <p:spPr>
          <a:xfrm>
            <a:off x="2331720" y="4663440"/>
            <a:ext cx="10881360" cy="2103120"/>
          </a:xfrm>
        </p:spPr>
        <p:txBody>
          <a:bodyPr/>
          <a:lstStyle>
            <a:lvl1pPr marL="0" indent="0" algn="ctr">
              <a:buNone/>
              <a:defRPr/>
            </a:lvl1pPr>
            <a:lvl2pPr marL="474099" indent="0" algn="ctr">
              <a:buNone/>
              <a:defRPr/>
            </a:lvl2pPr>
            <a:lvl3pPr marL="948184" indent="0" algn="ctr">
              <a:buNone/>
              <a:defRPr/>
            </a:lvl3pPr>
            <a:lvl4pPr marL="1422272" indent="0" algn="ctr">
              <a:buNone/>
              <a:defRPr/>
            </a:lvl4pPr>
            <a:lvl5pPr marL="1896364" indent="0" algn="ctr">
              <a:buNone/>
              <a:defRPr/>
            </a:lvl5pPr>
            <a:lvl6pPr marL="2370454" indent="0" algn="ctr">
              <a:buNone/>
              <a:defRPr/>
            </a:lvl6pPr>
            <a:lvl7pPr marL="2844546" indent="0" algn="ctr">
              <a:buNone/>
              <a:defRPr/>
            </a:lvl7pPr>
            <a:lvl8pPr marL="3318636" indent="0" algn="ctr">
              <a:buNone/>
              <a:defRPr/>
            </a:lvl8pPr>
            <a:lvl9pPr marL="3792725"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11A0E1-3C14-4CDD-AB6C-CD9B6B6B662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841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439226-C2CA-41BF-9BCF-5A909AAE5FF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1337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269982" y="330070"/>
            <a:ext cx="3497580" cy="702183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7242" y="330070"/>
            <a:ext cx="10233660" cy="70218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686EFC-3781-4DC4-A02C-A158B934F1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6365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65860" y="2556514"/>
            <a:ext cx="13213080" cy="1764030"/>
          </a:xfrm>
        </p:spPr>
        <p:txBody>
          <a:bodyPr/>
          <a:lstStyle/>
          <a:p>
            <a:r>
              <a:rPr lang="en-US"/>
              <a:t>Click to edit Master title style</a:t>
            </a:r>
          </a:p>
        </p:txBody>
      </p:sp>
      <p:sp>
        <p:nvSpPr>
          <p:cNvPr id="3" name="Subtitle 2"/>
          <p:cNvSpPr>
            <a:spLocks noGrp="1"/>
          </p:cNvSpPr>
          <p:nvPr>
            <p:ph type="subTitle" idx="1"/>
          </p:nvPr>
        </p:nvSpPr>
        <p:spPr>
          <a:xfrm>
            <a:off x="2331720" y="4663440"/>
            <a:ext cx="10881360" cy="2103120"/>
          </a:xfrm>
        </p:spPr>
        <p:txBody>
          <a:bodyPr/>
          <a:lstStyle>
            <a:lvl1pPr marL="0" indent="0" algn="ctr">
              <a:buNone/>
              <a:defRPr/>
            </a:lvl1pPr>
            <a:lvl2pPr marL="678507" indent="0" algn="ctr">
              <a:buNone/>
              <a:defRPr/>
            </a:lvl2pPr>
            <a:lvl3pPr marL="1357012" indent="0" algn="ctr">
              <a:buNone/>
              <a:defRPr/>
            </a:lvl3pPr>
            <a:lvl4pPr marL="2035514" indent="0" algn="ctr">
              <a:buNone/>
              <a:defRPr/>
            </a:lvl4pPr>
            <a:lvl5pPr marL="2714020" indent="0" algn="ctr">
              <a:buNone/>
              <a:defRPr/>
            </a:lvl5pPr>
            <a:lvl6pPr marL="3392526" indent="0" algn="ctr">
              <a:buNone/>
              <a:defRPr/>
            </a:lvl6pPr>
            <a:lvl7pPr marL="4071029" indent="0" algn="ctr">
              <a:buNone/>
              <a:defRPr/>
            </a:lvl7pPr>
            <a:lvl8pPr marL="4749533" indent="0" algn="ctr">
              <a:buNone/>
              <a:defRPr/>
            </a:lvl8pPr>
            <a:lvl9pPr marL="542803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3BBF40-1382-4E99-8401-C2A29CE9E9D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2608015"/>
      </p:ext>
    </p:extLst>
  </p:cSld>
  <p:clrMapOvr>
    <a:masterClrMapping/>
  </p:clrMapOvr>
  <p:transition>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85F8F7-57A6-4F9F-B376-3494217CF0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63287942"/>
      </p:ext>
    </p:extLst>
  </p:cSld>
  <p:clrMapOvr>
    <a:masterClrMapping/>
  </p:clrMapOvr>
  <p:transition>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7932" y="5288284"/>
            <a:ext cx="13213080" cy="1634490"/>
          </a:xfrm>
        </p:spPr>
        <p:txBody>
          <a:bodyPr anchor="t"/>
          <a:lstStyle>
            <a:lvl1pPr algn="l">
              <a:defRPr sz="5900" b="1" cap="all"/>
            </a:lvl1pPr>
          </a:lstStyle>
          <a:p>
            <a:r>
              <a:rPr lang="en-US"/>
              <a:t>Click to edit Master title style</a:t>
            </a:r>
          </a:p>
        </p:txBody>
      </p:sp>
      <p:sp>
        <p:nvSpPr>
          <p:cNvPr id="3" name="Text Placeholder 2"/>
          <p:cNvSpPr>
            <a:spLocks noGrp="1"/>
          </p:cNvSpPr>
          <p:nvPr>
            <p:ph type="body" idx="1"/>
          </p:nvPr>
        </p:nvSpPr>
        <p:spPr>
          <a:xfrm>
            <a:off x="1227932" y="3488056"/>
            <a:ext cx="13213080" cy="1800224"/>
          </a:xfrm>
        </p:spPr>
        <p:txBody>
          <a:bodyPr anchor="b"/>
          <a:lstStyle>
            <a:lvl1pPr marL="0" indent="0">
              <a:buNone/>
              <a:defRPr sz="3000"/>
            </a:lvl1pPr>
            <a:lvl2pPr marL="678507" indent="0">
              <a:buNone/>
              <a:defRPr sz="2700"/>
            </a:lvl2pPr>
            <a:lvl3pPr marL="1357012" indent="0">
              <a:buNone/>
              <a:defRPr sz="2400"/>
            </a:lvl3pPr>
            <a:lvl4pPr marL="2035514" indent="0">
              <a:buNone/>
              <a:defRPr sz="2100"/>
            </a:lvl4pPr>
            <a:lvl5pPr marL="2714020" indent="0">
              <a:buNone/>
              <a:defRPr sz="2100"/>
            </a:lvl5pPr>
            <a:lvl6pPr marL="3392526" indent="0">
              <a:buNone/>
              <a:defRPr sz="2100"/>
            </a:lvl6pPr>
            <a:lvl7pPr marL="4071029" indent="0">
              <a:buNone/>
              <a:defRPr sz="2100"/>
            </a:lvl7pPr>
            <a:lvl8pPr marL="4749533" indent="0">
              <a:buNone/>
              <a:defRPr sz="2100"/>
            </a:lvl8pPr>
            <a:lvl9pPr marL="5428039" indent="0">
              <a:buNone/>
              <a:defRPr sz="21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A273E1-8BDF-4ADF-ABD1-AE8AB59A2E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8118466"/>
      </p:ext>
    </p:extLst>
  </p:cSld>
  <p:clrMapOvr>
    <a:masterClrMapping/>
  </p:clrMapOvr>
  <p:transition>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77240" y="1920240"/>
            <a:ext cx="6865620" cy="5431156"/>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901940" y="1920240"/>
            <a:ext cx="6865620" cy="5431156"/>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B1A922-1C2A-42A7-8B68-427E00FF75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2709134"/>
      </p:ext>
    </p:extLst>
  </p:cSld>
  <p:clrMapOvr>
    <a:masterClrMapping/>
  </p:clrMapOvr>
  <p:transition>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77240" y="1842136"/>
            <a:ext cx="6868320" cy="767714"/>
          </a:xfrm>
        </p:spPr>
        <p:txBody>
          <a:bodyPr anchor="b"/>
          <a:lstStyle>
            <a:lvl1pPr marL="0" indent="0">
              <a:buNone/>
              <a:defRPr sz="3600" b="1"/>
            </a:lvl1pPr>
            <a:lvl2pPr marL="678507" indent="0">
              <a:buNone/>
              <a:defRPr sz="3000" b="1"/>
            </a:lvl2pPr>
            <a:lvl3pPr marL="1357012" indent="0">
              <a:buNone/>
              <a:defRPr sz="2700" b="1"/>
            </a:lvl3pPr>
            <a:lvl4pPr marL="2035514" indent="0">
              <a:buNone/>
              <a:defRPr sz="2400" b="1"/>
            </a:lvl4pPr>
            <a:lvl5pPr marL="2714020" indent="0">
              <a:buNone/>
              <a:defRPr sz="2400" b="1"/>
            </a:lvl5pPr>
            <a:lvl6pPr marL="3392526" indent="0">
              <a:buNone/>
              <a:defRPr sz="2400" b="1"/>
            </a:lvl6pPr>
            <a:lvl7pPr marL="4071029" indent="0">
              <a:buNone/>
              <a:defRPr sz="2400" b="1"/>
            </a:lvl7pPr>
            <a:lvl8pPr marL="4749533" indent="0">
              <a:buNone/>
              <a:defRPr sz="2400" b="1"/>
            </a:lvl8pPr>
            <a:lvl9pPr marL="5428039" indent="0">
              <a:buNone/>
              <a:defRPr sz="2400" b="1"/>
            </a:lvl9pPr>
          </a:lstStyle>
          <a:p>
            <a:pPr lvl="0"/>
            <a:r>
              <a:rPr lang="en-US"/>
              <a:t>Click to edit Master text styles</a:t>
            </a:r>
          </a:p>
        </p:txBody>
      </p:sp>
      <p:sp>
        <p:nvSpPr>
          <p:cNvPr id="4" name="Content Placeholder 3"/>
          <p:cNvSpPr>
            <a:spLocks noGrp="1"/>
          </p:cNvSpPr>
          <p:nvPr>
            <p:ph sz="half" idx="2"/>
          </p:nvPr>
        </p:nvSpPr>
        <p:spPr>
          <a:xfrm>
            <a:off x="777240" y="2609850"/>
            <a:ext cx="6868320" cy="4741546"/>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96543" y="1842136"/>
            <a:ext cx="6871018" cy="767714"/>
          </a:xfrm>
        </p:spPr>
        <p:txBody>
          <a:bodyPr anchor="b"/>
          <a:lstStyle>
            <a:lvl1pPr marL="0" indent="0">
              <a:buNone/>
              <a:defRPr sz="3600" b="1"/>
            </a:lvl1pPr>
            <a:lvl2pPr marL="678507" indent="0">
              <a:buNone/>
              <a:defRPr sz="3000" b="1"/>
            </a:lvl2pPr>
            <a:lvl3pPr marL="1357012" indent="0">
              <a:buNone/>
              <a:defRPr sz="2700" b="1"/>
            </a:lvl3pPr>
            <a:lvl4pPr marL="2035514" indent="0">
              <a:buNone/>
              <a:defRPr sz="2400" b="1"/>
            </a:lvl4pPr>
            <a:lvl5pPr marL="2714020" indent="0">
              <a:buNone/>
              <a:defRPr sz="2400" b="1"/>
            </a:lvl5pPr>
            <a:lvl6pPr marL="3392526" indent="0">
              <a:buNone/>
              <a:defRPr sz="2400" b="1"/>
            </a:lvl6pPr>
            <a:lvl7pPr marL="4071029" indent="0">
              <a:buNone/>
              <a:defRPr sz="2400" b="1"/>
            </a:lvl7pPr>
            <a:lvl8pPr marL="4749533" indent="0">
              <a:buNone/>
              <a:defRPr sz="2400" b="1"/>
            </a:lvl8pPr>
            <a:lvl9pPr marL="5428039" indent="0">
              <a:buNone/>
              <a:defRPr sz="2400" b="1"/>
            </a:lvl9pPr>
          </a:lstStyle>
          <a:p>
            <a:pPr lvl="0"/>
            <a:r>
              <a:rPr lang="en-US"/>
              <a:t>Click to edit Master text styles</a:t>
            </a:r>
          </a:p>
        </p:txBody>
      </p:sp>
      <p:sp>
        <p:nvSpPr>
          <p:cNvPr id="6" name="Content Placeholder 5"/>
          <p:cNvSpPr>
            <a:spLocks noGrp="1"/>
          </p:cNvSpPr>
          <p:nvPr>
            <p:ph sz="quarter" idx="4"/>
          </p:nvPr>
        </p:nvSpPr>
        <p:spPr>
          <a:xfrm>
            <a:off x="7896543" y="2609850"/>
            <a:ext cx="6871018" cy="4741546"/>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558692C-64F4-4006-B07F-2354E0274B4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5984094"/>
      </p:ext>
    </p:extLst>
  </p:cSld>
  <p:clrMapOvr>
    <a:masterClrMapping/>
  </p:clrMapOvr>
  <p:transition>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C4325E9-DC8F-4FAD-A9EA-58D28486904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6592635"/>
      </p:ext>
    </p:extLst>
  </p:cSld>
  <p:clrMapOvr>
    <a:masterClrMapping/>
  </p:clrMapOvr>
  <p:transition>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CD306EC-9C4F-4004-A070-A91F57A4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84006953"/>
      </p:ext>
    </p:extLst>
  </p:cSld>
  <p:clrMapOvr>
    <a:masterClrMapping/>
  </p:clrMapOvr>
  <p:transition>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4" y="327660"/>
            <a:ext cx="5114132" cy="1394460"/>
          </a:xfrm>
        </p:spPr>
        <p:txBody>
          <a:bodyPr anchor="b"/>
          <a:lstStyle>
            <a:lvl1pPr algn="l">
              <a:defRPr sz="3000" b="1"/>
            </a:lvl1pPr>
          </a:lstStyle>
          <a:p>
            <a:r>
              <a:rPr lang="en-US"/>
              <a:t>Click to edit Master title style</a:t>
            </a:r>
          </a:p>
        </p:txBody>
      </p:sp>
      <p:sp>
        <p:nvSpPr>
          <p:cNvPr id="3" name="Content Placeholder 2"/>
          <p:cNvSpPr>
            <a:spLocks noGrp="1"/>
          </p:cNvSpPr>
          <p:nvPr>
            <p:ph idx="1"/>
          </p:nvPr>
        </p:nvSpPr>
        <p:spPr>
          <a:xfrm>
            <a:off x="6077585" y="327660"/>
            <a:ext cx="8689975" cy="7023736"/>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77244" y="1722120"/>
            <a:ext cx="5114132" cy="5629276"/>
          </a:xfrm>
        </p:spPr>
        <p:txBody>
          <a:bodyPr/>
          <a:lstStyle>
            <a:lvl1pPr marL="0" indent="0">
              <a:buNone/>
              <a:defRPr sz="2100"/>
            </a:lvl1pPr>
            <a:lvl2pPr marL="678507" indent="0">
              <a:buNone/>
              <a:defRPr sz="1800"/>
            </a:lvl2pPr>
            <a:lvl3pPr marL="1357012" indent="0">
              <a:buNone/>
              <a:defRPr sz="1500"/>
            </a:lvl3pPr>
            <a:lvl4pPr marL="2035514" indent="0">
              <a:buNone/>
              <a:defRPr sz="1300"/>
            </a:lvl4pPr>
            <a:lvl5pPr marL="2714020" indent="0">
              <a:buNone/>
              <a:defRPr sz="1300"/>
            </a:lvl5pPr>
            <a:lvl6pPr marL="3392526" indent="0">
              <a:buNone/>
              <a:defRPr sz="1300"/>
            </a:lvl6pPr>
            <a:lvl7pPr marL="4071029" indent="0">
              <a:buNone/>
              <a:defRPr sz="1300"/>
            </a:lvl7pPr>
            <a:lvl8pPr marL="4749533" indent="0">
              <a:buNone/>
              <a:defRPr sz="1300"/>
            </a:lvl8pPr>
            <a:lvl9pPr marL="5428039" indent="0">
              <a:buNone/>
              <a:defRPr sz="13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C594E9E-A2CC-46C5-91EA-C4A8466881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3974125"/>
      </p:ext>
    </p:extLst>
  </p:cSld>
  <p:clrMapOvr>
    <a:masterClrMapping/>
  </p:clrMapOvr>
  <p:transition>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913366-4BA3-4BB7-97AE-AA14F861CE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81694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6890" y="5760720"/>
            <a:ext cx="9326880" cy="680086"/>
          </a:xfrm>
        </p:spPr>
        <p:txBody>
          <a:bodyPr anchor="b"/>
          <a:lstStyle>
            <a:lvl1pPr algn="l">
              <a:defRPr sz="3000" b="1"/>
            </a:lvl1pPr>
          </a:lstStyle>
          <a:p>
            <a:r>
              <a:rPr lang="en-US"/>
              <a:t>Click to edit Master title style</a:t>
            </a:r>
          </a:p>
        </p:txBody>
      </p:sp>
      <p:sp>
        <p:nvSpPr>
          <p:cNvPr id="3" name="Picture Placeholder 2"/>
          <p:cNvSpPr>
            <a:spLocks noGrp="1"/>
          </p:cNvSpPr>
          <p:nvPr>
            <p:ph type="pic" idx="1"/>
          </p:nvPr>
        </p:nvSpPr>
        <p:spPr>
          <a:xfrm>
            <a:off x="3046890" y="735330"/>
            <a:ext cx="9326880" cy="4937760"/>
          </a:xfrm>
        </p:spPr>
        <p:txBody>
          <a:bodyPr/>
          <a:lstStyle>
            <a:lvl1pPr marL="0" indent="0">
              <a:buNone/>
              <a:defRPr sz="4800"/>
            </a:lvl1pPr>
            <a:lvl2pPr marL="678507" indent="0">
              <a:buNone/>
              <a:defRPr sz="4200"/>
            </a:lvl2pPr>
            <a:lvl3pPr marL="1357012" indent="0">
              <a:buNone/>
              <a:defRPr sz="3600"/>
            </a:lvl3pPr>
            <a:lvl4pPr marL="2035514" indent="0">
              <a:buNone/>
              <a:defRPr sz="3000"/>
            </a:lvl4pPr>
            <a:lvl5pPr marL="2714020" indent="0">
              <a:buNone/>
              <a:defRPr sz="3000"/>
            </a:lvl5pPr>
            <a:lvl6pPr marL="3392526" indent="0">
              <a:buNone/>
              <a:defRPr sz="3000"/>
            </a:lvl6pPr>
            <a:lvl7pPr marL="4071029" indent="0">
              <a:buNone/>
              <a:defRPr sz="3000"/>
            </a:lvl7pPr>
            <a:lvl8pPr marL="4749533" indent="0">
              <a:buNone/>
              <a:defRPr sz="3000"/>
            </a:lvl8pPr>
            <a:lvl9pPr marL="5428039" indent="0">
              <a:buNone/>
              <a:defRPr sz="3000"/>
            </a:lvl9pPr>
          </a:lstStyle>
          <a:p>
            <a:pPr lvl="0"/>
            <a:endParaRPr lang="en-US" noProof="0"/>
          </a:p>
        </p:txBody>
      </p:sp>
      <p:sp>
        <p:nvSpPr>
          <p:cNvPr id="4" name="Text Placeholder 3"/>
          <p:cNvSpPr>
            <a:spLocks noGrp="1"/>
          </p:cNvSpPr>
          <p:nvPr>
            <p:ph type="body" sz="half" idx="2"/>
          </p:nvPr>
        </p:nvSpPr>
        <p:spPr>
          <a:xfrm>
            <a:off x="3046890" y="6440806"/>
            <a:ext cx="9326880" cy="965834"/>
          </a:xfrm>
        </p:spPr>
        <p:txBody>
          <a:bodyPr/>
          <a:lstStyle>
            <a:lvl1pPr marL="0" indent="0">
              <a:buNone/>
              <a:defRPr sz="2100"/>
            </a:lvl1pPr>
            <a:lvl2pPr marL="678507" indent="0">
              <a:buNone/>
              <a:defRPr sz="1800"/>
            </a:lvl2pPr>
            <a:lvl3pPr marL="1357012" indent="0">
              <a:buNone/>
              <a:defRPr sz="1500"/>
            </a:lvl3pPr>
            <a:lvl4pPr marL="2035514" indent="0">
              <a:buNone/>
              <a:defRPr sz="1300"/>
            </a:lvl4pPr>
            <a:lvl5pPr marL="2714020" indent="0">
              <a:buNone/>
              <a:defRPr sz="1300"/>
            </a:lvl5pPr>
            <a:lvl6pPr marL="3392526" indent="0">
              <a:buNone/>
              <a:defRPr sz="1300"/>
            </a:lvl6pPr>
            <a:lvl7pPr marL="4071029" indent="0">
              <a:buNone/>
              <a:defRPr sz="1300"/>
            </a:lvl7pPr>
            <a:lvl8pPr marL="4749533" indent="0">
              <a:buNone/>
              <a:defRPr sz="1300"/>
            </a:lvl8pPr>
            <a:lvl9pPr marL="5428039" indent="0">
              <a:buNone/>
              <a:defRPr sz="13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C4ACE6-9DE3-4C68-97AD-EC4828CD70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4838992"/>
      </p:ext>
    </p:extLst>
  </p:cSld>
  <p:clrMapOvr>
    <a:masterClrMapping/>
  </p:clrMapOvr>
  <p:transition>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4D6448A-30A9-4B43-BC1C-E8614F75ED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0848874"/>
      </p:ext>
    </p:extLst>
  </p:cSld>
  <p:clrMapOvr>
    <a:masterClrMapping/>
  </p:clrMapOvr>
  <p:transition>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269980" y="329566"/>
            <a:ext cx="3497580" cy="702183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7240" y="329566"/>
            <a:ext cx="10233660" cy="70218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693D0AB-6921-47EA-B815-4EFE37592D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21346688"/>
      </p:ext>
    </p:extLst>
  </p:cSld>
  <p:clrMapOvr>
    <a:masterClrMapping/>
  </p:clrMapOvr>
  <p:transition>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77240" y="329566"/>
            <a:ext cx="13990320" cy="7021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EBDCEC-F14E-4572-813D-4C47F522E4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8217856"/>
      </p:ext>
    </p:extLst>
  </p:cSld>
  <p:clrMapOvr>
    <a:masterClrMapping/>
  </p:clrMapOvr>
  <p:transition>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65860" y="2556514"/>
            <a:ext cx="13213080" cy="1764030"/>
          </a:xfrm>
        </p:spPr>
        <p:txBody>
          <a:bodyPr/>
          <a:lstStyle/>
          <a:p>
            <a:r>
              <a:rPr lang="en-US"/>
              <a:t>Click to edit Master title style</a:t>
            </a:r>
          </a:p>
        </p:txBody>
      </p:sp>
      <p:sp>
        <p:nvSpPr>
          <p:cNvPr id="3" name="Subtitle 2"/>
          <p:cNvSpPr>
            <a:spLocks noGrp="1"/>
          </p:cNvSpPr>
          <p:nvPr>
            <p:ph type="subTitle" idx="1"/>
          </p:nvPr>
        </p:nvSpPr>
        <p:spPr>
          <a:xfrm>
            <a:off x="2331720" y="4663440"/>
            <a:ext cx="10881360" cy="2103120"/>
          </a:xfrm>
        </p:spPr>
        <p:txBody>
          <a:bodyPr/>
          <a:lstStyle>
            <a:lvl1pPr marL="0" indent="0" algn="ctr">
              <a:buNone/>
              <a:defRPr/>
            </a:lvl1pPr>
            <a:lvl2pPr marL="678674" indent="0" algn="ctr">
              <a:buNone/>
              <a:defRPr/>
            </a:lvl2pPr>
            <a:lvl3pPr marL="1357347" indent="0" algn="ctr">
              <a:buNone/>
              <a:defRPr/>
            </a:lvl3pPr>
            <a:lvl4pPr marL="2036018" indent="0" algn="ctr">
              <a:buNone/>
              <a:defRPr/>
            </a:lvl4pPr>
            <a:lvl5pPr marL="2714693" indent="0" algn="ctr">
              <a:buNone/>
              <a:defRPr/>
            </a:lvl5pPr>
            <a:lvl6pPr marL="3393367" indent="0" algn="ctr">
              <a:buNone/>
              <a:defRPr/>
            </a:lvl6pPr>
            <a:lvl7pPr marL="4072038" indent="0" algn="ctr">
              <a:buNone/>
              <a:defRPr/>
            </a:lvl7pPr>
            <a:lvl8pPr marL="4750710" indent="0" algn="ctr">
              <a:buNone/>
              <a:defRPr/>
            </a:lvl8pPr>
            <a:lvl9pPr marL="5429385"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7BF1DF-2C44-47E3-808C-330EE0D29E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47576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830DEF-2B40-43ED-BB96-533F9B3DFB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60231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7932" y="5288284"/>
            <a:ext cx="13213080" cy="1634490"/>
          </a:xfrm>
        </p:spPr>
        <p:txBody>
          <a:bodyPr anchor="t"/>
          <a:lstStyle>
            <a:lvl1pPr algn="l">
              <a:defRPr sz="5900" b="1" cap="all"/>
            </a:lvl1pPr>
          </a:lstStyle>
          <a:p>
            <a:r>
              <a:rPr lang="en-US"/>
              <a:t>Click to edit Master title style</a:t>
            </a:r>
          </a:p>
        </p:txBody>
      </p:sp>
      <p:sp>
        <p:nvSpPr>
          <p:cNvPr id="3" name="Text Placeholder 2"/>
          <p:cNvSpPr>
            <a:spLocks noGrp="1"/>
          </p:cNvSpPr>
          <p:nvPr>
            <p:ph type="body" idx="1"/>
          </p:nvPr>
        </p:nvSpPr>
        <p:spPr>
          <a:xfrm>
            <a:off x="1227932" y="3488056"/>
            <a:ext cx="13213080" cy="1800224"/>
          </a:xfrm>
        </p:spPr>
        <p:txBody>
          <a:bodyPr anchor="b"/>
          <a:lstStyle>
            <a:lvl1pPr marL="0" indent="0">
              <a:buNone/>
              <a:defRPr sz="3000"/>
            </a:lvl1pPr>
            <a:lvl2pPr marL="678674" indent="0">
              <a:buNone/>
              <a:defRPr sz="2700"/>
            </a:lvl2pPr>
            <a:lvl3pPr marL="1357347" indent="0">
              <a:buNone/>
              <a:defRPr sz="2400"/>
            </a:lvl3pPr>
            <a:lvl4pPr marL="2036018" indent="0">
              <a:buNone/>
              <a:defRPr sz="2100"/>
            </a:lvl4pPr>
            <a:lvl5pPr marL="2714693" indent="0">
              <a:buNone/>
              <a:defRPr sz="2100"/>
            </a:lvl5pPr>
            <a:lvl6pPr marL="3393367" indent="0">
              <a:buNone/>
              <a:defRPr sz="2100"/>
            </a:lvl6pPr>
            <a:lvl7pPr marL="4072038" indent="0">
              <a:buNone/>
              <a:defRPr sz="2100"/>
            </a:lvl7pPr>
            <a:lvl8pPr marL="4750710" indent="0">
              <a:buNone/>
              <a:defRPr sz="2100"/>
            </a:lvl8pPr>
            <a:lvl9pPr marL="5429385" indent="0">
              <a:buNone/>
              <a:defRPr sz="21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DCBC5F-9FDE-43FC-B671-033583F621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51653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77240" y="1920240"/>
            <a:ext cx="6865620" cy="5431156"/>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901940" y="1920240"/>
            <a:ext cx="6865620" cy="5431156"/>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8AE8AE3-AF44-4409-8070-F316F7BFAE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24603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77240" y="1842136"/>
            <a:ext cx="6868320" cy="767714"/>
          </a:xfrm>
        </p:spPr>
        <p:txBody>
          <a:bodyPr anchor="b"/>
          <a:lstStyle>
            <a:lvl1pPr marL="0" indent="0">
              <a:buNone/>
              <a:defRPr sz="3600" b="1"/>
            </a:lvl1pPr>
            <a:lvl2pPr marL="678674" indent="0">
              <a:buNone/>
              <a:defRPr sz="3000" b="1"/>
            </a:lvl2pPr>
            <a:lvl3pPr marL="1357347" indent="0">
              <a:buNone/>
              <a:defRPr sz="2700" b="1"/>
            </a:lvl3pPr>
            <a:lvl4pPr marL="2036018" indent="0">
              <a:buNone/>
              <a:defRPr sz="2400" b="1"/>
            </a:lvl4pPr>
            <a:lvl5pPr marL="2714693" indent="0">
              <a:buNone/>
              <a:defRPr sz="2400" b="1"/>
            </a:lvl5pPr>
            <a:lvl6pPr marL="3393367" indent="0">
              <a:buNone/>
              <a:defRPr sz="2400" b="1"/>
            </a:lvl6pPr>
            <a:lvl7pPr marL="4072038" indent="0">
              <a:buNone/>
              <a:defRPr sz="2400" b="1"/>
            </a:lvl7pPr>
            <a:lvl8pPr marL="4750710" indent="0">
              <a:buNone/>
              <a:defRPr sz="2400" b="1"/>
            </a:lvl8pPr>
            <a:lvl9pPr marL="5429385" indent="0">
              <a:buNone/>
              <a:defRPr sz="2400" b="1"/>
            </a:lvl9pPr>
          </a:lstStyle>
          <a:p>
            <a:pPr lvl="0"/>
            <a:r>
              <a:rPr lang="en-US"/>
              <a:t>Click to edit Master text styles</a:t>
            </a:r>
          </a:p>
        </p:txBody>
      </p:sp>
      <p:sp>
        <p:nvSpPr>
          <p:cNvPr id="4" name="Content Placeholder 3"/>
          <p:cNvSpPr>
            <a:spLocks noGrp="1"/>
          </p:cNvSpPr>
          <p:nvPr>
            <p:ph sz="half" idx="2"/>
          </p:nvPr>
        </p:nvSpPr>
        <p:spPr>
          <a:xfrm>
            <a:off x="777240" y="2609850"/>
            <a:ext cx="6868320" cy="4741546"/>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96543" y="1842136"/>
            <a:ext cx="6871018" cy="767714"/>
          </a:xfrm>
        </p:spPr>
        <p:txBody>
          <a:bodyPr anchor="b"/>
          <a:lstStyle>
            <a:lvl1pPr marL="0" indent="0">
              <a:buNone/>
              <a:defRPr sz="3600" b="1"/>
            </a:lvl1pPr>
            <a:lvl2pPr marL="678674" indent="0">
              <a:buNone/>
              <a:defRPr sz="3000" b="1"/>
            </a:lvl2pPr>
            <a:lvl3pPr marL="1357347" indent="0">
              <a:buNone/>
              <a:defRPr sz="2700" b="1"/>
            </a:lvl3pPr>
            <a:lvl4pPr marL="2036018" indent="0">
              <a:buNone/>
              <a:defRPr sz="2400" b="1"/>
            </a:lvl4pPr>
            <a:lvl5pPr marL="2714693" indent="0">
              <a:buNone/>
              <a:defRPr sz="2400" b="1"/>
            </a:lvl5pPr>
            <a:lvl6pPr marL="3393367" indent="0">
              <a:buNone/>
              <a:defRPr sz="2400" b="1"/>
            </a:lvl6pPr>
            <a:lvl7pPr marL="4072038" indent="0">
              <a:buNone/>
              <a:defRPr sz="2400" b="1"/>
            </a:lvl7pPr>
            <a:lvl8pPr marL="4750710" indent="0">
              <a:buNone/>
              <a:defRPr sz="2400" b="1"/>
            </a:lvl8pPr>
            <a:lvl9pPr marL="5429385" indent="0">
              <a:buNone/>
              <a:defRPr sz="2400" b="1"/>
            </a:lvl9pPr>
          </a:lstStyle>
          <a:p>
            <a:pPr lvl="0"/>
            <a:r>
              <a:rPr lang="en-US"/>
              <a:t>Click to edit Master text styles</a:t>
            </a:r>
          </a:p>
        </p:txBody>
      </p:sp>
      <p:sp>
        <p:nvSpPr>
          <p:cNvPr id="6" name="Content Placeholder 5"/>
          <p:cNvSpPr>
            <a:spLocks noGrp="1"/>
          </p:cNvSpPr>
          <p:nvPr>
            <p:ph sz="quarter" idx="4"/>
          </p:nvPr>
        </p:nvSpPr>
        <p:spPr>
          <a:xfrm>
            <a:off x="7896543" y="2609850"/>
            <a:ext cx="6871018" cy="4741546"/>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B911DF3-2B08-402E-89E0-E5773F4FA1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93632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7656955-863C-4250-AA70-A0C641A1DA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1118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7932" y="5288783"/>
            <a:ext cx="13213080" cy="1634490"/>
          </a:xfrm>
        </p:spPr>
        <p:txBody>
          <a:bodyPr anchor="t"/>
          <a:lstStyle>
            <a:lvl1pPr algn="l">
              <a:defRPr sz="4200" b="1" cap="all"/>
            </a:lvl1pPr>
          </a:lstStyle>
          <a:p>
            <a:r>
              <a:rPr lang="en-US"/>
              <a:t>Click to edit Master title style</a:t>
            </a:r>
          </a:p>
        </p:txBody>
      </p:sp>
      <p:sp>
        <p:nvSpPr>
          <p:cNvPr id="3" name="Text Placeholder 2"/>
          <p:cNvSpPr>
            <a:spLocks noGrp="1"/>
          </p:cNvSpPr>
          <p:nvPr>
            <p:ph type="body" idx="1"/>
          </p:nvPr>
        </p:nvSpPr>
        <p:spPr>
          <a:xfrm>
            <a:off x="1227932" y="3488056"/>
            <a:ext cx="13213080" cy="1800224"/>
          </a:xfrm>
        </p:spPr>
        <p:txBody>
          <a:bodyPr anchor="b"/>
          <a:lstStyle>
            <a:lvl1pPr marL="0" indent="0">
              <a:buNone/>
              <a:defRPr sz="2100"/>
            </a:lvl1pPr>
            <a:lvl2pPr marL="474099" indent="0">
              <a:buNone/>
              <a:defRPr sz="1900"/>
            </a:lvl2pPr>
            <a:lvl3pPr marL="948184" indent="0">
              <a:buNone/>
              <a:defRPr sz="1600"/>
            </a:lvl3pPr>
            <a:lvl4pPr marL="1422272" indent="0">
              <a:buNone/>
              <a:defRPr sz="1500"/>
            </a:lvl4pPr>
            <a:lvl5pPr marL="1896364" indent="0">
              <a:buNone/>
              <a:defRPr sz="1500"/>
            </a:lvl5pPr>
            <a:lvl6pPr marL="2370454" indent="0">
              <a:buNone/>
              <a:defRPr sz="1500"/>
            </a:lvl6pPr>
            <a:lvl7pPr marL="2844546" indent="0">
              <a:buNone/>
              <a:defRPr sz="1500"/>
            </a:lvl7pPr>
            <a:lvl8pPr marL="3318636" indent="0">
              <a:buNone/>
              <a:defRPr sz="1500"/>
            </a:lvl8pPr>
            <a:lvl9pPr marL="3792725" indent="0">
              <a:buNone/>
              <a:defRPr sz="15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278107-C021-4203-8F9D-7FABA4BB7B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02430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CDAB9A1-1217-4000-B4AD-210106380A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78038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4" y="327660"/>
            <a:ext cx="5114132" cy="1394460"/>
          </a:xfrm>
        </p:spPr>
        <p:txBody>
          <a:bodyPr anchor="b"/>
          <a:lstStyle>
            <a:lvl1pPr algn="l">
              <a:defRPr sz="3000" b="1"/>
            </a:lvl1pPr>
          </a:lstStyle>
          <a:p>
            <a:r>
              <a:rPr lang="en-US"/>
              <a:t>Click to edit Master title style</a:t>
            </a:r>
          </a:p>
        </p:txBody>
      </p:sp>
      <p:sp>
        <p:nvSpPr>
          <p:cNvPr id="3" name="Content Placeholder 2"/>
          <p:cNvSpPr>
            <a:spLocks noGrp="1"/>
          </p:cNvSpPr>
          <p:nvPr>
            <p:ph idx="1"/>
          </p:nvPr>
        </p:nvSpPr>
        <p:spPr>
          <a:xfrm>
            <a:off x="6077585" y="327660"/>
            <a:ext cx="8689975" cy="7023736"/>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77244" y="1722120"/>
            <a:ext cx="5114132" cy="5629276"/>
          </a:xfrm>
        </p:spPr>
        <p:txBody>
          <a:bodyPr/>
          <a:lstStyle>
            <a:lvl1pPr marL="0" indent="0">
              <a:buNone/>
              <a:defRPr sz="2100"/>
            </a:lvl1pPr>
            <a:lvl2pPr marL="678674" indent="0">
              <a:buNone/>
              <a:defRPr sz="1800"/>
            </a:lvl2pPr>
            <a:lvl3pPr marL="1357347" indent="0">
              <a:buNone/>
              <a:defRPr sz="1500"/>
            </a:lvl3pPr>
            <a:lvl4pPr marL="2036018" indent="0">
              <a:buNone/>
              <a:defRPr sz="1300"/>
            </a:lvl4pPr>
            <a:lvl5pPr marL="2714693" indent="0">
              <a:buNone/>
              <a:defRPr sz="1300"/>
            </a:lvl5pPr>
            <a:lvl6pPr marL="3393367" indent="0">
              <a:buNone/>
              <a:defRPr sz="1300"/>
            </a:lvl6pPr>
            <a:lvl7pPr marL="4072038" indent="0">
              <a:buNone/>
              <a:defRPr sz="1300"/>
            </a:lvl7pPr>
            <a:lvl8pPr marL="4750710" indent="0">
              <a:buNone/>
              <a:defRPr sz="1300"/>
            </a:lvl8pPr>
            <a:lvl9pPr marL="5429385" indent="0">
              <a:buNone/>
              <a:defRPr sz="13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C5C371-877A-4DB6-A8BD-D1CD85A371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679347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6890" y="5760720"/>
            <a:ext cx="9326880" cy="680086"/>
          </a:xfrm>
        </p:spPr>
        <p:txBody>
          <a:bodyPr anchor="b"/>
          <a:lstStyle>
            <a:lvl1pPr algn="l">
              <a:defRPr sz="3000" b="1"/>
            </a:lvl1pPr>
          </a:lstStyle>
          <a:p>
            <a:r>
              <a:rPr lang="en-US"/>
              <a:t>Click to edit Master title style</a:t>
            </a:r>
          </a:p>
        </p:txBody>
      </p:sp>
      <p:sp>
        <p:nvSpPr>
          <p:cNvPr id="3" name="Picture Placeholder 2"/>
          <p:cNvSpPr>
            <a:spLocks noGrp="1"/>
          </p:cNvSpPr>
          <p:nvPr>
            <p:ph type="pic" idx="1"/>
          </p:nvPr>
        </p:nvSpPr>
        <p:spPr>
          <a:xfrm>
            <a:off x="3046890" y="735330"/>
            <a:ext cx="9326880" cy="4937760"/>
          </a:xfrm>
        </p:spPr>
        <p:txBody>
          <a:bodyPr/>
          <a:lstStyle>
            <a:lvl1pPr marL="0" indent="0">
              <a:buNone/>
              <a:defRPr sz="4800"/>
            </a:lvl1pPr>
            <a:lvl2pPr marL="678674" indent="0">
              <a:buNone/>
              <a:defRPr sz="4200"/>
            </a:lvl2pPr>
            <a:lvl3pPr marL="1357347" indent="0">
              <a:buNone/>
              <a:defRPr sz="3600"/>
            </a:lvl3pPr>
            <a:lvl4pPr marL="2036018" indent="0">
              <a:buNone/>
              <a:defRPr sz="3000"/>
            </a:lvl4pPr>
            <a:lvl5pPr marL="2714693" indent="0">
              <a:buNone/>
              <a:defRPr sz="3000"/>
            </a:lvl5pPr>
            <a:lvl6pPr marL="3393367" indent="0">
              <a:buNone/>
              <a:defRPr sz="3000"/>
            </a:lvl6pPr>
            <a:lvl7pPr marL="4072038" indent="0">
              <a:buNone/>
              <a:defRPr sz="3000"/>
            </a:lvl7pPr>
            <a:lvl8pPr marL="4750710" indent="0">
              <a:buNone/>
              <a:defRPr sz="3000"/>
            </a:lvl8pPr>
            <a:lvl9pPr marL="5429385" indent="0">
              <a:buNone/>
              <a:defRPr sz="3000"/>
            </a:lvl9pPr>
          </a:lstStyle>
          <a:p>
            <a:pPr lvl="0"/>
            <a:endParaRPr lang="en-US" noProof="0"/>
          </a:p>
        </p:txBody>
      </p:sp>
      <p:sp>
        <p:nvSpPr>
          <p:cNvPr id="4" name="Text Placeholder 3"/>
          <p:cNvSpPr>
            <a:spLocks noGrp="1"/>
          </p:cNvSpPr>
          <p:nvPr>
            <p:ph type="body" sz="half" idx="2"/>
          </p:nvPr>
        </p:nvSpPr>
        <p:spPr>
          <a:xfrm>
            <a:off x="3046890" y="6440806"/>
            <a:ext cx="9326880" cy="965834"/>
          </a:xfrm>
        </p:spPr>
        <p:txBody>
          <a:bodyPr/>
          <a:lstStyle>
            <a:lvl1pPr marL="0" indent="0">
              <a:buNone/>
              <a:defRPr sz="2100"/>
            </a:lvl1pPr>
            <a:lvl2pPr marL="678674" indent="0">
              <a:buNone/>
              <a:defRPr sz="1800"/>
            </a:lvl2pPr>
            <a:lvl3pPr marL="1357347" indent="0">
              <a:buNone/>
              <a:defRPr sz="1500"/>
            </a:lvl3pPr>
            <a:lvl4pPr marL="2036018" indent="0">
              <a:buNone/>
              <a:defRPr sz="1300"/>
            </a:lvl4pPr>
            <a:lvl5pPr marL="2714693" indent="0">
              <a:buNone/>
              <a:defRPr sz="1300"/>
            </a:lvl5pPr>
            <a:lvl6pPr marL="3393367" indent="0">
              <a:buNone/>
              <a:defRPr sz="1300"/>
            </a:lvl6pPr>
            <a:lvl7pPr marL="4072038" indent="0">
              <a:buNone/>
              <a:defRPr sz="1300"/>
            </a:lvl7pPr>
            <a:lvl8pPr marL="4750710" indent="0">
              <a:buNone/>
              <a:defRPr sz="1300"/>
            </a:lvl8pPr>
            <a:lvl9pPr marL="5429385" indent="0">
              <a:buNone/>
              <a:defRPr sz="13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45D14BA-90BD-4D18-90E9-E6AA61F506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841488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818EAE-538D-406F-A6A0-ABE3441AE4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531519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269980" y="329566"/>
            <a:ext cx="3497580" cy="702183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7240" y="329566"/>
            <a:ext cx="10233660" cy="70218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44500C-88F4-4D5C-B3DF-5A82B5FB01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05022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65860" y="2556514"/>
            <a:ext cx="13213080" cy="1764030"/>
          </a:xfrm>
        </p:spPr>
        <p:txBody>
          <a:bodyPr/>
          <a:lstStyle/>
          <a:p>
            <a:r>
              <a:rPr lang="en-US"/>
              <a:t>Click to edit Master title style</a:t>
            </a:r>
          </a:p>
        </p:txBody>
      </p:sp>
      <p:sp>
        <p:nvSpPr>
          <p:cNvPr id="3" name="Subtitle 2"/>
          <p:cNvSpPr>
            <a:spLocks noGrp="1"/>
          </p:cNvSpPr>
          <p:nvPr>
            <p:ph type="subTitle" idx="1"/>
          </p:nvPr>
        </p:nvSpPr>
        <p:spPr>
          <a:xfrm>
            <a:off x="2331720" y="4663440"/>
            <a:ext cx="10881360" cy="2103120"/>
          </a:xfrm>
        </p:spPr>
        <p:txBody>
          <a:bodyPr/>
          <a:lstStyle>
            <a:lvl1pPr marL="0" indent="0" algn="ctr">
              <a:buNone/>
              <a:defRPr/>
            </a:lvl1pPr>
            <a:lvl2pPr marL="678925" indent="0" algn="ctr">
              <a:buNone/>
              <a:defRPr/>
            </a:lvl2pPr>
            <a:lvl3pPr marL="1357851" indent="0" algn="ctr">
              <a:buNone/>
              <a:defRPr/>
            </a:lvl3pPr>
            <a:lvl4pPr marL="2036776" indent="0" algn="ctr">
              <a:buNone/>
              <a:defRPr/>
            </a:lvl4pPr>
            <a:lvl5pPr marL="2715702" indent="0" algn="ctr">
              <a:buNone/>
              <a:defRPr/>
            </a:lvl5pPr>
            <a:lvl6pPr marL="3394628" indent="0" algn="ctr">
              <a:buNone/>
              <a:defRPr/>
            </a:lvl6pPr>
            <a:lvl7pPr marL="4073552" indent="0" algn="ctr">
              <a:buNone/>
              <a:defRPr/>
            </a:lvl7pPr>
            <a:lvl8pPr marL="4752476" indent="0" algn="ctr">
              <a:buNone/>
              <a:defRPr/>
            </a:lvl8pPr>
            <a:lvl9pPr marL="5431404"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7BF1DF-2C44-47E3-808C-330EE0D29E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83427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830DEF-2B40-43ED-BB96-533F9B3DFB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612695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7932" y="5288284"/>
            <a:ext cx="13213080" cy="1634490"/>
          </a:xfrm>
        </p:spPr>
        <p:txBody>
          <a:bodyPr anchor="t"/>
          <a:lstStyle>
            <a:lvl1pPr algn="l">
              <a:defRPr sz="5900" b="1" cap="all"/>
            </a:lvl1pPr>
          </a:lstStyle>
          <a:p>
            <a:r>
              <a:rPr lang="en-US"/>
              <a:t>Click to edit Master title style</a:t>
            </a:r>
          </a:p>
        </p:txBody>
      </p:sp>
      <p:sp>
        <p:nvSpPr>
          <p:cNvPr id="3" name="Text Placeholder 2"/>
          <p:cNvSpPr>
            <a:spLocks noGrp="1"/>
          </p:cNvSpPr>
          <p:nvPr>
            <p:ph type="body" idx="1"/>
          </p:nvPr>
        </p:nvSpPr>
        <p:spPr>
          <a:xfrm>
            <a:off x="1227932" y="3488056"/>
            <a:ext cx="13213080" cy="1800224"/>
          </a:xfrm>
        </p:spPr>
        <p:txBody>
          <a:bodyPr anchor="b"/>
          <a:lstStyle>
            <a:lvl1pPr marL="0" indent="0">
              <a:buNone/>
              <a:defRPr sz="3000"/>
            </a:lvl1pPr>
            <a:lvl2pPr marL="678925" indent="0">
              <a:buNone/>
              <a:defRPr sz="2700"/>
            </a:lvl2pPr>
            <a:lvl3pPr marL="1357851" indent="0">
              <a:buNone/>
              <a:defRPr sz="2400"/>
            </a:lvl3pPr>
            <a:lvl4pPr marL="2036776" indent="0">
              <a:buNone/>
              <a:defRPr sz="2100"/>
            </a:lvl4pPr>
            <a:lvl5pPr marL="2715702" indent="0">
              <a:buNone/>
              <a:defRPr sz="2100"/>
            </a:lvl5pPr>
            <a:lvl6pPr marL="3394628" indent="0">
              <a:buNone/>
              <a:defRPr sz="2100"/>
            </a:lvl6pPr>
            <a:lvl7pPr marL="4073552" indent="0">
              <a:buNone/>
              <a:defRPr sz="2100"/>
            </a:lvl7pPr>
            <a:lvl8pPr marL="4752476" indent="0">
              <a:buNone/>
              <a:defRPr sz="2100"/>
            </a:lvl8pPr>
            <a:lvl9pPr marL="5431404" indent="0">
              <a:buNone/>
              <a:defRPr sz="21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DCBC5F-9FDE-43FC-B671-033583F621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15178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77240" y="1920240"/>
            <a:ext cx="6865620" cy="5431156"/>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901940" y="1920240"/>
            <a:ext cx="6865620" cy="5431156"/>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8AE8AE3-AF44-4409-8070-F316F7BFAE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18029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77240" y="1842136"/>
            <a:ext cx="6868320" cy="767714"/>
          </a:xfrm>
        </p:spPr>
        <p:txBody>
          <a:bodyPr anchor="b"/>
          <a:lstStyle>
            <a:lvl1pPr marL="0" indent="0">
              <a:buNone/>
              <a:defRPr sz="3600" b="1"/>
            </a:lvl1pPr>
            <a:lvl2pPr marL="678925" indent="0">
              <a:buNone/>
              <a:defRPr sz="3000" b="1"/>
            </a:lvl2pPr>
            <a:lvl3pPr marL="1357851" indent="0">
              <a:buNone/>
              <a:defRPr sz="2700" b="1"/>
            </a:lvl3pPr>
            <a:lvl4pPr marL="2036776" indent="0">
              <a:buNone/>
              <a:defRPr sz="2400" b="1"/>
            </a:lvl4pPr>
            <a:lvl5pPr marL="2715702" indent="0">
              <a:buNone/>
              <a:defRPr sz="2400" b="1"/>
            </a:lvl5pPr>
            <a:lvl6pPr marL="3394628" indent="0">
              <a:buNone/>
              <a:defRPr sz="2400" b="1"/>
            </a:lvl6pPr>
            <a:lvl7pPr marL="4073552" indent="0">
              <a:buNone/>
              <a:defRPr sz="2400" b="1"/>
            </a:lvl7pPr>
            <a:lvl8pPr marL="4752476" indent="0">
              <a:buNone/>
              <a:defRPr sz="2400" b="1"/>
            </a:lvl8pPr>
            <a:lvl9pPr marL="5431404" indent="0">
              <a:buNone/>
              <a:defRPr sz="2400" b="1"/>
            </a:lvl9pPr>
          </a:lstStyle>
          <a:p>
            <a:pPr lvl="0"/>
            <a:r>
              <a:rPr lang="en-US"/>
              <a:t>Click to edit Master text styles</a:t>
            </a:r>
          </a:p>
        </p:txBody>
      </p:sp>
      <p:sp>
        <p:nvSpPr>
          <p:cNvPr id="4" name="Content Placeholder 3"/>
          <p:cNvSpPr>
            <a:spLocks noGrp="1"/>
          </p:cNvSpPr>
          <p:nvPr>
            <p:ph sz="half" idx="2"/>
          </p:nvPr>
        </p:nvSpPr>
        <p:spPr>
          <a:xfrm>
            <a:off x="777240" y="2609850"/>
            <a:ext cx="6868320" cy="4741546"/>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96543" y="1842136"/>
            <a:ext cx="6871018" cy="767714"/>
          </a:xfrm>
        </p:spPr>
        <p:txBody>
          <a:bodyPr anchor="b"/>
          <a:lstStyle>
            <a:lvl1pPr marL="0" indent="0">
              <a:buNone/>
              <a:defRPr sz="3600" b="1"/>
            </a:lvl1pPr>
            <a:lvl2pPr marL="678925" indent="0">
              <a:buNone/>
              <a:defRPr sz="3000" b="1"/>
            </a:lvl2pPr>
            <a:lvl3pPr marL="1357851" indent="0">
              <a:buNone/>
              <a:defRPr sz="2700" b="1"/>
            </a:lvl3pPr>
            <a:lvl4pPr marL="2036776" indent="0">
              <a:buNone/>
              <a:defRPr sz="2400" b="1"/>
            </a:lvl4pPr>
            <a:lvl5pPr marL="2715702" indent="0">
              <a:buNone/>
              <a:defRPr sz="2400" b="1"/>
            </a:lvl5pPr>
            <a:lvl6pPr marL="3394628" indent="0">
              <a:buNone/>
              <a:defRPr sz="2400" b="1"/>
            </a:lvl6pPr>
            <a:lvl7pPr marL="4073552" indent="0">
              <a:buNone/>
              <a:defRPr sz="2400" b="1"/>
            </a:lvl7pPr>
            <a:lvl8pPr marL="4752476" indent="0">
              <a:buNone/>
              <a:defRPr sz="2400" b="1"/>
            </a:lvl8pPr>
            <a:lvl9pPr marL="5431404" indent="0">
              <a:buNone/>
              <a:defRPr sz="2400" b="1"/>
            </a:lvl9pPr>
          </a:lstStyle>
          <a:p>
            <a:pPr lvl="0"/>
            <a:r>
              <a:rPr lang="en-US"/>
              <a:t>Click to edit Master text styles</a:t>
            </a:r>
          </a:p>
        </p:txBody>
      </p:sp>
      <p:sp>
        <p:nvSpPr>
          <p:cNvPr id="6" name="Content Placeholder 5"/>
          <p:cNvSpPr>
            <a:spLocks noGrp="1"/>
          </p:cNvSpPr>
          <p:nvPr>
            <p:ph sz="quarter" idx="4"/>
          </p:nvPr>
        </p:nvSpPr>
        <p:spPr>
          <a:xfrm>
            <a:off x="7896543" y="2609850"/>
            <a:ext cx="6871018" cy="4741546"/>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B911DF3-2B08-402E-89E0-E5773F4FA1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8944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77242" y="1920263"/>
            <a:ext cx="6865620" cy="5431156"/>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901942" y="1920263"/>
            <a:ext cx="6865620" cy="5431156"/>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DCA3CE-59B4-4CAD-A46A-A307DDD1FF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32893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7656955-863C-4250-AA70-A0C641A1DA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806628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CDAB9A1-1217-4000-B4AD-210106380A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19831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4" y="327660"/>
            <a:ext cx="5114132" cy="1394460"/>
          </a:xfrm>
        </p:spPr>
        <p:txBody>
          <a:bodyPr anchor="b"/>
          <a:lstStyle>
            <a:lvl1pPr algn="l">
              <a:defRPr sz="3000" b="1"/>
            </a:lvl1pPr>
          </a:lstStyle>
          <a:p>
            <a:r>
              <a:rPr lang="en-US"/>
              <a:t>Click to edit Master title style</a:t>
            </a:r>
          </a:p>
        </p:txBody>
      </p:sp>
      <p:sp>
        <p:nvSpPr>
          <p:cNvPr id="3" name="Content Placeholder 2"/>
          <p:cNvSpPr>
            <a:spLocks noGrp="1"/>
          </p:cNvSpPr>
          <p:nvPr>
            <p:ph idx="1"/>
          </p:nvPr>
        </p:nvSpPr>
        <p:spPr>
          <a:xfrm>
            <a:off x="6077585" y="327660"/>
            <a:ext cx="8689975" cy="7023736"/>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77244" y="1722120"/>
            <a:ext cx="5114132" cy="5629276"/>
          </a:xfrm>
        </p:spPr>
        <p:txBody>
          <a:bodyPr/>
          <a:lstStyle>
            <a:lvl1pPr marL="0" indent="0">
              <a:buNone/>
              <a:defRPr sz="2100"/>
            </a:lvl1pPr>
            <a:lvl2pPr marL="678925" indent="0">
              <a:buNone/>
              <a:defRPr sz="1800"/>
            </a:lvl2pPr>
            <a:lvl3pPr marL="1357851" indent="0">
              <a:buNone/>
              <a:defRPr sz="1500"/>
            </a:lvl3pPr>
            <a:lvl4pPr marL="2036776" indent="0">
              <a:buNone/>
              <a:defRPr sz="1300"/>
            </a:lvl4pPr>
            <a:lvl5pPr marL="2715702" indent="0">
              <a:buNone/>
              <a:defRPr sz="1300"/>
            </a:lvl5pPr>
            <a:lvl6pPr marL="3394628" indent="0">
              <a:buNone/>
              <a:defRPr sz="1300"/>
            </a:lvl6pPr>
            <a:lvl7pPr marL="4073552" indent="0">
              <a:buNone/>
              <a:defRPr sz="1300"/>
            </a:lvl7pPr>
            <a:lvl8pPr marL="4752476" indent="0">
              <a:buNone/>
              <a:defRPr sz="1300"/>
            </a:lvl8pPr>
            <a:lvl9pPr marL="5431404" indent="0">
              <a:buNone/>
              <a:defRPr sz="13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C5C371-877A-4DB6-A8BD-D1CD85A371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82474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6890" y="5760720"/>
            <a:ext cx="9326880" cy="680086"/>
          </a:xfrm>
        </p:spPr>
        <p:txBody>
          <a:bodyPr anchor="b"/>
          <a:lstStyle>
            <a:lvl1pPr algn="l">
              <a:defRPr sz="3000" b="1"/>
            </a:lvl1pPr>
          </a:lstStyle>
          <a:p>
            <a:r>
              <a:rPr lang="en-US"/>
              <a:t>Click to edit Master title style</a:t>
            </a:r>
          </a:p>
        </p:txBody>
      </p:sp>
      <p:sp>
        <p:nvSpPr>
          <p:cNvPr id="3" name="Picture Placeholder 2"/>
          <p:cNvSpPr>
            <a:spLocks noGrp="1"/>
          </p:cNvSpPr>
          <p:nvPr>
            <p:ph type="pic" idx="1"/>
          </p:nvPr>
        </p:nvSpPr>
        <p:spPr>
          <a:xfrm>
            <a:off x="3046890" y="735330"/>
            <a:ext cx="9326880" cy="4937760"/>
          </a:xfrm>
        </p:spPr>
        <p:txBody>
          <a:bodyPr/>
          <a:lstStyle>
            <a:lvl1pPr marL="0" indent="0">
              <a:buNone/>
              <a:defRPr sz="4800"/>
            </a:lvl1pPr>
            <a:lvl2pPr marL="678925" indent="0">
              <a:buNone/>
              <a:defRPr sz="4200"/>
            </a:lvl2pPr>
            <a:lvl3pPr marL="1357851" indent="0">
              <a:buNone/>
              <a:defRPr sz="3600"/>
            </a:lvl3pPr>
            <a:lvl4pPr marL="2036776" indent="0">
              <a:buNone/>
              <a:defRPr sz="3000"/>
            </a:lvl4pPr>
            <a:lvl5pPr marL="2715702" indent="0">
              <a:buNone/>
              <a:defRPr sz="3000"/>
            </a:lvl5pPr>
            <a:lvl6pPr marL="3394628" indent="0">
              <a:buNone/>
              <a:defRPr sz="3000"/>
            </a:lvl6pPr>
            <a:lvl7pPr marL="4073552" indent="0">
              <a:buNone/>
              <a:defRPr sz="3000"/>
            </a:lvl7pPr>
            <a:lvl8pPr marL="4752476" indent="0">
              <a:buNone/>
              <a:defRPr sz="3000"/>
            </a:lvl8pPr>
            <a:lvl9pPr marL="5431404" indent="0">
              <a:buNone/>
              <a:defRPr sz="3000"/>
            </a:lvl9pPr>
          </a:lstStyle>
          <a:p>
            <a:pPr lvl="0"/>
            <a:endParaRPr lang="en-US" noProof="0"/>
          </a:p>
        </p:txBody>
      </p:sp>
      <p:sp>
        <p:nvSpPr>
          <p:cNvPr id="4" name="Text Placeholder 3"/>
          <p:cNvSpPr>
            <a:spLocks noGrp="1"/>
          </p:cNvSpPr>
          <p:nvPr>
            <p:ph type="body" sz="half" idx="2"/>
          </p:nvPr>
        </p:nvSpPr>
        <p:spPr>
          <a:xfrm>
            <a:off x="3046890" y="6440806"/>
            <a:ext cx="9326880" cy="965834"/>
          </a:xfrm>
        </p:spPr>
        <p:txBody>
          <a:bodyPr/>
          <a:lstStyle>
            <a:lvl1pPr marL="0" indent="0">
              <a:buNone/>
              <a:defRPr sz="2100"/>
            </a:lvl1pPr>
            <a:lvl2pPr marL="678925" indent="0">
              <a:buNone/>
              <a:defRPr sz="1800"/>
            </a:lvl2pPr>
            <a:lvl3pPr marL="1357851" indent="0">
              <a:buNone/>
              <a:defRPr sz="1500"/>
            </a:lvl3pPr>
            <a:lvl4pPr marL="2036776" indent="0">
              <a:buNone/>
              <a:defRPr sz="1300"/>
            </a:lvl4pPr>
            <a:lvl5pPr marL="2715702" indent="0">
              <a:buNone/>
              <a:defRPr sz="1300"/>
            </a:lvl5pPr>
            <a:lvl6pPr marL="3394628" indent="0">
              <a:buNone/>
              <a:defRPr sz="1300"/>
            </a:lvl6pPr>
            <a:lvl7pPr marL="4073552" indent="0">
              <a:buNone/>
              <a:defRPr sz="1300"/>
            </a:lvl7pPr>
            <a:lvl8pPr marL="4752476" indent="0">
              <a:buNone/>
              <a:defRPr sz="1300"/>
            </a:lvl8pPr>
            <a:lvl9pPr marL="5431404" indent="0">
              <a:buNone/>
              <a:defRPr sz="13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45D14BA-90BD-4D18-90E9-E6AA61F506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179611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818EAE-538D-406F-A6A0-ABE3441AE4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78523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269980" y="329566"/>
            <a:ext cx="3497580" cy="702183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7240" y="329566"/>
            <a:ext cx="10233660" cy="70218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44500C-88F4-4D5C-B3DF-5A82B5FB01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67195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65860" y="2556511"/>
            <a:ext cx="13213080" cy="1764030"/>
          </a:xfrm>
        </p:spPr>
        <p:txBody>
          <a:bodyPr/>
          <a:lstStyle/>
          <a:p>
            <a:r>
              <a:rPr lang="en-US"/>
              <a:t>Click to edit Master title style</a:t>
            </a:r>
          </a:p>
        </p:txBody>
      </p:sp>
      <p:sp>
        <p:nvSpPr>
          <p:cNvPr id="3" name="Subtitle 2"/>
          <p:cNvSpPr>
            <a:spLocks noGrp="1"/>
          </p:cNvSpPr>
          <p:nvPr>
            <p:ph type="subTitle" idx="1"/>
          </p:nvPr>
        </p:nvSpPr>
        <p:spPr>
          <a:xfrm>
            <a:off x="2331720" y="4663440"/>
            <a:ext cx="10881360" cy="2103120"/>
          </a:xfrm>
        </p:spPr>
        <p:txBody>
          <a:bodyPr/>
          <a:lstStyle>
            <a:lvl1pPr marL="0" indent="0" algn="ctr">
              <a:buNone/>
              <a:defRPr/>
            </a:lvl1pPr>
            <a:lvl2pPr marL="679262" indent="0" algn="ctr">
              <a:buNone/>
              <a:defRPr/>
            </a:lvl2pPr>
            <a:lvl3pPr marL="1358524" indent="0" algn="ctr">
              <a:buNone/>
              <a:defRPr/>
            </a:lvl3pPr>
            <a:lvl4pPr marL="2037786" indent="0" algn="ctr">
              <a:buNone/>
              <a:defRPr/>
            </a:lvl4pPr>
            <a:lvl5pPr marL="2717048" indent="0" algn="ctr">
              <a:buNone/>
              <a:defRPr/>
            </a:lvl5pPr>
            <a:lvl6pPr marL="3396310" indent="0" algn="ctr">
              <a:buNone/>
              <a:defRPr/>
            </a:lvl6pPr>
            <a:lvl7pPr marL="4075572" indent="0" algn="ctr">
              <a:buNone/>
              <a:defRPr/>
            </a:lvl7pPr>
            <a:lvl8pPr marL="4754834" indent="0" algn="ctr">
              <a:buNone/>
              <a:defRPr/>
            </a:lvl8pPr>
            <a:lvl9pPr marL="543409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2FDEFD-5905-44C7-87A9-3A095D097730}" type="slidenum">
              <a:rPr lang="en-US"/>
              <a:pPr>
                <a:defRPr/>
              </a:pPr>
              <a:t>‹#›</a:t>
            </a:fld>
            <a:endParaRPr lang="en-US"/>
          </a:p>
        </p:txBody>
      </p:sp>
    </p:spTree>
    <p:extLst>
      <p:ext uri="{BB962C8B-B14F-4D97-AF65-F5344CB8AC3E}">
        <p14:creationId xmlns:p14="http://schemas.microsoft.com/office/powerpoint/2010/main" val="6485280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E3C4A2-DE7B-4E63-B35E-AE65DED1D687}" type="slidenum">
              <a:rPr lang="en-US"/>
              <a:pPr>
                <a:defRPr/>
              </a:pPr>
              <a:t>‹#›</a:t>
            </a:fld>
            <a:endParaRPr lang="en-US"/>
          </a:p>
        </p:txBody>
      </p:sp>
    </p:spTree>
    <p:extLst>
      <p:ext uri="{BB962C8B-B14F-4D97-AF65-F5344CB8AC3E}">
        <p14:creationId xmlns:p14="http://schemas.microsoft.com/office/powerpoint/2010/main" val="7169551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7932" y="5288281"/>
            <a:ext cx="13213080" cy="1634490"/>
          </a:xfrm>
        </p:spPr>
        <p:txBody>
          <a:bodyPr anchor="t"/>
          <a:lstStyle>
            <a:lvl1pPr algn="l">
              <a:defRPr sz="5900" b="1" cap="all"/>
            </a:lvl1pPr>
          </a:lstStyle>
          <a:p>
            <a:r>
              <a:rPr lang="en-US"/>
              <a:t>Click to edit Master title style</a:t>
            </a:r>
          </a:p>
        </p:txBody>
      </p:sp>
      <p:sp>
        <p:nvSpPr>
          <p:cNvPr id="3" name="Text Placeholder 2"/>
          <p:cNvSpPr>
            <a:spLocks noGrp="1"/>
          </p:cNvSpPr>
          <p:nvPr>
            <p:ph type="body" idx="1"/>
          </p:nvPr>
        </p:nvSpPr>
        <p:spPr>
          <a:xfrm>
            <a:off x="1227932" y="3488056"/>
            <a:ext cx="13213080" cy="1800224"/>
          </a:xfrm>
        </p:spPr>
        <p:txBody>
          <a:bodyPr anchor="b"/>
          <a:lstStyle>
            <a:lvl1pPr marL="0" indent="0">
              <a:buNone/>
              <a:defRPr sz="3000"/>
            </a:lvl1pPr>
            <a:lvl2pPr marL="679262" indent="0">
              <a:buNone/>
              <a:defRPr sz="2700"/>
            </a:lvl2pPr>
            <a:lvl3pPr marL="1358524" indent="0">
              <a:buNone/>
              <a:defRPr sz="2400"/>
            </a:lvl3pPr>
            <a:lvl4pPr marL="2037786" indent="0">
              <a:buNone/>
              <a:defRPr sz="2100"/>
            </a:lvl4pPr>
            <a:lvl5pPr marL="2717048" indent="0">
              <a:buNone/>
              <a:defRPr sz="2100"/>
            </a:lvl5pPr>
            <a:lvl6pPr marL="3396310" indent="0">
              <a:buNone/>
              <a:defRPr sz="2100"/>
            </a:lvl6pPr>
            <a:lvl7pPr marL="4075572" indent="0">
              <a:buNone/>
              <a:defRPr sz="2100"/>
            </a:lvl7pPr>
            <a:lvl8pPr marL="4754834" indent="0">
              <a:buNone/>
              <a:defRPr sz="2100"/>
            </a:lvl8pPr>
            <a:lvl9pPr marL="5434096" indent="0">
              <a:buNone/>
              <a:defRPr sz="21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C11374-D5A3-4A2D-96A6-B9ECCE51D649}" type="slidenum">
              <a:rPr lang="en-US"/>
              <a:pPr>
                <a:defRPr/>
              </a:pPr>
              <a:t>‹#›</a:t>
            </a:fld>
            <a:endParaRPr lang="en-US"/>
          </a:p>
        </p:txBody>
      </p:sp>
    </p:spTree>
    <p:extLst>
      <p:ext uri="{BB962C8B-B14F-4D97-AF65-F5344CB8AC3E}">
        <p14:creationId xmlns:p14="http://schemas.microsoft.com/office/powerpoint/2010/main" val="12715967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77240" y="1920240"/>
            <a:ext cx="6865620" cy="5431156"/>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901940" y="1920240"/>
            <a:ext cx="6865620" cy="5431156"/>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141C93-B0D3-42B8-BDB6-5D33E7585020}" type="slidenum">
              <a:rPr lang="en-US"/>
              <a:pPr>
                <a:defRPr/>
              </a:pPr>
              <a:t>‹#›</a:t>
            </a:fld>
            <a:endParaRPr lang="en-US"/>
          </a:p>
        </p:txBody>
      </p:sp>
    </p:spTree>
    <p:extLst>
      <p:ext uri="{BB962C8B-B14F-4D97-AF65-F5344CB8AC3E}">
        <p14:creationId xmlns:p14="http://schemas.microsoft.com/office/powerpoint/2010/main" val="2583494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77242" y="1842143"/>
            <a:ext cx="6868320" cy="767716"/>
          </a:xfrm>
        </p:spPr>
        <p:txBody>
          <a:bodyPr anchor="b"/>
          <a:lstStyle>
            <a:lvl1pPr marL="0" indent="0">
              <a:buNone/>
              <a:defRPr sz="2500" b="1"/>
            </a:lvl1pPr>
            <a:lvl2pPr marL="474099" indent="0">
              <a:buNone/>
              <a:defRPr sz="2100" b="1"/>
            </a:lvl2pPr>
            <a:lvl3pPr marL="948184" indent="0">
              <a:buNone/>
              <a:defRPr sz="1900" b="1"/>
            </a:lvl3pPr>
            <a:lvl4pPr marL="1422272" indent="0">
              <a:buNone/>
              <a:defRPr sz="1600" b="1"/>
            </a:lvl4pPr>
            <a:lvl5pPr marL="1896364" indent="0">
              <a:buNone/>
              <a:defRPr sz="1600" b="1"/>
            </a:lvl5pPr>
            <a:lvl6pPr marL="2370454" indent="0">
              <a:buNone/>
              <a:defRPr sz="1600" b="1"/>
            </a:lvl6pPr>
            <a:lvl7pPr marL="2844546" indent="0">
              <a:buNone/>
              <a:defRPr sz="1600" b="1"/>
            </a:lvl7pPr>
            <a:lvl8pPr marL="3318636" indent="0">
              <a:buNone/>
              <a:defRPr sz="1600" b="1"/>
            </a:lvl8pPr>
            <a:lvl9pPr marL="3792725" indent="0">
              <a:buNone/>
              <a:defRPr sz="1600" b="1"/>
            </a:lvl9pPr>
          </a:lstStyle>
          <a:p>
            <a:pPr lvl="0"/>
            <a:r>
              <a:rPr lang="en-US"/>
              <a:t>Click to edit Master text styles</a:t>
            </a:r>
          </a:p>
        </p:txBody>
      </p:sp>
      <p:sp>
        <p:nvSpPr>
          <p:cNvPr id="4" name="Content Placeholder 3"/>
          <p:cNvSpPr>
            <a:spLocks noGrp="1"/>
          </p:cNvSpPr>
          <p:nvPr>
            <p:ph sz="half" idx="2"/>
          </p:nvPr>
        </p:nvSpPr>
        <p:spPr>
          <a:xfrm>
            <a:off x="777242" y="2609863"/>
            <a:ext cx="6868320" cy="4741547"/>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96917" y="1842143"/>
            <a:ext cx="6871018" cy="767716"/>
          </a:xfrm>
        </p:spPr>
        <p:txBody>
          <a:bodyPr anchor="b"/>
          <a:lstStyle>
            <a:lvl1pPr marL="0" indent="0">
              <a:buNone/>
              <a:defRPr sz="2500" b="1"/>
            </a:lvl1pPr>
            <a:lvl2pPr marL="474099" indent="0">
              <a:buNone/>
              <a:defRPr sz="2100" b="1"/>
            </a:lvl2pPr>
            <a:lvl3pPr marL="948184" indent="0">
              <a:buNone/>
              <a:defRPr sz="1900" b="1"/>
            </a:lvl3pPr>
            <a:lvl4pPr marL="1422272" indent="0">
              <a:buNone/>
              <a:defRPr sz="1600" b="1"/>
            </a:lvl4pPr>
            <a:lvl5pPr marL="1896364" indent="0">
              <a:buNone/>
              <a:defRPr sz="1600" b="1"/>
            </a:lvl5pPr>
            <a:lvl6pPr marL="2370454" indent="0">
              <a:buNone/>
              <a:defRPr sz="1600" b="1"/>
            </a:lvl6pPr>
            <a:lvl7pPr marL="2844546" indent="0">
              <a:buNone/>
              <a:defRPr sz="1600" b="1"/>
            </a:lvl7pPr>
            <a:lvl8pPr marL="3318636" indent="0">
              <a:buNone/>
              <a:defRPr sz="1600" b="1"/>
            </a:lvl8pPr>
            <a:lvl9pPr marL="379272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96917" y="2609863"/>
            <a:ext cx="6871018" cy="4741547"/>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9D8BE35-E97A-4A42-8F4F-5F624E6ADB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71758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77240" y="1842136"/>
            <a:ext cx="6868320" cy="767714"/>
          </a:xfrm>
        </p:spPr>
        <p:txBody>
          <a:bodyPr anchor="b"/>
          <a:lstStyle>
            <a:lvl1pPr marL="0" indent="0">
              <a:buNone/>
              <a:defRPr sz="3600" b="1"/>
            </a:lvl1pPr>
            <a:lvl2pPr marL="679262" indent="0">
              <a:buNone/>
              <a:defRPr sz="3000" b="1"/>
            </a:lvl2pPr>
            <a:lvl3pPr marL="1358524" indent="0">
              <a:buNone/>
              <a:defRPr sz="2700" b="1"/>
            </a:lvl3pPr>
            <a:lvl4pPr marL="2037786" indent="0">
              <a:buNone/>
              <a:defRPr sz="2400" b="1"/>
            </a:lvl4pPr>
            <a:lvl5pPr marL="2717048" indent="0">
              <a:buNone/>
              <a:defRPr sz="2400" b="1"/>
            </a:lvl5pPr>
            <a:lvl6pPr marL="3396310" indent="0">
              <a:buNone/>
              <a:defRPr sz="2400" b="1"/>
            </a:lvl6pPr>
            <a:lvl7pPr marL="4075572" indent="0">
              <a:buNone/>
              <a:defRPr sz="2400" b="1"/>
            </a:lvl7pPr>
            <a:lvl8pPr marL="4754834" indent="0">
              <a:buNone/>
              <a:defRPr sz="2400" b="1"/>
            </a:lvl8pPr>
            <a:lvl9pPr marL="5434096" indent="0">
              <a:buNone/>
              <a:defRPr sz="2400" b="1"/>
            </a:lvl9pPr>
          </a:lstStyle>
          <a:p>
            <a:pPr lvl="0"/>
            <a:r>
              <a:rPr lang="en-US"/>
              <a:t>Click to edit Master text styles</a:t>
            </a:r>
          </a:p>
        </p:txBody>
      </p:sp>
      <p:sp>
        <p:nvSpPr>
          <p:cNvPr id="4" name="Content Placeholder 3"/>
          <p:cNvSpPr>
            <a:spLocks noGrp="1"/>
          </p:cNvSpPr>
          <p:nvPr>
            <p:ph sz="half" idx="2"/>
          </p:nvPr>
        </p:nvSpPr>
        <p:spPr>
          <a:xfrm>
            <a:off x="777240" y="2609850"/>
            <a:ext cx="6868320" cy="4741546"/>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96543" y="1842136"/>
            <a:ext cx="6871018" cy="767714"/>
          </a:xfrm>
        </p:spPr>
        <p:txBody>
          <a:bodyPr anchor="b"/>
          <a:lstStyle>
            <a:lvl1pPr marL="0" indent="0">
              <a:buNone/>
              <a:defRPr sz="3600" b="1"/>
            </a:lvl1pPr>
            <a:lvl2pPr marL="679262" indent="0">
              <a:buNone/>
              <a:defRPr sz="3000" b="1"/>
            </a:lvl2pPr>
            <a:lvl3pPr marL="1358524" indent="0">
              <a:buNone/>
              <a:defRPr sz="2700" b="1"/>
            </a:lvl3pPr>
            <a:lvl4pPr marL="2037786" indent="0">
              <a:buNone/>
              <a:defRPr sz="2400" b="1"/>
            </a:lvl4pPr>
            <a:lvl5pPr marL="2717048" indent="0">
              <a:buNone/>
              <a:defRPr sz="2400" b="1"/>
            </a:lvl5pPr>
            <a:lvl6pPr marL="3396310" indent="0">
              <a:buNone/>
              <a:defRPr sz="2400" b="1"/>
            </a:lvl6pPr>
            <a:lvl7pPr marL="4075572" indent="0">
              <a:buNone/>
              <a:defRPr sz="2400" b="1"/>
            </a:lvl7pPr>
            <a:lvl8pPr marL="4754834" indent="0">
              <a:buNone/>
              <a:defRPr sz="2400" b="1"/>
            </a:lvl8pPr>
            <a:lvl9pPr marL="5434096" indent="0">
              <a:buNone/>
              <a:defRPr sz="2400" b="1"/>
            </a:lvl9pPr>
          </a:lstStyle>
          <a:p>
            <a:pPr lvl="0"/>
            <a:r>
              <a:rPr lang="en-US"/>
              <a:t>Click to edit Master text styles</a:t>
            </a:r>
          </a:p>
        </p:txBody>
      </p:sp>
      <p:sp>
        <p:nvSpPr>
          <p:cNvPr id="6" name="Content Placeholder 5"/>
          <p:cNvSpPr>
            <a:spLocks noGrp="1"/>
          </p:cNvSpPr>
          <p:nvPr>
            <p:ph sz="quarter" idx="4"/>
          </p:nvPr>
        </p:nvSpPr>
        <p:spPr>
          <a:xfrm>
            <a:off x="7896543" y="2609850"/>
            <a:ext cx="6871018" cy="4741546"/>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8385A82-D752-4ACB-8699-9B46207454E9}" type="slidenum">
              <a:rPr lang="en-US"/>
              <a:pPr>
                <a:defRPr/>
              </a:pPr>
              <a:t>‹#›</a:t>
            </a:fld>
            <a:endParaRPr lang="en-US"/>
          </a:p>
        </p:txBody>
      </p:sp>
    </p:spTree>
    <p:extLst>
      <p:ext uri="{BB962C8B-B14F-4D97-AF65-F5344CB8AC3E}">
        <p14:creationId xmlns:p14="http://schemas.microsoft.com/office/powerpoint/2010/main" val="21582381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B906167-227B-41FF-8D21-367C494F5E59}" type="slidenum">
              <a:rPr lang="en-US"/>
              <a:pPr>
                <a:defRPr/>
              </a:pPr>
              <a:t>‹#›</a:t>
            </a:fld>
            <a:endParaRPr lang="en-US"/>
          </a:p>
        </p:txBody>
      </p:sp>
    </p:spTree>
    <p:extLst>
      <p:ext uri="{BB962C8B-B14F-4D97-AF65-F5344CB8AC3E}">
        <p14:creationId xmlns:p14="http://schemas.microsoft.com/office/powerpoint/2010/main" val="18442171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A9B46E-7743-419D-BB13-2BB504525E18}" type="slidenum">
              <a:rPr lang="en-US"/>
              <a:pPr>
                <a:defRPr/>
              </a:pPr>
              <a:t>‹#›</a:t>
            </a:fld>
            <a:endParaRPr lang="en-US"/>
          </a:p>
        </p:txBody>
      </p:sp>
    </p:spTree>
    <p:extLst>
      <p:ext uri="{BB962C8B-B14F-4D97-AF65-F5344CB8AC3E}">
        <p14:creationId xmlns:p14="http://schemas.microsoft.com/office/powerpoint/2010/main" val="28726520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1" y="327660"/>
            <a:ext cx="5114132" cy="1394460"/>
          </a:xfrm>
        </p:spPr>
        <p:txBody>
          <a:bodyPr anchor="b"/>
          <a:lstStyle>
            <a:lvl1pPr algn="l">
              <a:defRPr sz="3000" b="1"/>
            </a:lvl1pPr>
          </a:lstStyle>
          <a:p>
            <a:r>
              <a:rPr lang="en-US"/>
              <a:t>Click to edit Master title style</a:t>
            </a:r>
          </a:p>
        </p:txBody>
      </p:sp>
      <p:sp>
        <p:nvSpPr>
          <p:cNvPr id="3" name="Content Placeholder 2"/>
          <p:cNvSpPr>
            <a:spLocks noGrp="1"/>
          </p:cNvSpPr>
          <p:nvPr>
            <p:ph idx="1"/>
          </p:nvPr>
        </p:nvSpPr>
        <p:spPr>
          <a:xfrm>
            <a:off x="6077585" y="327660"/>
            <a:ext cx="8689975" cy="7023736"/>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77241" y="1722120"/>
            <a:ext cx="5114132" cy="5629276"/>
          </a:xfrm>
        </p:spPr>
        <p:txBody>
          <a:bodyPr/>
          <a:lstStyle>
            <a:lvl1pPr marL="0" indent="0">
              <a:buNone/>
              <a:defRPr sz="2100"/>
            </a:lvl1pPr>
            <a:lvl2pPr marL="679262" indent="0">
              <a:buNone/>
              <a:defRPr sz="1800"/>
            </a:lvl2pPr>
            <a:lvl3pPr marL="1358524" indent="0">
              <a:buNone/>
              <a:defRPr sz="1500"/>
            </a:lvl3pPr>
            <a:lvl4pPr marL="2037786" indent="0">
              <a:buNone/>
              <a:defRPr sz="1300"/>
            </a:lvl4pPr>
            <a:lvl5pPr marL="2717048" indent="0">
              <a:buNone/>
              <a:defRPr sz="1300"/>
            </a:lvl5pPr>
            <a:lvl6pPr marL="3396310" indent="0">
              <a:buNone/>
              <a:defRPr sz="1300"/>
            </a:lvl6pPr>
            <a:lvl7pPr marL="4075572" indent="0">
              <a:buNone/>
              <a:defRPr sz="1300"/>
            </a:lvl7pPr>
            <a:lvl8pPr marL="4754834" indent="0">
              <a:buNone/>
              <a:defRPr sz="1300"/>
            </a:lvl8pPr>
            <a:lvl9pPr marL="5434096" indent="0">
              <a:buNone/>
              <a:defRPr sz="13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D21D8A-6186-4FE4-A849-61F30E6FA08B}" type="slidenum">
              <a:rPr lang="en-US"/>
              <a:pPr>
                <a:defRPr/>
              </a:pPr>
              <a:t>‹#›</a:t>
            </a:fld>
            <a:endParaRPr lang="en-US"/>
          </a:p>
        </p:txBody>
      </p:sp>
    </p:spTree>
    <p:extLst>
      <p:ext uri="{BB962C8B-B14F-4D97-AF65-F5344CB8AC3E}">
        <p14:creationId xmlns:p14="http://schemas.microsoft.com/office/powerpoint/2010/main" val="11646139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6890" y="5760720"/>
            <a:ext cx="9326880" cy="680086"/>
          </a:xfrm>
        </p:spPr>
        <p:txBody>
          <a:bodyPr anchor="b"/>
          <a:lstStyle>
            <a:lvl1pPr algn="l">
              <a:defRPr sz="3000" b="1"/>
            </a:lvl1pPr>
          </a:lstStyle>
          <a:p>
            <a:r>
              <a:rPr lang="en-US"/>
              <a:t>Click to edit Master title style</a:t>
            </a:r>
          </a:p>
        </p:txBody>
      </p:sp>
      <p:sp>
        <p:nvSpPr>
          <p:cNvPr id="3" name="Picture Placeholder 2"/>
          <p:cNvSpPr>
            <a:spLocks noGrp="1"/>
          </p:cNvSpPr>
          <p:nvPr>
            <p:ph type="pic" idx="1"/>
          </p:nvPr>
        </p:nvSpPr>
        <p:spPr>
          <a:xfrm>
            <a:off x="3046890" y="735330"/>
            <a:ext cx="9326880" cy="4937760"/>
          </a:xfrm>
        </p:spPr>
        <p:txBody>
          <a:bodyPr/>
          <a:lstStyle>
            <a:lvl1pPr marL="0" indent="0">
              <a:buNone/>
              <a:defRPr sz="4800"/>
            </a:lvl1pPr>
            <a:lvl2pPr marL="679262" indent="0">
              <a:buNone/>
              <a:defRPr sz="4200"/>
            </a:lvl2pPr>
            <a:lvl3pPr marL="1358524" indent="0">
              <a:buNone/>
              <a:defRPr sz="3600"/>
            </a:lvl3pPr>
            <a:lvl4pPr marL="2037786" indent="0">
              <a:buNone/>
              <a:defRPr sz="3000"/>
            </a:lvl4pPr>
            <a:lvl5pPr marL="2717048" indent="0">
              <a:buNone/>
              <a:defRPr sz="3000"/>
            </a:lvl5pPr>
            <a:lvl6pPr marL="3396310" indent="0">
              <a:buNone/>
              <a:defRPr sz="3000"/>
            </a:lvl6pPr>
            <a:lvl7pPr marL="4075572" indent="0">
              <a:buNone/>
              <a:defRPr sz="3000"/>
            </a:lvl7pPr>
            <a:lvl8pPr marL="4754834" indent="0">
              <a:buNone/>
              <a:defRPr sz="3000"/>
            </a:lvl8pPr>
            <a:lvl9pPr marL="5434096" indent="0">
              <a:buNone/>
              <a:defRPr sz="3000"/>
            </a:lvl9pPr>
          </a:lstStyle>
          <a:p>
            <a:pPr lvl="0"/>
            <a:endParaRPr lang="en-US" noProof="0"/>
          </a:p>
        </p:txBody>
      </p:sp>
      <p:sp>
        <p:nvSpPr>
          <p:cNvPr id="4" name="Text Placeholder 3"/>
          <p:cNvSpPr>
            <a:spLocks noGrp="1"/>
          </p:cNvSpPr>
          <p:nvPr>
            <p:ph type="body" sz="half" idx="2"/>
          </p:nvPr>
        </p:nvSpPr>
        <p:spPr>
          <a:xfrm>
            <a:off x="3046890" y="6440806"/>
            <a:ext cx="9326880" cy="965834"/>
          </a:xfrm>
        </p:spPr>
        <p:txBody>
          <a:bodyPr/>
          <a:lstStyle>
            <a:lvl1pPr marL="0" indent="0">
              <a:buNone/>
              <a:defRPr sz="2100"/>
            </a:lvl1pPr>
            <a:lvl2pPr marL="679262" indent="0">
              <a:buNone/>
              <a:defRPr sz="1800"/>
            </a:lvl2pPr>
            <a:lvl3pPr marL="1358524" indent="0">
              <a:buNone/>
              <a:defRPr sz="1500"/>
            </a:lvl3pPr>
            <a:lvl4pPr marL="2037786" indent="0">
              <a:buNone/>
              <a:defRPr sz="1300"/>
            </a:lvl4pPr>
            <a:lvl5pPr marL="2717048" indent="0">
              <a:buNone/>
              <a:defRPr sz="1300"/>
            </a:lvl5pPr>
            <a:lvl6pPr marL="3396310" indent="0">
              <a:buNone/>
              <a:defRPr sz="1300"/>
            </a:lvl6pPr>
            <a:lvl7pPr marL="4075572" indent="0">
              <a:buNone/>
              <a:defRPr sz="1300"/>
            </a:lvl7pPr>
            <a:lvl8pPr marL="4754834" indent="0">
              <a:buNone/>
              <a:defRPr sz="1300"/>
            </a:lvl8pPr>
            <a:lvl9pPr marL="5434096" indent="0">
              <a:buNone/>
              <a:defRPr sz="13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12B02D-9424-41BF-9C99-01773B7273D7}" type="slidenum">
              <a:rPr lang="en-US"/>
              <a:pPr>
                <a:defRPr/>
              </a:pPr>
              <a:t>‹#›</a:t>
            </a:fld>
            <a:endParaRPr lang="en-US"/>
          </a:p>
        </p:txBody>
      </p:sp>
    </p:spTree>
    <p:extLst>
      <p:ext uri="{BB962C8B-B14F-4D97-AF65-F5344CB8AC3E}">
        <p14:creationId xmlns:p14="http://schemas.microsoft.com/office/powerpoint/2010/main" val="26807389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AE3415-C0A5-40F3-8DC9-BB7AF44615D7}" type="slidenum">
              <a:rPr lang="en-US"/>
              <a:pPr>
                <a:defRPr/>
              </a:pPr>
              <a:t>‹#›</a:t>
            </a:fld>
            <a:endParaRPr lang="en-US"/>
          </a:p>
        </p:txBody>
      </p:sp>
    </p:spTree>
    <p:extLst>
      <p:ext uri="{BB962C8B-B14F-4D97-AF65-F5344CB8AC3E}">
        <p14:creationId xmlns:p14="http://schemas.microsoft.com/office/powerpoint/2010/main" val="2542164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269980" y="329566"/>
            <a:ext cx="3497580" cy="702183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7240" y="329566"/>
            <a:ext cx="10233660" cy="70218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0ACE06-EECF-49A8-A551-19229D7C8A40}" type="slidenum">
              <a:rPr lang="en-US"/>
              <a:pPr>
                <a:defRPr/>
              </a:pPr>
              <a:t>‹#›</a:t>
            </a:fld>
            <a:endParaRPr lang="en-US"/>
          </a:p>
        </p:txBody>
      </p:sp>
    </p:spTree>
    <p:extLst>
      <p:ext uri="{BB962C8B-B14F-4D97-AF65-F5344CB8AC3E}">
        <p14:creationId xmlns:p14="http://schemas.microsoft.com/office/powerpoint/2010/main" val="22317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E1C96-4088-4617-ABD4-8013201969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903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F4E3EA4-BD8C-4DF2-9F7E-89D4BA3DEA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3545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74" y="327962"/>
            <a:ext cx="5114130" cy="1394461"/>
          </a:xfrm>
        </p:spPr>
        <p:txBody>
          <a:bodyPr anchor="b"/>
          <a:lstStyle>
            <a:lvl1pPr algn="l">
              <a:defRPr sz="2100" b="1"/>
            </a:lvl1pPr>
          </a:lstStyle>
          <a:p>
            <a:r>
              <a:rPr lang="en-US"/>
              <a:t>Click to edit Master title style</a:t>
            </a:r>
          </a:p>
        </p:txBody>
      </p:sp>
      <p:sp>
        <p:nvSpPr>
          <p:cNvPr id="3" name="Content Placeholder 2"/>
          <p:cNvSpPr>
            <a:spLocks noGrp="1"/>
          </p:cNvSpPr>
          <p:nvPr>
            <p:ph idx="1"/>
          </p:nvPr>
        </p:nvSpPr>
        <p:spPr>
          <a:xfrm>
            <a:off x="6077603" y="328217"/>
            <a:ext cx="8689977" cy="7023736"/>
          </a:xfrm>
        </p:spPr>
        <p:txBody>
          <a:bodyPr/>
          <a:lstStyle>
            <a:lvl1pPr>
              <a:defRPr sz="34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77274" y="1722126"/>
            <a:ext cx="5114130" cy="5629276"/>
          </a:xfrm>
        </p:spPr>
        <p:txBody>
          <a:bodyPr/>
          <a:lstStyle>
            <a:lvl1pPr marL="0" indent="0">
              <a:buNone/>
              <a:defRPr sz="1500"/>
            </a:lvl1pPr>
            <a:lvl2pPr marL="474099" indent="0">
              <a:buNone/>
              <a:defRPr sz="1200"/>
            </a:lvl2pPr>
            <a:lvl3pPr marL="948184" indent="0">
              <a:buNone/>
              <a:defRPr sz="1000"/>
            </a:lvl3pPr>
            <a:lvl4pPr marL="1422272" indent="0">
              <a:buNone/>
              <a:defRPr sz="900"/>
            </a:lvl4pPr>
            <a:lvl5pPr marL="1896364" indent="0">
              <a:buNone/>
              <a:defRPr sz="900"/>
            </a:lvl5pPr>
            <a:lvl6pPr marL="2370454" indent="0">
              <a:buNone/>
              <a:defRPr sz="900"/>
            </a:lvl6pPr>
            <a:lvl7pPr marL="2844546" indent="0">
              <a:buNone/>
              <a:defRPr sz="900"/>
            </a:lvl7pPr>
            <a:lvl8pPr marL="3318636" indent="0">
              <a:buNone/>
              <a:defRPr sz="900"/>
            </a:lvl8pPr>
            <a:lvl9pPr marL="379272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AED86BD-0A8A-481E-ABA1-275CB679C7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7415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6890" y="5761023"/>
            <a:ext cx="9326880" cy="680087"/>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3046890" y="735330"/>
            <a:ext cx="9326880" cy="4937760"/>
          </a:xfrm>
        </p:spPr>
        <p:txBody>
          <a:bodyPr/>
          <a:lstStyle>
            <a:lvl1pPr marL="0" indent="0">
              <a:buNone/>
              <a:defRPr sz="3400"/>
            </a:lvl1pPr>
            <a:lvl2pPr marL="474099" indent="0">
              <a:buNone/>
              <a:defRPr sz="3000"/>
            </a:lvl2pPr>
            <a:lvl3pPr marL="948184" indent="0">
              <a:buNone/>
              <a:defRPr sz="2500"/>
            </a:lvl3pPr>
            <a:lvl4pPr marL="1422272" indent="0">
              <a:buNone/>
              <a:defRPr sz="2100"/>
            </a:lvl4pPr>
            <a:lvl5pPr marL="1896364" indent="0">
              <a:buNone/>
              <a:defRPr sz="2100"/>
            </a:lvl5pPr>
            <a:lvl6pPr marL="2370454" indent="0">
              <a:buNone/>
              <a:defRPr sz="2100"/>
            </a:lvl6pPr>
            <a:lvl7pPr marL="2844546" indent="0">
              <a:buNone/>
              <a:defRPr sz="2100"/>
            </a:lvl7pPr>
            <a:lvl8pPr marL="3318636" indent="0">
              <a:buNone/>
              <a:defRPr sz="2100"/>
            </a:lvl8pPr>
            <a:lvl9pPr marL="3792725" indent="0">
              <a:buNone/>
              <a:defRPr sz="2100"/>
            </a:lvl9pPr>
          </a:lstStyle>
          <a:p>
            <a:pPr lvl="0"/>
            <a:endParaRPr lang="en-US" noProof="0"/>
          </a:p>
        </p:txBody>
      </p:sp>
      <p:sp>
        <p:nvSpPr>
          <p:cNvPr id="4" name="Text Placeholder 3"/>
          <p:cNvSpPr>
            <a:spLocks noGrp="1"/>
          </p:cNvSpPr>
          <p:nvPr>
            <p:ph type="body" sz="half" idx="2"/>
          </p:nvPr>
        </p:nvSpPr>
        <p:spPr>
          <a:xfrm>
            <a:off x="3046890" y="6441143"/>
            <a:ext cx="9326880" cy="965836"/>
          </a:xfrm>
        </p:spPr>
        <p:txBody>
          <a:bodyPr/>
          <a:lstStyle>
            <a:lvl1pPr marL="0" indent="0">
              <a:buNone/>
              <a:defRPr sz="1500"/>
            </a:lvl1pPr>
            <a:lvl2pPr marL="474099" indent="0">
              <a:buNone/>
              <a:defRPr sz="1200"/>
            </a:lvl2pPr>
            <a:lvl3pPr marL="948184" indent="0">
              <a:buNone/>
              <a:defRPr sz="1000"/>
            </a:lvl3pPr>
            <a:lvl4pPr marL="1422272" indent="0">
              <a:buNone/>
              <a:defRPr sz="900"/>
            </a:lvl4pPr>
            <a:lvl5pPr marL="1896364" indent="0">
              <a:buNone/>
              <a:defRPr sz="900"/>
            </a:lvl5pPr>
            <a:lvl6pPr marL="2370454" indent="0">
              <a:buNone/>
              <a:defRPr sz="900"/>
            </a:lvl6pPr>
            <a:lvl7pPr marL="2844546" indent="0">
              <a:buNone/>
              <a:defRPr sz="900"/>
            </a:lvl7pPr>
            <a:lvl8pPr marL="3318636" indent="0">
              <a:buNone/>
              <a:defRPr sz="900"/>
            </a:lvl8pPr>
            <a:lvl9pPr marL="379272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BFF1D9-E33C-424B-8A9A-BC4148BBE8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6901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7240" y="329567"/>
            <a:ext cx="1399032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16" tIns="47409" rIns="94816" bIns="47409"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777240" y="1920263"/>
            <a:ext cx="13990320" cy="5431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16" tIns="47409" rIns="94816" bIns="474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777240" y="7494573"/>
            <a:ext cx="3627120" cy="57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16" tIns="47409" rIns="94816" bIns="47409" numCol="1" anchor="t" anchorCtr="0" compatLnSpc="1">
            <a:prstTxWarp prst="textNoShape">
              <a:avLst/>
            </a:prstTxWarp>
          </a:bodyPr>
          <a:lstStyle>
            <a:lvl1pPr>
              <a:defRPr sz="1500"/>
            </a:lvl1pPr>
          </a:lstStyle>
          <a:p>
            <a:pPr defTabSz="948184"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5311140" y="7494573"/>
            <a:ext cx="4922520" cy="57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16" tIns="47409" rIns="94816" bIns="47409" numCol="1" anchor="t" anchorCtr="0" compatLnSpc="1">
            <a:prstTxWarp prst="textNoShape">
              <a:avLst/>
            </a:prstTxWarp>
          </a:bodyPr>
          <a:lstStyle>
            <a:lvl1pPr algn="ctr">
              <a:defRPr sz="1500"/>
            </a:lvl1pPr>
          </a:lstStyle>
          <a:p>
            <a:pPr defTabSz="948184"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11140440" y="7494573"/>
            <a:ext cx="3627120" cy="57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16" tIns="47409" rIns="94816" bIns="47409" numCol="1" anchor="t" anchorCtr="0" compatLnSpc="1">
            <a:prstTxWarp prst="textNoShape">
              <a:avLst/>
            </a:prstTxWarp>
          </a:bodyPr>
          <a:lstStyle>
            <a:lvl1pPr algn="r">
              <a:defRPr sz="1500"/>
            </a:lvl1pPr>
          </a:lstStyle>
          <a:p>
            <a:pPr defTabSz="948184" fontAlgn="base">
              <a:spcBef>
                <a:spcPct val="0"/>
              </a:spcBef>
              <a:spcAft>
                <a:spcPct val="0"/>
              </a:spcAft>
              <a:defRPr/>
            </a:pPr>
            <a:fld id="{579852C7-A160-49CA-ACDC-A687B93E337F}" type="slidenum">
              <a:rPr lang="en-US" smtClean="0">
                <a:solidFill>
                  <a:srgbClr val="000000"/>
                </a:solidFill>
              </a:rPr>
              <a:pPr defTabSz="948184"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6470383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600">
          <a:solidFill>
            <a:schemeClr val="tx2"/>
          </a:solidFill>
          <a:latin typeface="+mj-lt"/>
          <a:ea typeface="+mj-ea"/>
          <a:cs typeface="+mj-cs"/>
        </a:defRPr>
      </a:lvl1pPr>
      <a:lvl2pPr algn="ctr" rtl="0" eaLnBrk="0" fontAlgn="base" hangingPunct="0">
        <a:spcBef>
          <a:spcPct val="0"/>
        </a:spcBef>
        <a:spcAft>
          <a:spcPct val="0"/>
        </a:spcAft>
        <a:defRPr sz="4600">
          <a:solidFill>
            <a:schemeClr val="tx2"/>
          </a:solidFill>
          <a:latin typeface="Arial" charset="0"/>
        </a:defRPr>
      </a:lvl2pPr>
      <a:lvl3pPr algn="ctr" rtl="0" eaLnBrk="0" fontAlgn="base" hangingPunct="0">
        <a:spcBef>
          <a:spcPct val="0"/>
        </a:spcBef>
        <a:spcAft>
          <a:spcPct val="0"/>
        </a:spcAft>
        <a:defRPr sz="4600">
          <a:solidFill>
            <a:schemeClr val="tx2"/>
          </a:solidFill>
          <a:latin typeface="Arial" charset="0"/>
        </a:defRPr>
      </a:lvl3pPr>
      <a:lvl4pPr algn="ctr" rtl="0" eaLnBrk="0" fontAlgn="base" hangingPunct="0">
        <a:spcBef>
          <a:spcPct val="0"/>
        </a:spcBef>
        <a:spcAft>
          <a:spcPct val="0"/>
        </a:spcAft>
        <a:defRPr sz="4600">
          <a:solidFill>
            <a:schemeClr val="tx2"/>
          </a:solidFill>
          <a:latin typeface="Arial" charset="0"/>
        </a:defRPr>
      </a:lvl4pPr>
      <a:lvl5pPr algn="ctr" rtl="0" eaLnBrk="0" fontAlgn="base" hangingPunct="0">
        <a:spcBef>
          <a:spcPct val="0"/>
        </a:spcBef>
        <a:spcAft>
          <a:spcPct val="0"/>
        </a:spcAft>
        <a:defRPr sz="4600">
          <a:solidFill>
            <a:schemeClr val="tx2"/>
          </a:solidFill>
          <a:latin typeface="Arial" charset="0"/>
        </a:defRPr>
      </a:lvl5pPr>
      <a:lvl6pPr marL="474099" algn="ctr" rtl="0" fontAlgn="base">
        <a:spcBef>
          <a:spcPct val="0"/>
        </a:spcBef>
        <a:spcAft>
          <a:spcPct val="0"/>
        </a:spcAft>
        <a:defRPr sz="4600">
          <a:solidFill>
            <a:schemeClr val="tx2"/>
          </a:solidFill>
          <a:latin typeface="Arial" charset="0"/>
        </a:defRPr>
      </a:lvl6pPr>
      <a:lvl7pPr marL="948184" algn="ctr" rtl="0" fontAlgn="base">
        <a:spcBef>
          <a:spcPct val="0"/>
        </a:spcBef>
        <a:spcAft>
          <a:spcPct val="0"/>
        </a:spcAft>
        <a:defRPr sz="4600">
          <a:solidFill>
            <a:schemeClr val="tx2"/>
          </a:solidFill>
          <a:latin typeface="Arial" charset="0"/>
        </a:defRPr>
      </a:lvl7pPr>
      <a:lvl8pPr marL="1422272" algn="ctr" rtl="0" fontAlgn="base">
        <a:spcBef>
          <a:spcPct val="0"/>
        </a:spcBef>
        <a:spcAft>
          <a:spcPct val="0"/>
        </a:spcAft>
        <a:defRPr sz="4600">
          <a:solidFill>
            <a:schemeClr val="tx2"/>
          </a:solidFill>
          <a:latin typeface="Arial" charset="0"/>
        </a:defRPr>
      </a:lvl8pPr>
      <a:lvl9pPr marL="1896364" algn="ctr" rtl="0" fontAlgn="base">
        <a:spcBef>
          <a:spcPct val="0"/>
        </a:spcBef>
        <a:spcAft>
          <a:spcPct val="0"/>
        </a:spcAft>
        <a:defRPr sz="4600">
          <a:solidFill>
            <a:schemeClr val="tx2"/>
          </a:solidFill>
          <a:latin typeface="Arial" charset="0"/>
        </a:defRPr>
      </a:lvl9pPr>
    </p:titleStyle>
    <p:bodyStyle>
      <a:lvl1pPr marL="355567" indent="-355567" algn="l" rtl="0" eaLnBrk="0" fontAlgn="base" hangingPunct="0">
        <a:spcBef>
          <a:spcPct val="20000"/>
        </a:spcBef>
        <a:spcAft>
          <a:spcPct val="0"/>
        </a:spcAft>
        <a:buChar char="•"/>
        <a:defRPr sz="3400">
          <a:solidFill>
            <a:schemeClr val="tx1"/>
          </a:solidFill>
          <a:latin typeface="+mn-lt"/>
          <a:ea typeface="+mn-ea"/>
          <a:cs typeface="+mn-cs"/>
        </a:defRPr>
      </a:lvl1pPr>
      <a:lvl2pPr marL="770401" indent="-296308" algn="l" rtl="0" eaLnBrk="0" fontAlgn="base" hangingPunct="0">
        <a:spcBef>
          <a:spcPct val="20000"/>
        </a:spcBef>
        <a:spcAft>
          <a:spcPct val="0"/>
        </a:spcAft>
        <a:buChar char="–"/>
        <a:defRPr sz="3000">
          <a:solidFill>
            <a:schemeClr val="tx1"/>
          </a:solidFill>
          <a:latin typeface="+mn-lt"/>
        </a:defRPr>
      </a:lvl2pPr>
      <a:lvl3pPr marL="1185228" indent="-237045" algn="l" rtl="0" eaLnBrk="0" fontAlgn="base" hangingPunct="0">
        <a:spcBef>
          <a:spcPct val="20000"/>
        </a:spcBef>
        <a:spcAft>
          <a:spcPct val="0"/>
        </a:spcAft>
        <a:buChar char="•"/>
        <a:defRPr sz="2500">
          <a:solidFill>
            <a:schemeClr val="tx1"/>
          </a:solidFill>
          <a:latin typeface="+mn-lt"/>
        </a:defRPr>
      </a:lvl3pPr>
      <a:lvl4pPr marL="1659322" indent="-237045" algn="l" rtl="0" eaLnBrk="0" fontAlgn="base" hangingPunct="0">
        <a:spcBef>
          <a:spcPct val="20000"/>
        </a:spcBef>
        <a:spcAft>
          <a:spcPct val="0"/>
        </a:spcAft>
        <a:buChar char="–"/>
        <a:defRPr sz="2100">
          <a:solidFill>
            <a:schemeClr val="tx1"/>
          </a:solidFill>
          <a:latin typeface="+mn-lt"/>
        </a:defRPr>
      </a:lvl4pPr>
      <a:lvl5pPr marL="2133409" indent="-237045" algn="l" rtl="0" eaLnBrk="0" fontAlgn="base" hangingPunct="0">
        <a:spcBef>
          <a:spcPct val="20000"/>
        </a:spcBef>
        <a:spcAft>
          <a:spcPct val="0"/>
        </a:spcAft>
        <a:buChar char="»"/>
        <a:defRPr sz="2100">
          <a:solidFill>
            <a:schemeClr val="tx1"/>
          </a:solidFill>
          <a:latin typeface="+mn-lt"/>
        </a:defRPr>
      </a:lvl5pPr>
      <a:lvl6pPr marL="2607494" indent="-237045" algn="l" rtl="0" fontAlgn="base">
        <a:spcBef>
          <a:spcPct val="20000"/>
        </a:spcBef>
        <a:spcAft>
          <a:spcPct val="0"/>
        </a:spcAft>
        <a:buChar char="»"/>
        <a:defRPr sz="2100">
          <a:solidFill>
            <a:schemeClr val="tx1"/>
          </a:solidFill>
          <a:latin typeface="+mn-lt"/>
        </a:defRPr>
      </a:lvl6pPr>
      <a:lvl7pPr marL="3081591" indent="-237045" algn="l" rtl="0" fontAlgn="base">
        <a:spcBef>
          <a:spcPct val="20000"/>
        </a:spcBef>
        <a:spcAft>
          <a:spcPct val="0"/>
        </a:spcAft>
        <a:buChar char="»"/>
        <a:defRPr sz="2100">
          <a:solidFill>
            <a:schemeClr val="tx1"/>
          </a:solidFill>
          <a:latin typeface="+mn-lt"/>
        </a:defRPr>
      </a:lvl7pPr>
      <a:lvl8pPr marL="3555683" indent="-237045" algn="l" rtl="0" fontAlgn="base">
        <a:spcBef>
          <a:spcPct val="20000"/>
        </a:spcBef>
        <a:spcAft>
          <a:spcPct val="0"/>
        </a:spcAft>
        <a:buChar char="»"/>
        <a:defRPr sz="2100">
          <a:solidFill>
            <a:schemeClr val="tx1"/>
          </a:solidFill>
          <a:latin typeface="+mn-lt"/>
        </a:defRPr>
      </a:lvl8pPr>
      <a:lvl9pPr marL="4029776" indent="-237045" algn="l" rtl="0" fontAlgn="base">
        <a:spcBef>
          <a:spcPct val="20000"/>
        </a:spcBef>
        <a:spcAft>
          <a:spcPct val="0"/>
        </a:spcAft>
        <a:buChar char="»"/>
        <a:defRPr sz="2100">
          <a:solidFill>
            <a:schemeClr val="tx1"/>
          </a:solidFill>
          <a:latin typeface="+mn-lt"/>
        </a:defRPr>
      </a:lvl9pPr>
    </p:bodyStyle>
    <p:otherStyle>
      <a:defPPr>
        <a:defRPr lang="en-US"/>
      </a:defPPr>
      <a:lvl1pPr marL="0" algn="l" defTabSz="948184" rtl="0" eaLnBrk="1" latinLnBrk="0" hangingPunct="1">
        <a:defRPr sz="1900" kern="1200">
          <a:solidFill>
            <a:schemeClr val="tx1"/>
          </a:solidFill>
          <a:latin typeface="+mn-lt"/>
          <a:ea typeface="+mn-ea"/>
          <a:cs typeface="+mn-cs"/>
        </a:defRPr>
      </a:lvl1pPr>
      <a:lvl2pPr marL="474099" algn="l" defTabSz="948184" rtl="0" eaLnBrk="1" latinLnBrk="0" hangingPunct="1">
        <a:defRPr sz="1900" kern="1200">
          <a:solidFill>
            <a:schemeClr val="tx1"/>
          </a:solidFill>
          <a:latin typeface="+mn-lt"/>
          <a:ea typeface="+mn-ea"/>
          <a:cs typeface="+mn-cs"/>
        </a:defRPr>
      </a:lvl2pPr>
      <a:lvl3pPr marL="948184" algn="l" defTabSz="948184" rtl="0" eaLnBrk="1" latinLnBrk="0" hangingPunct="1">
        <a:defRPr sz="1900" kern="1200">
          <a:solidFill>
            <a:schemeClr val="tx1"/>
          </a:solidFill>
          <a:latin typeface="+mn-lt"/>
          <a:ea typeface="+mn-ea"/>
          <a:cs typeface="+mn-cs"/>
        </a:defRPr>
      </a:lvl3pPr>
      <a:lvl4pPr marL="1422272" algn="l" defTabSz="948184" rtl="0" eaLnBrk="1" latinLnBrk="0" hangingPunct="1">
        <a:defRPr sz="1900" kern="1200">
          <a:solidFill>
            <a:schemeClr val="tx1"/>
          </a:solidFill>
          <a:latin typeface="+mn-lt"/>
          <a:ea typeface="+mn-ea"/>
          <a:cs typeface="+mn-cs"/>
        </a:defRPr>
      </a:lvl4pPr>
      <a:lvl5pPr marL="1896364" algn="l" defTabSz="948184" rtl="0" eaLnBrk="1" latinLnBrk="0" hangingPunct="1">
        <a:defRPr sz="1900" kern="1200">
          <a:solidFill>
            <a:schemeClr val="tx1"/>
          </a:solidFill>
          <a:latin typeface="+mn-lt"/>
          <a:ea typeface="+mn-ea"/>
          <a:cs typeface="+mn-cs"/>
        </a:defRPr>
      </a:lvl5pPr>
      <a:lvl6pPr marL="2370454" algn="l" defTabSz="948184" rtl="0" eaLnBrk="1" latinLnBrk="0" hangingPunct="1">
        <a:defRPr sz="1900" kern="1200">
          <a:solidFill>
            <a:schemeClr val="tx1"/>
          </a:solidFill>
          <a:latin typeface="+mn-lt"/>
          <a:ea typeface="+mn-ea"/>
          <a:cs typeface="+mn-cs"/>
        </a:defRPr>
      </a:lvl6pPr>
      <a:lvl7pPr marL="2844546" algn="l" defTabSz="948184" rtl="0" eaLnBrk="1" latinLnBrk="0" hangingPunct="1">
        <a:defRPr sz="1900" kern="1200">
          <a:solidFill>
            <a:schemeClr val="tx1"/>
          </a:solidFill>
          <a:latin typeface="+mn-lt"/>
          <a:ea typeface="+mn-ea"/>
          <a:cs typeface="+mn-cs"/>
        </a:defRPr>
      </a:lvl7pPr>
      <a:lvl8pPr marL="3318636" algn="l" defTabSz="948184" rtl="0" eaLnBrk="1" latinLnBrk="0" hangingPunct="1">
        <a:defRPr sz="1900" kern="1200">
          <a:solidFill>
            <a:schemeClr val="tx1"/>
          </a:solidFill>
          <a:latin typeface="+mn-lt"/>
          <a:ea typeface="+mn-ea"/>
          <a:cs typeface="+mn-cs"/>
        </a:defRPr>
      </a:lvl8pPr>
      <a:lvl9pPr marL="3792725" algn="l" defTabSz="94818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7240" y="329566"/>
            <a:ext cx="1399032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5704" tIns="67847" rIns="135704" bIns="67847" numCol="1" anchor="ctr" anchorCtr="0" compatLnSpc="1">
            <a:prstTxWarp prst="textNoShape">
              <a:avLst/>
            </a:prstTxWarp>
          </a:bodyPr>
          <a:lstStyle/>
          <a:p>
            <a:pPr lvl="0"/>
            <a:r>
              <a:rPr lang="en-US"/>
              <a:t>Click to edit Master title style</a:t>
            </a:r>
          </a:p>
        </p:txBody>
      </p:sp>
      <p:sp>
        <p:nvSpPr>
          <p:cNvPr id="102403" name="Rectangle 3"/>
          <p:cNvSpPr>
            <a:spLocks noGrp="1" noChangeArrowheads="1"/>
          </p:cNvSpPr>
          <p:nvPr>
            <p:ph type="body" idx="1"/>
          </p:nvPr>
        </p:nvSpPr>
        <p:spPr bwMode="auto">
          <a:xfrm>
            <a:off x="777240" y="1920240"/>
            <a:ext cx="139903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5704" tIns="67847" rIns="135704" bIns="6784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04" name="Rectangle 4"/>
          <p:cNvSpPr>
            <a:spLocks noGrp="1" noChangeArrowheads="1"/>
          </p:cNvSpPr>
          <p:nvPr>
            <p:ph type="dt" sz="half" idx="2"/>
          </p:nvPr>
        </p:nvSpPr>
        <p:spPr bwMode="auto">
          <a:xfrm>
            <a:off x="777240" y="7494270"/>
            <a:ext cx="3627120" cy="571500"/>
          </a:xfrm>
          <a:prstGeom prst="rect">
            <a:avLst/>
          </a:prstGeom>
          <a:noFill/>
          <a:ln w="9525">
            <a:noFill/>
            <a:miter lim="800000"/>
            <a:headEnd/>
            <a:tailEnd/>
          </a:ln>
          <a:effectLst/>
        </p:spPr>
        <p:txBody>
          <a:bodyPr vert="horz" wrap="square" lIns="135704" tIns="67847" rIns="135704" bIns="67847" numCol="1" anchor="t" anchorCtr="0" compatLnSpc="1">
            <a:prstTxWarp prst="textNoShape">
              <a:avLst/>
            </a:prstTxWarp>
          </a:bodyPr>
          <a:lstStyle>
            <a:lvl1pPr>
              <a:defRPr sz="2100"/>
            </a:lvl1pPr>
          </a:lstStyle>
          <a:p>
            <a:pPr defTabSz="913382" fontAlgn="base">
              <a:spcBef>
                <a:spcPct val="0"/>
              </a:spcBef>
              <a:spcAft>
                <a:spcPct val="0"/>
              </a:spcAft>
              <a:defRPr/>
            </a:pPr>
            <a:endParaRPr lang="en-US">
              <a:solidFill>
                <a:srgbClr val="000000"/>
              </a:solidFill>
            </a:endParaRPr>
          </a:p>
        </p:txBody>
      </p:sp>
      <p:sp>
        <p:nvSpPr>
          <p:cNvPr id="102405" name="Rectangle 5"/>
          <p:cNvSpPr>
            <a:spLocks noGrp="1" noChangeArrowheads="1"/>
          </p:cNvSpPr>
          <p:nvPr>
            <p:ph type="ftr" sz="quarter" idx="3"/>
          </p:nvPr>
        </p:nvSpPr>
        <p:spPr bwMode="auto">
          <a:xfrm>
            <a:off x="5311140" y="7494270"/>
            <a:ext cx="4922520" cy="571500"/>
          </a:xfrm>
          <a:prstGeom prst="rect">
            <a:avLst/>
          </a:prstGeom>
          <a:noFill/>
          <a:ln w="9525">
            <a:noFill/>
            <a:miter lim="800000"/>
            <a:headEnd/>
            <a:tailEnd/>
          </a:ln>
          <a:effectLst/>
        </p:spPr>
        <p:txBody>
          <a:bodyPr vert="horz" wrap="square" lIns="135704" tIns="67847" rIns="135704" bIns="67847" numCol="1" anchor="t" anchorCtr="0" compatLnSpc="1">
            <a:prstTxWarp prst="textNoShape">
              <a:avLst/>
            </a:prstTxWarp>
          </a:bodyPr>
          <a:lstStyle>
            <a:lvl1pPr algn="ctr">
              <a:defRPr sz="2100"/>
            </a:lvl1pPr>
          </a:lstStyle>
          <a:p>
            <a:pPr defTabSz="913382" fontAlgn="base">
              <a:spcBef>
                <a:spcPct val="0"/>
              </a:spcBef>
              <a:spcAft>
                <a:spcPct val="0"/>
              </a:spcAft>
              <a:defRPr/>
            </a:pPr>
            <a:endParaRPr lang="en-US">
              <a:solidFill>
                <a:srgbClr val="000000"/>
              </a:solidFill>
            </a:endParaRPr>
          </a:p>
        </p:txBody>
      </p:sp>
      <p:sp>
        <p:nvSpPr>
          <p:cNvPr id="102406" name="Rectangle 6"/>
          <p:cNvSpPr>
            <a:spLocks noGrp="1" noChangeArrowheads="1"/>
          </p:cNvSpPr>
          <p:nvPr>
            <p:ph type="sldNum" sz="quarter" idx="4"/>
          </p:nvPr>
        </p:nvSpPr>
        <p:spPr bwMode="auto">
          <a:xfrm>
            <a:off x="11140440" y="7494270"/>
            <a:ext cx="3627120" cy="571500"/>
          </a:xfrm>
          <a:prstGeom prst="rect">
            <a:avLst/>
          </a:prstGeom>
          <a:noFill/>
          <a:ln w="9525">
            <a:noFill/>
            <a:miter lim="800000"/>
            <a:headEnd/>
            <a:tailEnd/>
          </a:ln>
          <a:effectLst/>
        </p:spPr>
        <p:txBody>
          <a:bodyPr vert="horz" wrap="square" lIns="135704" tIns="67847" rIns="135704" bIns="67847" numCol="1" anchor="t" anchorCtr="0" compatLnSpc="1">
            <a:prstTxWarp prst="textNoShape">
              <a:avLst/>
            </a:prstTxWarp>
          </a:bodyPr>
          <a:lstStyle>
            <a:lvl1pPr algn="r">
              <a:defRPr sz="2100"/>
            </a:lvl1pPr>
          </a:lstStyle>
          <a:p>
            <a:pPr defTabSz="913382" fontAlgn="base">
              <a:spcBef>
                <a:spcPct val="0"/>
              </a:spcBef>
              <a:spcAft>
                <a:spcPct val="0"/>
              </a:spcAft>
              <a:defRPr/>
            </a:pPr>
            <a:fld id="{CC2DC702-1883-4194-B0D0-01833F1F8D1F}" type="slidenum">
              <a:rPr lang="en-US" smtClean="0">
                <a:solidFill>
                  <a:srgbClr val="000000"/>
                </a:solidFill>
              </a:rPr>
              <a:pPr defTabSz="913382"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931297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Effect transition="in" filter="fade">
                                      <p:cBhvr>
                                        <p:cTn id="7" dur="1000"/>
                                        <p:tgtEl>
                                          <p:spTgt spid="102403">
                                            <p:txEl>
                                              <p:pRg st="0" end="0"/>
                                            </p:txEl>
                                          </p:spTgt>
                                        </p:tgtEl>
                                      </p:cBhvr>
                                    </p:animEffect>
                                    <p:anim calcmode="lin" valueType="num">
                                      <p:cBhvr>
                                        <p:cTn id="8" dur="1000" fill="hold"/>
                                        <p:tgtEl>
                                          <p:spTgt spid="10240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40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02403">
                                            <p:txEl>
                                              <p:pRg st="1" end="1"/>
                                            </p:txEl>
                                          </p:spTgt>
                                        </p:tgtEl>
                                        <p:attrNameLst>
                                          <p:attrName>style.visibility</p:attrName>
                                        </p:attrNameLst>
                                      </p:cBhvr>
                                      <p:to>
                                        <p:strVal val="visible"/>
                                      </p:to>
                                    </p:set>
                                    <p:animEffect transition="in" filter="fade">
                                      <p:cBhvr>
                                        <p:cTn id="12" dur="1000"/>
                                        <p:tgtEl>
                                          <p:spTgt spid="102403">
                                            <p:txEl>
                                              <p:pRg st="1" end="1"/>
                                            </p:txEl>
                                          </p:spTgt>
                                        </p:tgtEl>
                                      </p:cBhvr>
                                    </p:animEffect>
                                    <p:anim calcmode="lin" valueType="num">
                                      <p:cBhvr>
                                        <p:cTn id="13" dur="1000" fill="hold"/>
                                        <p:tgtEl>
                                          <p:spTgt spid="10240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2403">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02403">
                                            <p:txEl>
                                              <p:pRg st="2" end="2"/>
                                            </p:txEl>
                                          </p:spTgt>
                                        </p:tgtEl>
                                        <p:attrNameLst>
                                          <p:attrName>style.visibility</p:attrName>
                                        </p:attrNameLst>
                                      </p:cBhvr>
                                      <p:to>
                                        <p:strVal val="visible"/>
                                      </p:to>
                                    </p:set>
                                    <p:animEffect transition="in" filter="fade">
                                      <p:cBhvr>
                                        <p:cTn id="17" dur="1000"/>
                                        <p:tgtEl>
                                          <p:spTgt spid="102403">
                                            <p:txEl>
                                              <p:pRg st="2" end="2"/>
                                            </p:txEl>
                                          </p:spTgt>
                                        </p:tgtEl>
                                      </p:cBhvr>
                                    </p:animEffect>
                                    <p:anim calcmode="lin" valueType="num">
                                      <p:cBhvr>
                                        <p:cTn id="18" dur="1000" fill="hold"/>
                                        <p:tgtEl>
                                          <p:spTgt spid="10240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02403">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02403">
                                            <p:txEl>
                                              <p:pRg st="3" end="3"/>
                                            </p:txEl>
                                          </p:spTgt>
                                        </p:tgtEl>
                                        <p:attrNameLst>
                                          <p:attrName>style.visibility</p:attrName>
                                        </p:attrNameLst>
                                      </p:cBhvr>
                                      <p:to>
                                        <p:strVal val="visible"/>
                                      </p:to>
                                    </p:set>
                                    <p:animEffect transition="in" filter="fade">
                                      <p:cBhvr>
                                        <p:cTn id="22" dur="1000"/>
                                        <p:tgtEl>
                                          <p:spTgt spid="102403">
                                            <p:txEl>
                                              <p:pRg st="3" end="3"/>
                                            </p:txEl>
                                          </p:spTgt>
                                        </p:tgtEl>
                                      </p:cBhvr>
                                    </p:animEffect>
                                    <p:anim calcmode="lin" valueType="num">
                                      <p:cBhvr>
                                        <p:cTn id="23" dur="1000" fill="hold"/>
                                        <p:tgtEl>
                                          <p:spTgt spid="10240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02403">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02403">
                                            <p:txEl>
                                              <p:pRg st="4" end="4"/>
                                            </p:txEl>
                                          </p:spTgt>
                                        </p:tgtEl>
                                        <p:attrNameLst>
                                          <p:attrName>style.visibility</p:attrName>
                                        </p:attrNameLst>
                                      </p:cBhvr>
                                      <p:to>
                                        <p:strVal val="visible"/>
                                      </p:to>
                                    </p:set>
                                    <p:animEffect transition="in" filter="fade">
                                      <p:cBhvr>
                                        <p:cTn id="27" dur="1000"/>
                                        <p:tgtEl>
                                          <p:spTgt spid="102403">
                                            <p:txEl>
                                              <p:pRg st="4" end="4"/>
                                            </p:txEl>
                                          </p:spTgt>
                                        </p:tgtEl>
                                      </p:cBhvr>
                                    </p:animEffect>
                                    <p:anim calcmode="lin" valueType="num">
                                      <p:cBhvr>
                                        <p:cTn id="28" dur="1000" fill="hold"/>
                                        <p:tgtEl>
                                          <p:spTgt spid="10240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0240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p:tmplLst>
          <p:tmpl lvl="1">
            <p:tnLst>
              <p:par>
                <p:cTn presetID="47" presetClass="entr" presetSubtype="0" fill="hold" nodeType="clickEffect">
                  <p:stCondLst>
                    <p:cond delay="0"/>
                  </p:stCondLst>
                  <p:childTnLst>
                    <p:set>
                      <p:cBhvr>
                        <p:cTn dur="1" fill="hold">
                          <p:stCondLst>
                            <p:cond delay="0"/>
                          </p:stCondLst>
                        </p:cTn>
                        <p:tgtEl>
                          <p:spTgt spid="102403"/>
                        </p:tgtEl>
                        <p:attrNameLst>
                          <p:attrName>style.visibility</p:attrName>
                        </p:attrNameLst>
                      </p:cBhvr>
                      <p:to>
                        <p:strVal val="visible"/>
                      </p:to>
                    </p:set>
                    <p:animEffect transition="in" filter="fade">
                      <p:cBhvr>
                        <p:cTn dur="1000"/>
                        <p:tgtEl>
                          <p:spTgt spid="102403"/>
                        </p:tgtEl>
                      </p:cBhvr>
                    </p:animEffect>
                    <p:anim calcmode="lin" valueType="num">
                      <p:cBhvr>
                        <p:cTn dur="1000" fill="hold"/>
                        <p:tgtEl>
                          <p:spTgt spid="102403"/>
                        </p:tgtEl>
                        <p:attrNameLst>
                          <p:attrName>ppt_x</p:attrName>
                        </p:attrNameLst>
                      </p:cBhvr>
                      <p:tavLst>
                        <p:tav tm="0">
                          <p:val>
                            <p:strVal val="#ppt_x"/>
                          </p:val>
                        </p:tav>
                        <p:tav tm="100000">
                          <p:val>
                            <p:strVal val="#ppt_x"/>
                          </p:val>
                        </p:tav>
                      </p:tavLst>
                    </p:anim>
                    <p:anim calcmode="lin" valueType="num">
                      <p:cBhvr>
                        <p:cTn dur="1000" fill="hold"/>
                        <p:tgtEl>
                          <p:spTgt spid="102403"/>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withEffect">
                  <p:stCondLst>
                    <p:cond delay="0"/>
                  </p:stCondLst>
                  <p:childTnLst>
                    <p:set>
                      <p:cBhvr>
                        <p:cTn dur="1" fill="hold">
                          <p:stCondLst>
                            <p:cond delay="0"/>
                          </p:stCondLst>
                        </p:cTn>
                        <p:tgtEl>
                          <p:spTgt spid="102403"/>
                        </p:tgtEl>
                        <p:attrNameLst>
                          <p:attrName>style.visibility</p:attrName>
                        </p:attrNameLst>
                      </p:cBhvr>
                      <p:to>
                        <p:strVal val="visible"/>
                      </p:to>
                    </p:set>
                    <p:animEffect transition="in" filter="fade">
                      <p:cBhvr>
                        <p:cTn dur="1000"/>
                        <p:tgtEl>
                          <p:spTgt spid="102403"/>
                        </p:tgtEl>
                      </p:cBhvr>
                    </p:animEffect>
                    <p:anim calcmode="lin" valueType="num">
                      <p:cBhvr>
                        <p:cTn dur="1000" fill="hold"/>
                        <p:tgtEl>
                          <p:spTgt spid="102403"/>
                        </p:tgtEl>
                        <p:attrNameLst>
                          <p:attrName>ppt_x</p:attrName>
                        </p:attrNameLst>
                      </p:cBhvr>
                      <p:tavLst>
                        <p:tav tm="0">
                          <p:val>
                            <p:strVal val="#ppt_x"/>
                          </p:val>
                        </p:tav>
                        <p:tav tm="100000">
                          <p:val>
                            <p:strVal val="#ppt_x"/>
                          </p:val>
                        </p:tav>
                      </p:tavLst>
                    </p:anim>
                    <p:anim calcmode="lin" valueType="num">
                      <p:cBhvr>
                        <p:cTn dur="1000" fill="hold"/>
                        <p:tgtEl>
                          <p:spTgt spid="102403"/>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withEffect">
                  <p:stCondLst>
                    <p:cond delay="0"/>
                  </p:stCondLst>
                  <p:childTnLst>
                    <p:set>
                      <p:cBhvr>
                        <p:cTn dur="1" fill="hold">
                          <p:stCondLst>
                            <p:cond delay="0"/>
                          </p:stCondLst>
                        </p:cTn>
                        <p:tgtEl>
                          <p:spTgt spid="102403"/>
                        </p:tgtEl>
                        <p:attrNameLst>
                          <p:attrName>style.visibility</p:attrName>
                        </p:attrNameLst>
                      </p:cBhvr>
                      <p:to>
                        <p:strVal val="visible"/>
                      </p:to>
                    </p:set>
                    <p:animEffect transition="in" filter="fade">
                      <p:cBhvr>
                        <p:cTn dur="1000"/>
                        <p:tgtEl>
                          <p:spTgt spid="102403"/>
                        </p:tgtEl>
                      </p:cBhvr>
                    </p:animEffect>
                    <p:anim calcmode="lin" valueType="num">
                      <p:cBhvr>
                        <p:cTn dur="1000" fill="hold"/>
                        <p:tgtEl>
                          <p:spTgt spid="102403"/>
                        </p:tgtEl>
                        <p:attrNameLst>
                          <p:attrName>ppt_x</p:attrName>
                        </p:attrNameLst>
                      </p:cBhvr>
                      <p:tavLst>
                        <p:tav tm="0">
                          <p:val>
                            <p:strVal val="#ppt_x"/>
                          </p:val>
                        </p:tav>
                        <p:tav tm="100000">
                          <p:val>
                            <p:strVal val="#ppt_x"/>
                          </p:val>
                        </p:tav>
                      </p:tavLst>
                    </p:anim>
                    <p:anim calcmode="lin" valueType="num">
                      <p:cBhvr>
                        <p:cTn dur="1000" fill="hold"/>
                        <p:tgtEl>
                          <p:spTgt spid="102403"/>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withEffect">
                  <p:stCondLst>
                    <p:cond delay="0"/>
                  </p:stCondLst>
                  <p:childTnLst>
                    <p:set>
                      <p:cBhvr>
                        <p:cTn dur="1" fill="hold">
                          <p:stCondLst>
                            <p:cond delay="0"/>
                          </p:stCondLst>
                        </p:cTn>
                        <p:tgtEl>
                          <p:spTgt spid="102403"/>
                        </p:tgtEl>
                        <p:attrNameLst>
                          <p:attrName>style.visibility</p:attrName>
                        </p:attrNameLst>
                      </p:cBhvr>
                      <p:to>
                        <p:strVal val="visible"/>
                      </p:to>
                    </p:set>
                    <p:animEffect transition="in" filter="fade">
                      <p:cBhvr>
                        <p:cTn dur="1000"/>
                        <p:tgtEl>
                          <p:spTgt spid="102403"/>
                        </p:tgtEl>
                      </p:cBhvr>
                    </p:animEffect>
                    <p:anim calcmode="lin" valueType="num">
                      <p:cBhvr>
                        <p:cTn dur="1000" fill="hold"/>
                        <p:tgtEl>
                          <p:spTgt spid="102403"/>
                        </p:tgtEl>
                        <p:attrNameLst>
                          <p:attrName>ppt_x</p:attrName>
                        </p:attrNameLst>
                      </p:cBhvr>
                      <p:tavLst>
                        <p:tav tm="0">
                          <p:val>
                            <p:strVal val="#ppt_x"/>
                          </p:val>
                        </p:tav>
                        <p:tav tm="100000">
                          <p:val>
                            <p:strVal val="#ppt_x"/>
                          </p:val>
                        </p:tav>
                      </p:tavLst>
                    </p:anim>
                    <p:anim calcmode="lin" valueType="num">
                      <p:cBhvr>
                        <p:cTn dur="1000" fill="hold"/>
                        <p:tgtEl>
                          <p:spTgt spid="102403"/>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withEffect">
                  <p:stCondLst>
                    <p:cond delay="0"/>
                  </p:stCondLst>
                  <p:childTnLst>
                    <p:set>
                      <p:cBhvr>
                        <p:cTn dur="1" fill="hold">
                          <p:stCondLst>
                            <p:cond delay="0"/>
                          </p:stCondLst>
                        </p:cTn>
                        <p:tgtEl>
                          <p:spTgt spid="102403"/>
                        </p:tgtEl>
                        <p:attrNameLst>
                          <p:attrName>style.visibility</p:attrName>
                        </p:attrNameLst>
                      </p:cBhvr>
                      <p:to>
                        <p:strVal val="visible"/>
                      </p:to>
                    </p:set>
                    <p:animEffect transition="in" filter="fade">
                      <p:cBhvr>
                        <p:cTn dur="1000"/>
                        <p:tgtEl>
                          <p:spTgt spid="102403"/>
                        </p:tgtEl>
                      </p:cBhvr>
                    </p:animEffect>
                    <p:anim calcmode="lin" valueType="num">
                      <p:cBhvr>
                        <p:cTn dur="1000" fill="hold"/>
                        <p:tgtEl>
                          <p:spTgt spid="102403"/>
                        </p:tgtEl>
                        <p:attrNameLst>
                          <p:attrName>ppt_x</p:attrName>
                        </p:attrNameLst>
                      </p:cBhvr>
                      <p:tavLst>
                        <p:tav tm="0">
                          <p:val>
                            <p:strVal val="#ppt_x"/>
                          </p:val>
                        </p:tav>
                        <p:tav tm="100000">
                          <p:val>
                            <p:strVal val="#ppt_x"/>
                          </p:val>
                        </p:tav>
                      </p:tavLst>
                    </p:anim>
                    <p:anim calcmode="lin" valueType="num">
                      <p:cBhvr>
                        <p:cTn dur="1000" fill="hold"/>
                        <p:tgtEl>
                          <p:spTgt spid="102403"/>
                        </p:tgtEl>
                        <p:attrNameLst>
                          <p:attrName>ppt_y</p:attrName>
                        </p:attrNameLst>
                      </p:cBhvr>
                      <p:tavLst>
                        <p:tav tm="0">
                          <p:val>
                            <p:strVal val="#ppt_y-.1"/>
                          </p:val>
                        </p:tav>
                        <p:tav tm="100000">
                          <p:val>
                            <p:strVal val="#ppt_y"/>
                          </p:val>
                        </p:tav>
                      </p:tavLst>
                    </p:anim>
                  </p:childTnLst>
                </p:cTn>
              </p:par>
            </p:tnLst>
          </p:tmpl>
        </p:tmplLst>
      </p:bldP>
    </p:bldLst>
  </p:timing>
  <p:hf hdr="0" ftr="0" dt="0"/>
  <p:txStyles>
    <p:titleStyle>
      <a:lvl1pPr algn="ctr" rtl="0" eaLnBrk="0" fontAlgn="base" hangingPunct="0">
        <a:spcBef>
          <a:spcPct val="0"/>
        </a:spcBef>
        <a:spcAft>
          <a:spcPct val="0"/>
        </a:spcAft>
        <a:defRPr sz="6500">
          <a:solidFill>
            <a:schemeClr val="tx2"/>
          </a:solidFill>
          <a:latin typeface="+mj-lt"/>
          <a:ea typeface="+mj-ea"/>
          <a:cs typeface="+mj-cs"/>
        </a:defRPr>
      </a:lvl1pPr>
      <a:lvl2pPr algn="ctr" rtl="0" eaLnBrk="0" fontAlgn="base" hangingPunct="0">
        <a:spcBef>
          <a:spcPct val="0"/>
        </a:spcBef>
        <a:spcAft>
          <a:spcPct val="0"/>
        </a:spcAft>
        <a:defRPr sz="6500">
          <a:solidFill>
            <a:schemeClr val="tx2"/>
          </a:solidFill>
          <a:latin typeface="Arial" charset="0"/>
        </a:defRPr>
      </a:lvl2pPr>
      <a:lvl3pPr algn="ctr" rtl="0" eaLnBrk="0" fontAlgn="base" hangingPunct="0">
        <a:spcBef>
          <a:spcPct val="0"/>
        </a:spcBef>
        <a:spcAft>
          <a:spcPct val="0"/>
        </a:spcAft>
        <a:defRPr sz="6500">
          <a:solidFill>
            <a:schemeClr val="tx2"/>
          </a:solidFill>
          <a:latin typeface="Arial" charset="0"/>
        </a:defRPr>
      </a:lvl3pPr>
      <a:lvl4pPr algn="ctr" rtl="0" eaLnBrk="0" fontAlgn="base" hangingPunct="0">
        <a:spcBef>
          <a:spcPct val="0"/>
        </a:spcBef>
        <a:spcAft>
          <a:spcPct val="0"/>
        </a:spcAft>
        <a:defRPr sz="6500">
          <a:solidFill>
            <a:schemeClr val="tx2"/>
          </a:solidFill>
          <a:latin typeface="Arial" charset="0"/>
        </a:defRPr>
      </a:lvl4pPr>
      <a:lvl5pPr algn="ctr" rtl="0" eaLnBrk="0" fontAlgn="base" hangingPunct="0">
        <a:spcBef>
          <a:spcPct val="0"/>
        </a:spcBef>
        <a:spcAft>
          <a:spcPct val="0"/>
        </a:spcAft>
        <a:defRPr sz="6500">
          <a:solidFill>
            <a:schemeClr val="tx2"/>
          </a:solidFill>
          <a:latin typeface="Arial" charset="0"/>
        </a:defRPr>
      </a:lvl5pPr>
      <a:lvl6pPr marL="678507" algn="ctr" rtl="0" fontAlgn="base">
        <a:spcBef>
          <a:spcPct val="0"/>
        </a:spcBef>
        <a:spcAft>
          <a:spcPct val="0"/>
        </a:spcAft>
        <a:defRPr sz="6500">
          <a:solidFill>
            <a:schemeClr val="tx2"/>
          </a:solidFill>
          <a:latin typeface="Arial" charset="0"/>
        </a:defRPr>
      </a:lvl6pPr>
      <a:lvl7pPr marL="1357012" algn="ctr" rtl="0" fontAlgn="base">
        <a:spcBef>
          <a:spcPct val="0"/>
        </a:spcBef>
        <a:spcAft>
          <a:spcPct val="0"/>
        </a:spcAft>
        <a:defRPr sz="6500">
          <a:solidFill>
            <a:schemeClr val="tx2"/>
          </a:solidFill>
          <a:latin typeface="Arial" charset="0"/>
        </a:defRPr>
      </a:lvl7pPr>
      <a:lvl8pPr marL="2035514" algn="ctr" rtl="0" fontAlgn="base">
        <a:spcBef>
          <a:spcPct val="0"/>
        </a:spcBef>
        <a:spcAft>
          <a:spcPct val="0"/>
        </a:spcAft>
        <a:defRPr sz="6500">
          <a:solidFill>
            <a:schemeClr val="tx2"/>
          </a:solidFill>
          <a:latin typeface="Arial" charset="0"/>
        </a:defRPr>
      </a:lvl8pPr>
      <a:lvl9pPr marL="2714020" algn="ctr" rtl="0" fontAlgn="base">
        <a:spcBef>
          <a:spcPct val="0"/>
        </a:spcBef>
        <a:spcAft>
          <a:spcPct val="0"/>
        </a:spcAft>
        <a:defRPr sz="6500">
          <a:solidFill>
            <a:schemeClr val="tx2"/>
          </a:solidFill>
          <a:latin typeface="Arial" charset="0"/>
        </a:defRPr>
      </a:lvl9pPr>
    </p:titleStyle>
    <p:bodyStyle>
      <a:lvl1pPr marL="508875" indent="-508875" algn="l" rtl="0" eaLnBrk="0" fontAlgn="base" hangingPunct="0">
        <a:spcBef>
          <a:spcPct val="20000"/>
        </a:spcBef>
        <a:spcAft>
          <a:spcPct val="0"/>
        </a:spcAft>
        <a:buChar char="•"/>
        <a:defRPr sz="4800">
          <a:solidFill>
            <a:schemeClr val="tx1"/>
          </a:solidFill>
          <a:latin typeface="+mn-lt"/>
          <a:ea typeface="+mn-ea"/>
          <a:cs typeface="+mn-cs"/>
        </a:defRPr>
      </a:lvl1pPr>
      <a:lvl2pPr marL="1102571" indent="-424071" algn="l" rtl="0" eaLnBrk="0" fontAlgn="base" hangingPunct="0">
        <a:spcBef>
          <a:spcPct val="20000"/>
        </a:spcBef>
        <a:spcAft>
          <a:spcPct val="0"/>
        </a:spcAft>
        <a:buChar char="–"/>
        <a:defRPr sz="4200">
          <a:solidFill>
            <a:schemeClr val="tx1"/>
          </a:solidFill>
          <a:latin typeface="+mn-lt"/>
        </a:defRPr>
      </a:lvl2pPr>
      <a:lvl3pPr marL="1696256" indent="-339251" algn="l" rtl="0" eaLnBrk="0" fontAlgn="base" hangingPunct="0">
        <a:spcBef>
          <a:spcPct val="20000"/>
        </a:spcBef>
        <a:spcAft>
          <a:spcPct val="0"/>
        </a:spcAft>
        <a:buChar char="•"/>
        <a:defRPr sz="3600">
          <a:solidFill>
            <a:schemeClr val="tx1"/>
          </a:solidFill>
          <a:latin typeface="+mn-lt"/>
        </a:defRPr>
      </a:lvl3pPr>
      <a:lvl4pPr marL="2374770" indent="-339251" algn="l" rtl="0" eaLnBrk="0" fontAlgn="base" hangingPunct="0">
        <a:spcBef>
          <a:spcPct val="20000"/>
        </a:spcBef>
        <a:spcAft>
          <a:spcPct val="0"/>
        </a:spcAft>
        <a:buChar char="–"/>
        <a:defRPr sz="3000">
          <a:solidFill>
            <a:schemeClr val="tx1"/>
          </a:solidFill>
          <a:latin typeface="+mn-lt"/>
        </a:defRPr>
      </a:lvl4pPr>
      <a:lvl5pPr marL="3053269" indent="-339251" algn="l" rtl="0" eaLnBrk="0" fontAlgn="base" hangingPunct="0">
        <a:spcBef>
          <a:spcPct val="20000"/>
        </a:spcBef>
        <a:spcAft>
          <a:spcPct val="0"/>
        </a:spcAft>
        <a:buChar char="»"/>
        <a:defRPr sz="3000">
          <a:solidFill>
            <a:schemeClr val="tx1"/>
          </a:solidFill>
          <a:latin typeface="+mn-lt"/>
        </a:defRPr>
      </a:lvl5pPr>
      <a:lvl6pPr marL="3731780" indent="-339251" algn="l" rtl="0" fontAlgn="base">
        <a:spcBef>
          <a:spcPct val="20000"/>
        </a:spcBef>
        <a:spcAft>
          <a:spcPct val="0"/>
        </a:spcAft>
        <a:buChar char="»"/>
        <a:defRPr sz="3000">
          <a:solidFill>
            <a:schemeClr val="tx1"/>
          </a:solidFill>
          <a:latin typeface="+mn-lt"/>
        </a:defRPr>
      </a:lvl6pPr>
      <a:lvl7pPr marL="4410283" indent="-339251" algn="l" rtl="0" fontAlgn="base">
        <a:spcBef>
          <a:spcPct val="20000"/>
        </a:spcBef>
        <a:spcAft>
          <a:spcPct val="0"/>
        </a:spcAft>
        <a:buChar char="»"/>
        <a:defRPr sz="3000">
          <a:solidFill>
            <a:schemeClr val="tx1"/>
          </a:solidFill>
          <a:latin typeface="+mn-lt"/>
        </a:defRPr>
      </a:lvl7pPr>
      <a:lvl8pPr marL="5088790" indent="-339251" algn="l" rtl="0" fontAlgn="base">
        <a:spcBef>
          <a:spcPct val="20000"/>
        </a:spcBef>
        <a:spcAft>
          <a:spcPct val="0"/>
        </a:spcAft>
        <a:buChar char="»"/>
        <a:defRPr sz="3000">
          <a:solidFill>
            <a:schemeClr val="tx1"/>
          </a:solidFill>
          <a:latin typeface="+mn-lt"/>
        </a:defRPr>
      </a:lvl8pPr>
      <a:lvl9pPr marL="5767293" indent="-339251" algn="l" rtl="0" fontAlgn="base">
        <a:spcBef>
          <a:spcPct val="20000"/>
        </a:spcBef>
        <a:spcAft>
          <a:spcPct val="0"/>
        </a:spcAft>
        <a:buChar char="»"/>
        <a:defRPr sz="3000">
          <a:solidFill>
            <a:schemeClr val="tx1"/>
          </a:solidFill>
          <a:latin typeface="+mn-lt"/>
        </a:defRPr>
      </a:lvl9pPr>
    </p:bodyStyle>
    <p:otherStyle>
      <a:defPPr>
        <a:defRPr lang="en-US"/>
      </a:defPPr>
      <a:lvl1pPr marL="0" algn="l" defTabSz="1357012" rtl="0" eaLnBrk="1" latinLnBrk="0" hangingPunct="1">
        <a:defRPr sz="2700" kern="1200">
          <a:solidFill>
            <a:schemeClr val="tx1"/>
          </a:solidFill>
          <a:latin typeface="+mn-lt"/>
          <a:ea typeface="+mn-ea"/>
          <a:cs typeface="+mn-cs"/>
        </a:defRPr>
      </a:lvl1pPr>
      <a:lvl2pPr marL="678507" algn="l" defTabSz="1357012" rtl="0" eaLnBrk="1" latinLnBrk="0" hangingPunct="1">
        <a:defRPr sz="2700" kern="1200">
          <a:solidFill>
            <a:schemeClr val="tx1"/>
          </a:solidFill>
          <a:latin typeface="+mn-lt"/>
          <a:ea typeface="+mn-ea"/>
          <a:cs typeface="+mn-cs"/>
        </a:defRPr>
      </a:lvl2pPr>
      <a:lvl3pPr marL="1357012" algn="l" defTabSz="1357012" rtl="0" eaLnBrk="1" latinLnBrk="0" hangingPunct="1">
        <a:defRPr sz="2700" kern="1200">
          <a:solidFill>
            <a:schemeClr val="tx1"/>
          </a:solidFill>
          <a:latin typeface="+mn-lt"/>
          <a:ea typeface="+mn-ea"/>
          <a:cs typeface="+mn-cs"/>
        </a:defRPr>
      </a:lvl3pPr>
      <a:lvl4pPr marL="2035514" algn="l" defTabSz="1357012" rtl="0" eaLnBrk="1" latinLnBrk="0" hangingPunct="1">
        <a:defRPr sz="2700" kern="1200">
          <a:solidFill>
            <a:schemeClr val="tx1"/>
          </a:solidFill>
          <a:latin typeface="+mn-lt"/>
          <a:ea typeface="+mn-ea"/>
          <a:cs typeface="+mn-cs"/>
        </a:defRPr>
      </a:lvl4pPr>
      <a:lvl5pPr marL="2714020" algn="l" defTabSz="1357012" rtl="0" eaLnBrk="1" latinLnBrk="0" hangingPunct="1">
        <a:defRPr sz="2700" kern="1200">
          <a:solidFill>
            <a:schemeClr val="tx1"/>
          </a:solidFill>
          <a:latin typeface="+mn-lt"/>
          <a:ea typeface="+mn-ea"/>
          <a:cs typeface="+mn-cs"/>
        </a:defRPr>
      </a:lvl5pPr>
      <a:lvl6pPr marL="3392526" algn="l" defTabSz="1357012" rtl="0" eaLnBrk="1" latinLnBrk="0" hangingPunct="1">
        <a:defRPr sz="2700" kern="1200">
          <a:solidFill>
            <a:schemeClr val="tx1"/>
          </a:solidFill>
          <a:latin typeface="+mn-lt"/>
          <a:ea typeface="+mn-ea"/>
          <a:cs typeface="+mn-cs"/>
        </a:defRPr>
      </a:lvl6pPr>
      <a:lvl7pPr marL="4071029" algn="l" defTabSz="1357012" rtl="0" eaLnBrk="1" latinLnBrk="0" hangingPunct="1">
        <a:defRPr sz="2700" kern="1200">
          <a:solidFill>
            <a:schemeClr val="tx1"/>
          </a:solidFill>
          <a:latin typeface="+mn-lt"/>
          <a:ea typeface="+mn-ea"/>
          <a:cs typeface="+mn-cs"/>
        </a:defRPr>
      </a:lvl7pPr>
      <a:lvl8pPr marL="4749533" algn="l" defTabSz="1357012" rtl="0" eaLnBrk="1" latinLnBrk="0" hangingPunct="1">
        <a:defRPr sz="2700" kern="1200">
          <a:solidFill>
            <a:schemeClr val="tx1"/>
          </a:solidFill>
          <a:latin typeface="+mn-lt"/>
          <a:ea typeface="+mn-ea"/>
          <a:cs typeface="+mn-cs"/>
        </a:defRPr>
      </a:lvl8pPr>
      <a:lvl9pPr marL="5428039" algn="l" defTabSz="1357012"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7240" y="329566"/>
            <a:ext cx="1399032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5737" tIns="67865" rIns="135737" bIns="67865"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777240" y="1920240"/>
            <a:ext cx="13990320" cy="5431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5737" tIns="67865" rIns="135737" bIns="6786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777240" y="7494270"/>
            <a:ext cx="362712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5737" tIns="67865" rIns="135737" bIns="67865" numCol="1" anchor="t" anchorCtr="0" compatLnSpc="1">
            <a:prstTxWarp prst="textNoShape">
              <a:avLst/>
            </a:prstTxWarp>
          </a:bodyPr>
          <a:lstStyle>
            <a:lvl1pPr>
              <a:defRPr sz="2100" smtClean="0"/>
            </a:lvl1pPr>
          </a:lstStyle>
          <a:p>
            <a:pPr defTabSz="913607"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5311140" y="7494270"/>
            <a:ext cx="492252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5737" tIns="67865" rIns="135737" bIns="67865" numCol="1" anchor="t" anchorCtr="0" compatLnSpc="1">
            <a:prstTxWarp prst="textNoShape">
              <a:avLst/>
            </a:prstTxWarp>
          </a:bodyPr>
          <a:lstStyle>
            <a:lvl1pPr algn="ctr">
              <a:defRPr sz="2100" smtClean="0"/>
            </a:lvl1pPr>
          </a:lstStyle>
          <a:p>
            <a:pPr defTabSz="913607"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11140440" y="7494270"/>
            <a:ext cx="362712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5737" tIns="67865" rIns="135737" bIns="67865" numCol="1" anchor="t" anchorCtr="0" compatLnSpc="1">
            <a:prstTxWarp prst="textNoShape">
              <a:avLst/>
            </a:prstTxWarp>
          </a:bodyPr>
          <a:lstStyle>
            <a:lvl1pPr algn="r">
              <a:defRPr sz="2100" smtClean="0"/>
            </a:lvl1pPr>
          </a:lstStyle>
          <a:p>
            <a:pPr defTabSz="913607" fontAlgn="base">
              <a:spcBef>
                <a:spcPct val="0"/>
              </a:spcBef>
              <a:spcAft>
                <a:spcPct val="0"/>
              </a:spcAft>
              <a:defRPr/>
            </a:pPr>
            <a:fld id="{2957B6EC-9B62-4D12-8930-85F64A42E7BE}" type="slidenum">
              <a:rPr lang="en-US" smtClean="0">
                <a:solidFill>
                  <a:srgbClr val="000000"/>
                </a:solidFill>
              </a:rPr>
              <a:pPr defTabSz="913607"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80829854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6500">
          <a:solidFill>
            <a:schemeClr val="tx2"/>
          </a:solidFill>
          <a:latin typeface="+mj-lt"/>
          <a:ea typeface="+mj-ea"/>
          <a:cs typeface="+mj-cs"/>
        </a:defRPr>
      </a:lvl1pPr>
      <a:lvl2pPr algn="ctr" rtl="0" eaLnBrk="0" fontAlgn="base" hangingPunct="0">
        <a:spcBef>
          <a:spcPct val="0"/>
        </a:spcBef>
        <a:spcAft>
          <a:spcPct val="0"/>
        </a:spcAft>
        <a:defRPr sz="6500">
          <a:solidFill>
            <a:schemeClr val="tx2"/>
          </a:solidFill>
          <a:latin typeface="Arial" charset="0"/>
        </a:defRPr>
      </a:lvl2pPr>
      <a:lvl3pPr algn="ctr" rtl="0" eaLnBrk="0" fontAlgn="base" hangingPunct="0">
        <a:spcBef>
          <a:spcPct val="0"/>
        </a:spcBef>
        <a:spcAft>
          <a:spcPct val="0"/>
        </a:spcAft>
        <a:defRPr sz="6500">
          <a:solidFill>
            <a:schemeClr val="tx2"/>
          </a:solidFill>
          <a:latin typeface="Arial" charset="0"/>
        </a:defRPr>
      </a:lvl3pPr>
      <a:lvl4pPr algn="ctr" rtl="0" eaLnBrk="0" fontAlgn="base" hangingPunct="0">
        <a:spcBef>
          <a:spcPct val="0"/>
        </a:spcBef>
        <a:spcAft>
          <a:spcPct val="0"/>
        </a:spcAft>
        <a:defRPr sz="6500">
          <a:solidFill>
            <a:schemeClr val="tx2"/>
          </a:solidFill>
          <a:latin typeface="Arial" charset="0"/>
        </a:defRPr>
      </a:lvl4pPr>
      <a:lvl5pPr algn="ctr" rtl="0" eaLnBrk="0" fontAlgn="base" hangingPunct="0">
        <a:spcBef>
          <a:spcPct val="0"/>
        </a:spcBef>
        <a:spcAft>
          <a:spcPct val="0"/>
        </a:spcAft>
        <a:defRPr sz="6500">
          <a:solidFill>
            <a:schemeClr val="tx2"/>
          </a:solidFill>
          <a:latin typeface="Arial" charset="0"/>
        </a:defRPr>
      </a:lvl5pPr>
      <a:lvl6pPr marL="678674" algn="ctr" rtl="0" fontAlgn="base">
        <a:spcBef>
          <a:spcPct val="0"/>
        </a:spcBef>
        <a:spcAft>
          <a:spcPct val="0"/>
        </a:spcAft>
        <a:defRPr sz="6500">
          <a:solidFill>
            <a:schemeClr val="tx2"/>
          </a:solidFill>
          <a:latin typeface="Arial" charset="0"/>
        </a:defRPr>
      </a:lvl6pPr>
      <a:lvl7pPr marL="1357347" algn="ctr" rtl="0" fontAlgn="base">
        <a:spcBef>
          <a:spcPct val="0"/>
        </a:spcBef>
        <a:spcAft>
          <a:spcPct val="0"/>
        </a:spcAft>
        <a:defRPr sz="6500">
          <a:solidFill>
            <a:schemeClr val="tx2"/>
          </a:solidFill>
          <a:latin typeface="Arial" charset="0"/>
        </a:defRPr>
      </a:lvl7pPr>
      <a:lvl8pPr marL="2036018" algn="ctr" rtl="0" fontAlgn="base">
        <a:spcBef>
          <a:spcPct val="0"/>
        </a:spcBef>
        <a:spcAft>
          <a:spcPct val="0"/>
        </a:spcAft>
        <a:defRPr sz="6500">
          <a:solidFill>
            <a:schemeClr val="tx2"/>
          </a:solidFill>
          <a:latin typeface="Arial" charset="0"/>
        </a:defRPr>
      </a:lvl8pPr>
      <a:lvl9pPr marL="2714693" algn="ctr" rtl="0" fontAlgn="base">
        <a:spcBef>
          <a:spcPct val="0"/>
        </a:spcBef>
        <a:spcAft>
          <a:spcPct val="0"/>
        </a:spcAft>
        <a:defRPr sz="6500">
          <a:solidFill>
            <a:schemeClr val="tx2"/>
          </a:solidFill>
          <a:latin typeface="Arial" charset="0"/>
        </a:defRPr>
      </a:lvl9pPr>
    </p:titleStyle>
    <p:bodyStyle>
      <a:lvl1pPr marL="509002" indent="-509002" algn="l" rtl="0" eaLnBrk="0" fontAlgn="base" hangingPunct="0">
        <a:spcBef>
          <a:spcPct val="20000"/>
        </a:spcBef>
        <a:spcAft>
          <a:spcPct val="0"/>
        </a:spcAft>
        <a:buChar char="•"/>
        <a:defRPr sz="4800">
          <a:solidFill>
            <a:schemeClr val="tx1"/>
          </a:solidFill>
          <a:latin typeface="+mn-lt"/>
          <a:ea typeface="+mn-ea"/>
          <a:cs typeface="+mn-cs"/>
        </a:defRPr>
      </a:lvl1pPr>
      <a:lvl2pPr marL="1102844" indent="-424175" algn="l" rtl="0" eaLnBrk="0" fontAlgn="base" hangingPunct="0">
        <a:spcBef>
          <a:spcPct val="20000"/>
        </a:spcBef>
        <a:spcAft>
          <a:spcPct val="0"/>
        </a:spcAft>
        <a:buChar char="–"/>
        <a:defRPr sz="4200">
          <a:solidFill>
            <a:schemeClr val="tx1"/>
          </a:solidFill>
          <a:latin typeface="+mn-lt"/>
        </a:defRPr>
      </a:lvl2pPr>
      <a:lvl3pPr marL="1696678" indent="-339335" algn="l" rtl="0" eaLnBrk="0" fontAlgn="base" hangingPunct="0">
        <a:spcBef>
          <a:spcPct val="20000"/>
        </a:spcBef>
        <a:spcAft>
          <a:spcPct val="0"/>
        </a:spcAft>
        <a:buChar char="•"/>
        <a:defRPr sz="3600">
          <a:solidFill>
            <a:schemeClr val="tx1"/>
          </a:solidFill>
          <a:latin typeface="+mn-lt"/>
        </a:defRPr>
      </a:lvl3pPr>
      <a:lvl4pPr marL="2375358" indent="-339335" algn="l" rtl="0" eaLnBrk="0" fontAlgn="base" hangingPunct="0">
        <a:spcBef>
          <a:spcPct val="20000"/>
        </a:spcBef>
        <a:spcAft>
          <a:spcPct val="0"/>
        </a:spcAft>
        <a:buChar char="–"/>
        <a:defRPr sz="3000">
          <a:solidFill>
            <a:schemeClr val="tx1"/>
          </a:solidFill>
          <a:latin typeface="+mn-lt"/>
        </a:defRPr>
      </a:lvl4pPr>
      <a:lvl5pPr marL="3054027" indent="-339335" algn="l" rtl="0" eaLnBrk="0" fontAlgn="base" hangingPunct="0">
        <a:spcBef>
          <a:spcPct val="20000"/>
        </a:spcBef>
        <a:spcAft>
          <a:spcPct val="0"/>
        </a:spcAft>
        <a:buChar char="»"/>
        <a:defRPr sz="3000">
          <a:solidFill>
            <a:schemeClr val="tx1"/>
          </a:solidFill>
          <a:latin typeface="+mn-lt"/>
        </a:defRPr>
      </a:lvl5pPr>
      <a:lvl6pPr marL="3732704" indent="-339335" algn="l" rtl="0" fontAlgn="base">
        <a:spcBef>
          <a:spcPct val="20000"/>
        </a:spcBef>
        <a:spcAft>
          <a:spcPct val="0"/>
        </a:spcAft>
        <a:buChar char="»"/>
        <a:defRPr sz="3000">
          <a:solidFill>
            <a:schemeClr val="tx1"/>
          </a:solidFill>
          <a:latin typeface="+mn-lt"/>
        </a:defRPr>
      </a:lvl6pPr>
      <a:lvl7pPr marL="4411376" indent="-339335" algn="l" rtl="0" fontAlgn="base">
        <a:spcBef>
          <a:spcPct val="20000"/>
        </a:spcBef>
        <a:spcAft>
          <a:spcPct val="0"/>
        </a:spcAft>
        <a:buChar char="»"/>
        <a:defRPr sz="3000">
          <a:solidFill>
            <a:schemeClr val="tx1"/>
          </a:solidFill>
          <a:latin typeface="+mn-lt"/>
        </a:defRPr>
      </a:lvl7pPr>
      <a:lvl8pPr marL="5090050" indent="-339335" algn="l" rtl="0" fontAlgn="base">
        <a:spcBef>
          <a:spcPct val="20000"/>
        </a:spcBef>
        <a:spcAft>
          <a:spcPct val="0"/>
        </a:spcAft>
        <a:buChar char="»"/>
        <a:defRPr sz="3000">
          <a:solidFill>
            <a:schemeClr val="tx1"/>
          </a:solidFill>
          <a:latin typeface="+mn-lt"/>
        </a:defRPr>
      </a:lvl8pPr>
      <a:lvl9pPr marL="5768722" indent="-339335" algn="l" rtl="0" fontAlgn="base">
        <a:spcBef>
          <a:spcPct val="20000"/>
        </a:spcBef>
        <a:spcAft>
          <a:spcPct val="0"/>
        </a:spcAft>
        <a:buChar char="»"/>
        <a:defRPr sz="3000">
          <a:solidFill>
            <a:schemeClr val="tx1"/>
          </a:solidFill>
          <a:latin typeface="+mn-lt"/>
        </a:defRPr>
      </a:lvl9pPr>
    </p:bodyStyle>
    <p:otherStyle>
      <a:defPPr>
        <a:defRPr lang="en-US"/>
      </a:defPPr>
      <a:lvl1pPr marL="0" algn="l" defTabSz="1357347" rtl="0" eaLnBrk="1" latinLnBrk="0" hangingPunct="1">
        <a:defRPr sz="2700" kern="1200">
          <a:solidFill>
            <a:schemeClr val="tx1"/>
          </a:solidFill>
          <a:latin typeface="+mn-lt"/>
          <a:ea typeface="+mn-ea"/>
          <a:cs typeface="+mn-cs"/>
        </a:defRPr>
      </a:lvl1pPr>
      <a:lvl2pPr marL="678674" algn="l" defTabSz="1357347" rtl="0" eaLnBrk="1" latinLnBrk="0" hangingPunct="1">
        <a:defRPr sz="2700" kern="1200">
          <a:solidFill>
            <a:schemeClr val="tx1"/>
          </a:solidFill>
          <a:latin typeface="+mn-lt"/>
          <a:ea typeface="+mn-ea"/>
          <a:cs typeface="+mn-cs"/>
        </a:defRPr>
      </a:lvl2pPr>
      <a:lvl3pPr marL="1357347" algn="l" defTabSz="1357347" rtl="0" eaLnBrk="1" latinLnBrk="0" hangingPunct="1">
        <a:defRPr sz="2700" kern="1200">
          <a:solidFill>
            <a:schemeClr val="tx1"/>
          </a:solidFill>
          <a:latin typeface="+mn-lt"/>
          <a:ea typeface="+mn-ea"/>
          <a:cs typeface="+mn-cs"/>
        </a:defRPr>
      </a:lvl3pPr>
      <a:lvl4pPr marL="2036018" algn="l" defTabSz="1357347" rtl="0" eaLnBrk="1" latinLnBrk="0" hangingPunct="1">
        <a:defRPr sz="2700" kern="1200">
          <a:solidFill>
            <a:schemeClr val="tx1"/>
          </a:solidFill>
          <a:latin typeface="+mn-lt"/>
          <a:ea typeface="+mn-ea"/>
          <a:cs typeface="+mn-cs"/>
        </a:defRPr>
      </a:lvl4pPr>
      <a:lvl5pPr marL="2714693" algn="l" defTabSz="1357347" rtl="0" eaLnBrk="1" latinLnBrk="0" hangingPunct="1">
        <a:defRPr sz="2700" kern="1200">
          <a:solidFill>
            <a:schemeClr val="tx1"/>
          </a:solidFill>
          <a:latin typeface="+mn-lt"/>
          <a:ea typeface="+mn-ea"/>
          <a:cs typeface="+mn-cs"/>
        </a:defRPr>
      </a:lvl5pPr>
      <a:lvl6pPr marL="3393367" algn="l" defTabSz="1357347" rtl="0" eaLnBrk="1" latinLnBrk="0" hangingPunct="1">
        <a:defRPr sz="2700" kern="1200">
          <a:solidFill>
            <a:schemeClr val="tx1"/>
          </a:solidFill>
          <a:latin typeface="+mn-lt"/>
          <a:ea typeface="+mn-ea"/>
          <a:cs typeface="+mn-cs"/>
        </a:defRPr>
      </a:lvl6pPr>
      <a:lvl7pPr marL="4072038" algn="l" defTabSz="1357347" rtl="0" eaLnBrk="1" latinLnBrk="0" hangingPunct="1">
        <a:defRPr sz="2700" kern="1200">
          <a:solidFill>
            <a:schemeClr val="tx1"/>
          </a:solidFill>
          <a:latin typeface="+mn-lt"/>
          <a:ea typeface="+mn-ea"/>
          <a:cs typeface="+mn-cs"/>
        </a:defRPr>
      </a:lvl7pPr>
      <a:lvl8pPr marL="4750710" algn="l" defTabSz="1357347" rtl="0" eaLnBrk="1" latinLnBrk="0" hangingPunct="1">
        <a:defRPr sz="2700" kern="1200">
          <a:solidFill>
            <a:schemeClr val="tx1"/>
          </a:solidFill>
          <a:latin typeface="+mn-lt"/>
          <a:ea typeface="+mn-ea"/>
          <a:cs typeface="+mn-cs"/>
        </a:defRPr>
      </a:lvl8pPr>
      <a:lvl9pPr marL="5429385" algn="l" defTabSz="1357347"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7240" y="329566"/>
            <a:ext cx="1399032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5786" tIns="67891" rIns="135786" bIns="67891"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777240" y="1920240"/>
            <a:ext cx="13990320" cy="5431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5786" tIns="67891" rIns="135786" bIns="6789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777240" y="7494270"/>
            <a:ext cx="362712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5786" tIns="67891" rIns="135786" bIns="67891" numCol="1" anchor="t" anchorCtr="0" compatLnSpc="1">
            <a:prstTxWarp prst="textNoShape">
              <a:avLst/>
            </a:prstTxWarp>
          </a:bodyPr>
          <a:lstStyle>
            <a:lvl1pPr>
              <a:defRPr sz="2100" smtClean="0"/>
            </a:lvl1pPr>
          </a:lstStyle>
          <a:p>
            <a:pPr defTabSz="913946"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5311140" y="7494270"/>
            <a:ext cx="492252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5786" tIns="67891" rIns="135786" bIns="67891" numCol="1" anchor="t" anchorCtr="0" compatLnSpc="1">
            <a:prstTxWarp prst="textNoShape">
              <a:avLst/>
            </a:prstTxWarp>
          </a:bodyPr>
          <a:lstStyle>
            <a:lvl1pPr algn="ctr">
              <a:defRPr sz="2100" smtClean="0"/>
            </a:lvl1pPr>
          </a:lstStyle>
          <a:p>
            <a:pPr defTabSz="913946"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11140440" y="7494270"/>
            <a:ext cx="362712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5786" tIns="67891" rIns="135786" bIns="67891" numCol="1" anchor="t" anchorCtr="0" compatLnSpc="1">
            <a:prstTxWarp prst="textNoShape">
              <a:avLst/>
            </a:prstTxWarp>
          </a:bodyPr>
          <a:lstStyle>
            <a:lvl1pPr algn="r">
              <a:defRPr sz="2100" smtClean="0"/>
            </a:lvl1pPr>
          </a:lstStyle>
          <a:p>
            <a:pPr defTabSz="913946" fontAlgn="base">
              <a:spcBef>
                <a:spcPct val="0"/>
              </a:spcBef>
              <a:spcAft>
                <a:spcPct val="0"/>
              </a:spcAft>
              <a:defRPr/>
            </a:pPr>
            <a:fld id="{2957B6EC-9B62-4D12-8930-85F64A42E7BE}" type="slidenum">
              <a:rPr lang="en-US" smtClean="0">
                <a:solidFill>
                  <a:srgbClr val="000000"/>
                </a:solidFill>
              </a:rPr>
              <a:pPr defTabSz="913946"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960620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6500">
          <a:solidFill>
            <a:schemeClr val="tx2"/>
          </a:solidFill>
          <a:latin typeface="+mj-lt"/>
          <a:ea typeface="+mj-ea"/>
          <a:cs typeface="+mj-cs"/>
        </a:defRPr>
      </a:lvl1pPr>
      <a:lvl2pPr algn="ctr" rtl="0" eaLnBrk="0" fontAlgn="base" hangingPunct="0">
        <a:spcBef>
          <a:spcPct val="0"/>
        </a:spcBef>
        <a:spcAft>
          <a:spcPct val="0"/>
        </a:spcAft>
        <a:defRPr sz="6500">
          <a:solidFill>
            <a:schemeClr val="tx2"/>
          </a:solidFill>
          <a:latin typeface="Arial" charset="0"/>
        </a:defRPr>
      </a:lvl2pPr>
      <a:lvl3pPr algn="ctr" rtl="0" eaLnBrk="0" fontAlgn="base" hangingPunct="0">
        <a:spcBef>
          <a:spcPct val="0"/>
        </a:spcBef>
        <a:spcAft>
          <a:spcPct val="0"/>
        </a:spcAft>
        <a:defRPr sz="6500">
          <a:solidFill>
            <a:schemeClr val="tx2"/>
          </a:solidFill>
          <a:latin typeface="Arial" charset="0"/>
        </a:defRPr>
      </a:lvl3pPr>
      <a:lvl4pPr algn="ctr" rtl="0" eaLnBrk="0" fontAlgn="base" hangingPunct="0">
        <a:spcBef>
          <a:spcPct val="0"/>
        </a:spcBef>
        <a:spcAft>
          <a:spcPct val="0"/>
        </a:spcAft>
        <a:defRPr sz="6500">
          <a:solidFill>
            <a:schemeClr val="tx2"/>
          </a:solidFill>
          <a:latin typeface="Arial" charset="0"/>
        </a:defRPr>
      </a:lvl4pPr>
      <a:lvl5pPr algn="ctr" rtl="0" eaLnBrk="0" fontAlgn="base" hangingPunct="0">
        <a:spcBef>
          <a:spcPct val="0"/>
        </a:spcBef>
        <a:spcAft>
          <a:spcPct val="0"/>
        </a:spcAft>
        <a:defRPr sz="6500">
          <a:solidFill>
            <a:schemeClr val="tx2"/>
          </a:solidFill>
          <a:latin typeface="Arial" charset="0"/>
        </a:defRPr>
      </a:lvl5pPr>
      <a:lvl6pPr marL="678925" algn="ctr" rtl="0" fontAlgn="base">
        <a:spcBef>
          <a:spcPct val="0"/>
        </a:spcBef>
        <a:spcAft>
          <a:spcPct val="0"/>
        </a:spcAft>
        <a:defRPr sz="6500">
          <a:solidFill>
            <a:schemeClr val="tx2"/>
          </a:solidFill>
          <a:latin typeface="Arial" charset="0"/>
        </a:defRPr>
      </a:lvl6pPr>
      <a:lvl7pPr marL="1357851" algn="ctr" rtl="0" fontAlgn="base">
        <a:spcBef>
          <a:spcPct val="0"/>
        </a:spcBef>
        <a:spcAft>
          <a:spcPct val="0"/>
        </a:spcAft>
        <a:defRPr sz="6500">
          <a:solidFill>
            <a:schemeClr val="tx2"/>
          </a:solidFill>
          <a:latin typeface="Arial" charset="0"/>
        </a:defRPr>
      </a:lvl7pPr>
      <a:lvl8pPr marL="2036776" algn="ctr" rtl="0" fontAlgn="base">
        <a:spcBef>
          <a:spcPct val="0"/>
        </a:spcBef>
        <a:spcAft>
          <a:spcPct val="0"/>
        </a:spcAft>
        <a:defRPr sz="6500">
          <a:solidFill>
            <a:schemeClr val="tx2"/>
          </a:solidFill>
          <a:latin typeface="Arial" charset="0"/>
        </a:defRPr>
      </a:lvl8pPr>
      <a:lvl9pPr marL="2715702" algn="ctr" rtl="0" fontAlgn="base">
        <a:spcBef>
          <a:spcPct val="0"/>
        </a:spcBef>
        <a:spcAft>
          <a:spcPct val="0"/>
        </a:spcAft>
        <a:defRPr sz="6500">
          <a:solidFill>
            <a:schemeClr val="tx2"/>
          </a:solidFill>
          <a:latin typeface="Arial" charset="0"/>
        </a:defRPr>
      </a:lvl9pPr>
    </p:titleStyle>
    <p:bodyStyle>
      <a:lvl1pPr marL="509192" indent="-509192" algn="l" rtl="0" eaLnBrk="0" fontAlgn="base" hangingPunct="0">
        <a:spcBef>
          <a:spcPct val="20000"/>
        </a:spcBef>
        <a:spcAft>
          <a:spcPct val="0"/>
        </a:spcAft>
        <a:buChar char="•"/>
        <a:defRPr sz="4800">
          <a:solidFill>
            <a:schemeClr val="tx1"/>
          </a:solidFill>
          <a:latin typeface="+mn-lt"/>
          <a:ea typeface="+mn-ea"/>
          <a:cs typeface="+mn-cs"/>
        </a:defRPr>
      </a:lvl1pPr>
      <a:lvl2pPr marL="1103254" indent="-424331" algn="l" rtl="0" eaLnBrk="0" fontAlgn="base" hangingPunct="0">
        <a:spcBef>
          <a:spcPct val="20000"/>
        </a:spcBef>
        <a:spcAft>
          <a:spcPct val="0"/>
        </a:spcAft>
        <a:buChar char="–"/>
        <a:defRPr sz="4200">
          <a:solidFill>
            <a:schemeClr val="tx1"/>
          </a:solidFill>
          <a:latin typeface="+mn-lt"/>
        </a:defRPr>
      </a:lvl2pPr>
      <a:lvl3pPr marL="1697311" indent="-339462" algn="l" rtl="0" eaLnBrk="0" fontAlgn="base" hangingPunct="0">
        <a:spcBef>
          <a:spcPct val="20000"/>
        </a:spcBef>
        <a:spcAft>
          <a:spcPct val="0"/>
        </a:spcAft>
        <a:buChar char="•"/>
        <a:defRPr sz="3600">
          <a:solidFill>
            <a:schemeClr val="tx1"/>
          </a:solidFill>
          <a:latin typeface="+mn-lt"/>
        </a:defRPr>
      </a:lvl3pPr>
      <a:lvl4pPr marL="2376240" indent="-339462" algn="l" rtl="0" eaLnBrk="0" fontAlgn="base" hangingPunct="0">
        <a:spcBef>
          <a:spcPct val="20000"/>
        </a:spcBef>
        <a:spcAft>
          <a:spcPct val="0"/>
        </a:spcAft>
        <a:buChar char="–"/>
        <a:defRPr sz="3000">
          <a:solidFill>
            <a:schemeClr val="tx1"/>
          </a:solidFill>
          <a:latin typeface="+mn-lt"/>
        </a:defRPr>
      </a:lvl4pPr>
      <a:lvl5pPr marL="3055164" indent="-339462" algn="l" rtl="0" eaLnBrk="0" fontAlgn="base" hangingPunct="0">
        <a:spcBef>
          <a:spcPct val="20000"/>
        </a:spcBef>
        <a:spcAft>
          <a:spcPct val="0"/>
        </a:spcAft>
        <a:buChar char="»"/>
        <a:defRPr sz="3000">
          <a:solidFill>
            <a:schemeClr val="tx1"/>
          </a:solidFill>
          <a:latin typeface="+mn-lt"/>
        </a:defRPr>
      </a:lvl5pPr>
      <a:lvl6pPr marL="3734092" indent="-339462" algn="l" rtl="0" fontAlgn="base">
        <a:spcBef>
          <a:spcPct val="20000"/>
        </a:spcBef>
        <a:spcAft>
          <a:spcPct val="0"/>
        </a:spcAft>
        <a:buChar char="»"/>
        <a:defRPr sz="3000">
          <a:solidFill>
            <a:schemeClr val="tx1"/>
          </a:solidFill>
          <a:latin typeface="+mn-lt"/>
        </a:defRPr>
      </a:lvl6pPr>
      <a:lvl7pPr marL="4413016" indent="-339462" algn="l" rtl="0" fontAlgn="base">
        <a:spcBef>
          <a:spcPct val="20000"/>
        </a:spcBef>
        <a:spcAft>
          <a:spcPct val="0"/>
        </a:spcAft>
        <a:buChar char="»"/>
        <a:defRPr sz="3000">
          <a:solidFill>
            <a:schemeClr val="tx1"/>
          </a:solidFill>
          <a:latin typeface="+mn-lt"/>
        </a:defRPr>
      </a:lvl7pPr>
      <a:lvl8pPr marL="5091940" indent="-339462" algn="l" rtl="0" fontAlgn="base">
        <a:spcBef>
          <a:spcPct val="20000"/>
        </a:spcBef>
        <a:spcAft>
          <a:spcPct val="0"/>
        </a:spcAft>
        <a:buChar char="»"/>
        <a:defRPr sz="3000">
          <a:solidFill>
            <a:schemeClr val="tx1"/>
          </a:solidFill>
          <a:latin typeface="+mn-lt"/>
        </a:defRPr>
      </a:lvl8pPr>
      <a:lvl9pPr marL="5770866" indent="-339462" algn="l" rtl="0" fontAlgn="base">
        <a:spcBef>
          <a:spcPct val="20000"/>
        </a:spcBef>
        <a:spcAft>
          <a:spcPct val="0"/>
        </a:spcAft>
        <a:buChar char="»"/>
        <a:defRPr sz="3000">
          <a:solidFill>
            <a:schemeClr val="tx1"/>
          </a:solidFill>
          <a:latin typeface="+mn-lt"/>
        </a:defRPr>
      </a:lvl9pPr>
    </p:bodyStyle>
    <p:otherStyle>
      <a:defPPr>
        <a:defRPr lang="en-US"/>
      </a:defPPr>
      <a:lvl1pPr marL="0" algn="l" defTabSz="1357851" rtl="0" eaLnBrk="1" latinLnBrk="0" hangingPunct="1">
        <a:defRPr sz="2700" kern="1200">
          <a:solidFill>
            <a:schemeClr val="tx1"/>
          </a:solidFill>
          <a:latin typeface="+mn-lt"/>
          <a:ea typeface="+mn-ea"/>
          <a:cs typeface="+mn-cs"/>
        </a:defRPr>
      </a:lvl1pPr>
      <a:lvl2pPr marL="678925" algn="l" defTabSz="1357851" rtl="0" eaLnBrk="1" latinLnBrk="0" hangingPunct="1">
        <a:defRPr sz="2700" kern="1200">
          <a:solidFill>
            <a:schemeClr val="tx1"/>
          </a:solidFill>
          <a:latin typeface="+mn-lt"/>
          <a:ea typeface="+mn-ea"/>
          <a:cs typeface="+mn-cs"/>
        </a:defRPr>
      </a:lvl2pPr>
      <a:lvl3pPr marL="1357851" algn="l" defTabSz="1357851" rtl="0" eaLnBrk="1" latinLnBrk="0" hangingPunct="1">
        <a:defRPr sz="2700" kern="1200">
          <a:solidFill>
            <a:schemeClr val="tx1"/>
          </a:solidFill>
          <a:latin typeface="+mn-lt"/>
          <a:ea typeface="+mn-ea"/>
          <a:cs typeface="+mn-cs"/>
        </a:defRPr>
      </a:lvl3pPr>
      <a:lvl4pPr marL="2036776" algn="l" defTabSz="1357851" rtl="0" eaLnBrk="1" latinLnBrk="0" hangingPunct="1">
        <a:defRPr sz="2700" kern="1200">
          <a:solidFill>
            <a:schemeClr val="tx1"/>
          </a:solidFill>
          <a:latin typeface="+mn-lt"/>
          <a:ea typeface="+mn-ea"/>
          <a:cs typeface="+mn-cs"/>
        </a:defRPr>
      </a:lvl4pPr>
      <a:lvl5pPr marL="2715702" algn="l" defTabSz="1357851" rtl="0" eaLnBrk="1" latinLnBrk="0" hangingPunct="1">
        <a:defRPr sz="2700" kern="1200">
          <a:solidFill>
            <a:schemeClr val="tx1"/>
          </a:solidFill>
          <a:latin typeface="+mn-lt"/>
          <a:ea typeface="+mn-ea"/>
          <a:cs typeface="+mn-cs"/>
        </a:defRPr>
      </a:lvl5pPr>
      <a:lvl6pPr marL="3394628" algn="l" defTabSz="1357851" rtl="0" eaLnBrk="1" latinLnBrk="0" hangingPunct="1">
        <a:defRPr sz="2700" kern="1200">
          <a:solidFill>
            <a:schemeClr val="tx1"/>
          </a:solidFill>
          <a:latin typeface="+mn-lt"/>
          <a:ea typeface="+mn-ea"/>
          <a:cs typeface="+mn-cs"/>
        </a:defRPr>
      </a:lvl6pPr>
      <a:lvl7pPr marL="4073552" algn="l" defTabSz="1357851" rtl="0" eaLnBrk="1" latinLnBrk="0" hangingPunct="1">
        <a:defRPr sz="2700" kern="1200">
          <a:solidFill>
            <a:schemeClr val="tx1"/>
          </a:solidFill>
          <a:latin typeface="+mn-lt"/>
          <a:ea typeface="+mn-ea"/>
          <a:cs typeface="+mn-cs"/>
        </a:defRPr>
      </a:lvl7pPr>
      <a:lvl8pPr marL="4752476" algn="l" defTabSz="1357851" rtl="0" eaLnBrk="1" latinLnBrk="0" hangingPunct="1">
        <a:defRPr sz="2700" kern="1200">
          <a:solidFill>
            <a:schemeClr val="tx1"/>
          </a:solidFill>
          <a:latin typeface="+mn-lt"/>
          <a:ea typeface="+mn-ea"/>
          <a:cs typeface="+mn-cs"/>
        </a:defRPr>
      </a:lvl8pPr>
      <a:lvl9pPr marL="5431404" algn="l" defTabSz="1357851" rtl="0" eaLnBrk="1" latinLnBrk="0" hangingPunct="1">
        <a:defRPr sz="2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777240" y="329566"/>
            <a:ext cx="1399032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5852" tIns="67926" rIns="135852" bIns="67926"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777240" y="1920240"/>
            <a:ext cx="13990320" cy="5431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5852" tIns="67926" rIns="135852" bIns="6792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777240" y="7494270"/>
            <a:ext cx="362712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5852" tIns="67926" rIns="135852" bIns="67926" numCol="1" anchor="t" anchorCtr="0" compatLnSpc="1">
            <a:prstTxWarp prst="textNoShape">
              <a:avLst/>
            </a:prstTxWarp>
          </a:bodyPr>
          <a:lstStyle>
            <a:lvl1pPr>
              <a:defRPr sz="2100" smtClean="0">
                <a:solidFill>
                  <a:srgbClr val="000000"/>
                </a:solidFill>
              </a:defRPr>
            </a:lvl1pPr>
          </a:lstStyle>
          <a:p>
            <a:pPr defTabSz="914400"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5311140" y="7494270"/>
            <a:ext cx="492252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5852" tIns="67926" rIns="135852" bIns="67926" numCol="1" anchor="t" anchorCtr="0" compatLnSpc="1">
            <a:prstTxWarp prst="textNoShape">
              <a:avLst/>
            </a:prstTxWarp>
          </a:bodyPr>
          <a:lstStyle>
            <a:lvl1pPr algn="ctr">
              <a:defRPr sz="2100" smtClean="0">
                <a:solidFill>
                  <a:srgbClr val="000000"/>
                </a:solidFill>
              </a:defRPr>
            </a:lvl1pPr>
          </a:lstStyle>
          <a:p>
            <a:pPr defTabSz="914400"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11140440" y="7494270"/>
            <a:ext cx="362712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5852" tIns="67926" rIns="135852" bIns="67926" numCol="1" anchor="t" anchorCtr="0" compatLnSpc="1">
            <a:prstTxWarp prst="textNoShape">
              <a:avLst/>
            </a:prstTxWarp>
          </a:bodyPr>
          <a:lstStyle>
            <a:lvl1pPr algn="r">
              <a:defRPr sz="2100" smtClean="0">
                <a:solidFill>
                  <a:srgbClr val="000000"/>
                </a:solidFill>
              </a:defRPr>
            </a:lvl1pPr>
          </a:lstStyle>
          <a:p>
            <a:pPr defTabSz="914400" fontAlgn="base">
              <a:spcBef>
                <a:spcPct val="0"/>
              </a:spcBef>
              <a:spcAft>
                <a:spcPct val="0"/>
              </a:spcAft>
              <a:defRPr/>
            </a:pPr>
            <a:fld id="{971FBB23-28F3-4E52-9BFE-1D2D2CA09D62}" type="slidenum">
              <a:rPr lang="en-US"/>
              <a:pPr defTabSz="914400" fontAlgn="base">
                <a:spcBef>
                  <a:spcPct val="0"/>
                </a:spcBef>
                <a:spcAft>
                  <a:spcPct val="0"/>
                </a:spcAft>
                <a:defRPr/>
              </a:pPr>
              <a:t>‹#›</a:t>
            </a:fld>
            <a:endParaRPr lang="en-US"/>
          </a:p>
        </p:txBody>
      </p:sp>
    </p:spTree>
    <p:extLst>
      <p:ext uri="{BB962C8B-B14F-4D97-AF65-F5344CB8AC3E}">
        <p14:creationId xmlns:p14="http://schemas.microsoft.com/office/powerpoint/2010/main" val="387683317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0" fontAlgn="base" hangingPunct="0">
        <a:spcBef>
          <a:spcPct val="0"/>
        </a:spcBef>
        <a:spcAft>
          <a:spcPct val="0"/>
        </a:spcAft>
        <a:defRPr sz="6500">
          <a:solidFill>
            <a:schemeClr val="tx2"/>
          </a:solidFill>
          <a:latin typeface="+mj-lt"/>
          <a:ea typeface="+mj-ea"/>
          <a:cs typeface="+mj-cs"/>
        </a:defRPr>
      </a:lvl1pPr>
      <a:lvl2pPr algn="ctr" rtl="0" eaLnBrk="0" fontAlgn="base" hangingPunct="0">
        <a:spcBef>
          <a:spcPct val="0"/>
        </a:spcBef>
        <a:spcAft>
          <a:spcPct val="0"/>
        </a:spcAft>
        <a:defRPr sz="6500">
          <a:solidFill>
            <a:schemeClr val="tx2"/>
          </a:solidFill>
          <a:latin typeface="Arial" charset="0"/>
        </a:defRPr>
      </a:lvl2pPr>
      <a:lvl3pPr algn="ctr" rtl="0" eaLnBrk="0" fontAlgn="base" hangingPunct="0">
        <a:spcBef>
          <a:spcPct val="0"/>
        </a:spcBef>
        <a:spcAft>
          <a:spcPct val="0"/>
        </a:spcAft>
        <a:defRPr sz="6500">
          <a:solidFill>
            <a:schemeClr val="tx2"/>
          </a:solidFill>
          <a:latin typeface="Arial" charset="0"/>
        </a:defRPr>
      </a:lvl3pPr>
      <a:lvl4pPr algn="ctr" rtl="0" eaLnBrk="0" fontAlgn="base" hangingPunct="0">
        <a:spcBef>
          <a:spcPct val="0"/>
        </a:spcBef>
        <a:spcAft>
          <a:spcPct val="0"/>
        </a:spcAft>
        <a:defRPr sz="6500">
          <a:solidFill>
            <a:schemeClr val="tx2"/>
          </a:solidFill>
          <a:latin typeface="Arial" charset="0"/>
        </a:defRPr>
      </a:lvl4pPr>
      <a:lvl5pPr algn="ctr" rtl="0" eaLnBrk="0" fontAlgn="base" hangingPunct="0">
        <a:spcBef>
          <a:spcPct val="0"/>
        </a:spcBef>
        <a:spcAft>
          <a:spcPct val="0"/>
        </a:spcAft>
        <a:defRPr sz="6500">
          <a:solidFill>
            <a:schemeClr val="tx2"/>
          </a:solidFill>
          <a:latin typeface="Arial" charset="0"/>
        </a:defRPr>
      </a:lvl5pPr>
      <a:lvl6pPr marL="679262" algn="ctr" rtl="0" fontAlgn="base">
        <a:spcBef>
          <a:spcPct val="0"/>
        </a:spcBef>
        <a:spcAft>
          <a:spcPct val="0"/>
        </a:spcAft>
        <a:defRPr sz="6500">
          <a:solidFill>
            <a:schemeClr val="tx2"/>
          </a:solidFill>
          <a:latin typeface="Arial" charset="0"/>
        </a:defRPr>
      </a:lvl6pPr>
      <a:lvl7pPr marL="1358524" algn="ctr" rtl="0" fontAlgn="base">
        <a:spcBef>
          <a:spcPct val="0"/>
        </a:spcBef>
        <a:spcAft>
          <a:spcPct val="0"/>
        </a:spcAft>
        <a:defRPr sz="6500">
          <a:solidFill>
            <a:schemeClr val="tx2"/>
          </a:solidFill>
          <a:latin typeface="Arial" charset="0"/>
        </a:defRPr>
      </a:lvl7pPr>
      <a:lvl8pPr marL="2037786" algn="ctr" rtl="0" fontAlgn="base">
        <a:spcBef>
          <a:spcPct val="0"/>
        </a:spcBef>
        <a:spcAft>
          <a:spcPct val="0"/>
        </a:spcAft>
        <a:defRPr sz="6500">
          <a:solidFill>
            <a:schemeClr val="tx2"/>
          </a:solidFill>
          <a:latin typeface="Arial" charset="0"/>
        </a:defRPr>
      </a:lvl8pPr>
      <a:lvl9pPr marL="2717048" algn="ctr" rtl="0" fontAlgn="base">
        <a:spcBef>
          <a:spcPct val="0"/>
        </a:spcBef>
        <a:spcAft>
          <a:spcPct val="0"/>
        </a:spcAft>
        <a:defRPr sz="6500">
          <a:solidFill>
            <a:schemeClr val="tx2"/>
          </a:solidFill>
          <a:latin typeface="Arial" charset="0"/>
        </a:defRPr>
      </a:lvl9pPr>
    </p:titleStyle>
    <p:bodyStyle>
      <a:lvl1pPr marL="509447" indent="-509447" algn="l" rtl="0" eaLnBrk="0" fontAlgn="base" hangingPunct="0">
        <a:spcBef>
          <a:spcPct val="20000"/>
        </a:spcBef>
        <a:spcAft>
          <a:spcPct val="0"/>
        </a:spcAft>
        <a:buChar char="•"/>
        <a:defRPr sz="4800">
          <a:solidFill>
            <a:schemeClr val="tx1"/>
          </a:solidFill>
          <a:latin typeface="+mn-lt"/>
          <a:ea typeface="+mn-ea"/>
          <a:cs typeface="+mn-cs"/>
        </a:defRPr>
      </a:lvl1pPr>
      <a:lvl2pPr marL="1103801" indent="-424539" algn="l" rtl="0" eaLnBrk="0" fontAlgn="base" hangingPunct="0">
        <a:spcBef>
          <a:spcPct val="20000"/>
        </a:spcBef>
        <a:spcAft>
          <a:spcPct val="0"/>
        </a:spcAft>
        <a:buChar char="–"/>
        <a:defRPr sz="4200">
          <a:solidFill>
            <a:schemeClr val="tx1"/>
          </a:solidFill>
          <a:latin typeface="+mn-lt"/>
        </a:defRPr>
      </a:lvl2pPr>
      <a:lvl3pPr marL="1698155" indent="-339631" algn="l" rtl="0" eaLnBrk="0" fontAlgn="base" hangingPunct="0">
        <a:spcBef>
          <a:spcPct val="20000"/>
        </a:spcBef>
        <a:spcAft>
          <a:spcPct val="0"/>
        </a:spcAft>
        <a:buChar char="•"/>
        <a:defRPr sz="3600">
          <a:solidFill>
            <a:schemeClr val="tx1"/>
          </a:solidFill>
          <a:latin typeface="+mn-lt"/>
        </a:defRPr>
      </a:lvl3pPr>
      <a:lvl4pPr marL="2377417" indent="-339631" algn="l" rtl="0" eaLnBrk="0" fontAlgn="base" hangingPunct="0">
        <a:spcBef>
          <a:spcPct val="20000"/>
        </a:spcBef>
        <a:spcAft>
          <a:spcPct val="0"/>
        </a:spcAft>
        <a:buChar char="–"/>
        <a:defRPr sz="3000">
          <a:solidFill>
            <a:schemeClr val="tx1"/>
          </a:solidFill>
          <a:latin typeface="+mn-lt"/>
        </a:defRPr>
      </a:lvl4pPr>
      <a:lvl5pPr marL="3056679" indent="-339631" algn="l" rtl="0" eaLnBrk="0" fontAlgn="base" hangingPunct="0">
        <a:spcBef>
          <a:spcPct val="20000"/>
        </a:spcBef>
        <a:spcAft>
          <a:spcPct val="0"/>
        </a:spcAft>
        <a:buChar char="»"/>
        <a:defRPr sz="3000">
          <a:solidFill>
            <a:schemeClr val="tx1"/>
          </a:solidFill>
          <a:latin typeface="+mn-lt"/>
        </a:defRPr>
      </a:lvl5pPr>
      <a:lvl6pPr marL="3735941" indent="-339631" algn="l" rtl="0" fontAlgn="base">
        <a:spcBef>
          <a:spcPct val="20000"/>
        </a:spcBef>
        <a:spcAft>
          <a:spcPct val="0"/>
        </a:spcAft>
        <a:buChar char="»"/>
        <a:defRPr sz="3000">
          <a:solidFill>
            <a:schemeClr val="tx1"/>
          </a:solidFill>
          <a:latin typeface="+mn-lt"/>
        </a:defRPr>
      </a:lvl6pPr>
      <a:lvl7pPr marL="4415203" indent="-339631" algn="l" rtl="0" fontAlgn="base">
        <a:spcBef>
          <a:spcPct val="20000"/>
        </a:spcBef>
        <a:spcAft>
          <a:spcPct val="0"/>
        </a:spcAft>
        <a:buChar char="»"/>
        <a:defRPr sz="3000">
          <a:solidFill>
            <a:schemeClr val="tx1"/>
          </a:solidFill>
          <a:latin typeface="+mn-lt"/>
        </a:defRPr>
      </a:lvl7pPr>
      <a:lvl8pPr marL="5094465" indent="-339631" algn="l" rtl="0" fontAlgn="base">
        <a:spcBef>
          <a:spcPct val="20000"/>
        </a:spcBef>
        <a:spcAft>
          <a:spcPct val="0"/>
        </a:spcAft>
        <a:buChar char="»"/>
        <a:defRPr sz="3000">
          <a:solidFill>
            <a:schemeClr val="tx1"/>
          </a:solidFill>
          <a:latin typeface="+mn-lt"/>
        </a:defRPr>
      </a:lvl8pPr>
      <a:lvl9pPr marL="5773727" indent="-339631" algn="l" rtl="0" fontAlgn="base">
        <a:spcBef>
          <a:spcPct val="20000"/>
        </a:spcBef>
        <a:spcAft>
          <a:spcPct val="0"/>
        </a:spcAft>
        <a:buChar char="»"/>
        <a:defRPr sz="3000">
          <a:solidFill>
            <a:schemeClr val="tx1"/>
          </a:solidFill>
          <a:latin typeface="+mn-lt"/>
        </a:defRPr>
      </a:lvl9pPr>
    </p:bodyStyle>
    <p:otherStyle>
      <a:defPPr>
        <a:defRPr lang="en-US"/>
      </a:defPPr>
      <a:lvl1pPr marL="0" algn="l" defTabSz="1358524" rtl="0" eaLnBrk="1" latinLnBrk="0" hangingPunct="1">
        <a:defRPr sz="2700" kern="1200">
          <a:solidFill>
            <a:schemeClr val="tx1"/>
          </a:solidFill>
          <a:latin typeface="+mn-lt"/>
          <a:ea typeface="+mn-ea"/>
          <a:cs typeface="+mn-cs"/>
        </a:defRPr>
      </a:lvl1pPr>
      <a:lvl2pPr marL="679262" algn="l" defTabSz="1358524" rtl="0" eaLnBrk="1" latinLnBrk="0" hangingPunct="1">
        <a:defRPr sz="2700" kern="1200">
          <a:solidFill>
            <a:schemeClr val="tx1"/>
          </a:solidFill>
          <a:latin typeface="+mn-lt"/>
          <a:ea typeface="+mn-ea"/>
          <a:cs typeface="+mn-cs"/>
        </a:defRPr>
      </a:lvl2pPr>
      <a:lvl3pPr marL="1358524" algn="l" defTabSz="1358524" rtl="0" eaLnBrk="1" latinLnBrk="0" hangingPunct="1">
        <a:defRPr sz="2700" kern="1200">
          <a:solidFill>
            <a:schemeClr val="tx1"/>
          </a:solidFill>
          <a:latin typeface="+mn-lt"/>
          <a:ea typeface="+mn-ea"/>
          <a:cs typeface="+mn-cs"/>
        </a:defRPr>
      </a:lvl3pPr>
      <a:lvl4pPr marL="2037786" algn="l" defTabSz="1358524" rtl="0" eaLnBrk="1" latinLnBrk="0" hangingPunct="1">
        <a:defRPr sz="2700" kern="1200">
          <a:solidFill>
            <a:schemeClr val="tx1"/>
          </a:solidFill>
          <a:latin typeface="+mn-lt"/>
          <a:ea typeface="+mn-ea"/>
          <a:cs typeface="+mn-cs"/>
        </a:defRPr>
      </a:lvl4pPr>
      <a:lvl5pPr marL="2717048" algn="l" defTabSz="1358524" rtl="0" eaLnBrk="1" latinLnBrk="0" hangingPunct="1">
        <a:defRPr sz="2700" kern="1200">
          <a:solidFill>
            <a:schemeClr val="tx1"/>
          </a:solidFill>
          <a:latin typeface="+mn-lt"/>
          <a:ea typeface="+mn-ea"/>
          <a:cs typeface="+mn-cs"/>
        </a:defRPr>
      </a:lvl5pPr>
      <a:lvl6pPr marL="3396310" algn="l" defTabSz="1358524" rtl="0" eaLnBrk="1" latinLnBrk="0" hangingPunct="1">
        <a:defRPr sz="2700" kern="1200">
          <a:solidFill>
            <a:schemeClr val="tx1"/>
          </a:solidFill>
          <a:latin typeface="+mn-lt"/>
          <a:ea typeface="+mn-ea"/>
          <a:cs typeface="+mn-cs"/>
        </a:defRPr>
      </a:lvl6pPr>
      <a:lvl7pPr marL="4075572" algn="l" defTabSz="1358524" rtl="0" eaLnBrk="1" latinLnBrk="0" hangingPunct="1">
        <a:defRPr sz="2700" kern="1200">
          <a:solidFill>
            <a:schemeClr val="tx1"/>
          </a:solidFill>
          <a:latin typeface="+mn-lt"/>
          <a:ea typeface="+mn-ea"/>
          <a:cs typeface="+mn-cs"/>
        </a:defRPr>
      </a:lvl7pPr>
      <a:lvl8pPr marL="4754834" algn="l" defTabSz="1358524" rtl="0" eaLnBrk="1" latinLnBrk="0" hangingPunct="1">
        <a:defRPr sz="2700" kern="1200">
          <a:solidFill>
            <a:schemeClr val="tx1"/>
          </a:solidFill>
          <a:latin typeface="+mn-lt"/>
          <a:ea typeface="+mn-ea"/>
          <a:cs typeface="+mn-cs"/>
        </a:defRPr>
      </a:lvl8pPr>
      <a:lvl9pPr marL="5434096" algn="l" defTabSz="1358524"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8.jpg"/><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2.jpeg"/><Relationship Id="rId1" Type="http://schemas.openxmlformats.org/officeDocument/2006/relationships/slideLayout" Target="../slideLayouts/slideLayout30.xml"/><Relationship Id="rId5" Type="http://schemas.openxmlformats.org/officeDocument/2006/relationships/image" Target="../media/image26.jpeg"/><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5D9FC6AC-4A12-4825-8ABE-0732B8EF4D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540913"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mountain, nature, outdoor, green&#10;&#10;Description automatically generated">
            <a:extLst>
              <a:ext uri="{FF2B5EF4-FFF2-40B4-BE49-F238E27FC236}">
                <a16:creationId xmlns:a16="http://schemas.microsoft.com/office/drawing/2014/main" id="{16671938-8FBD-822B-456E-90AFDD22F2E0}"/>
              </a:ext>
            </a:extLst>
          </p:cNvPr>
          <p:cNvPicPr>
            <a:picLocks noChangeAspect="1"/>
          </p:cNvPicPr>
          <p:nvPr/>
        </p:nvPicPr>
        <p:blipFill rotWithShape="1">
          <a:blip r:embed="rId2">
            <a:extLst>
              <a:ext uri="{28A0092B-C50C-407E-A947-70E740481C1C}">
                <a14:useLocalDpi xmlns:a14="http://schemas.microsoft.com/office/drawing/2010/main" val="0"/>
              </a:ext>
            </a:extLst>
          </a:blip>
          <a:srcRect t="18179" r="-1" b="-1"/>
          <a:stretch/>
        </p:blipFill>
        <p:spPr>
          <a:xfrm>
            <a:off x="1" y="10"/>
            <a:ext cx="15124921" cy="8229590"/>
          </a:xfrm>
          <a:custGeom>
            <a:avLst/>
            <a:gdLst/>
            <a:ahLst/>
            <a:cxnLst/>
            <a:rect l="l" t="t" r="r" b="b"/>
            <a:pathLst>
              <a:path w="11862683" h="6858000">
                <a:moveTo>
                  <a:pt x="0" y="0"/>
                </a:moveTo>
                <a:lnTo>
                  <a:pt x="4038600" y="0"/>
                </a:lnTo>
                <a:lnTo>
                  <a:pt x="4114800" y="0"/>
                </a:lnTo>
                <a:lnTo>
                  <a:pt x="4282294" y="0"/>
                </a:lnTo>
                <a:lnTo>
                  <a:pt x="6139260" y="0"/>
                </a:lnTo>
                <a:lnTo>
                  <a:pt x="6362810" y="0"/>
                </a:lnTo>
                <a:lnTo>
                  <a:pt x="7272221" y="0"/>
                </a:lnTo>
                <a:lnTo>
                  <a:pt x="10815342" y="0"/>
                </a:lnTo>
                <a:cubicBezTo>
                  <a:pt x="10709672" y="35571"/>
                  <a:pt x="10607020" y="78255"/>
                  <a:pt x="10501350" y="110269"/>
                </a:cubicBezTo>
                <a:cubicBezTo>
                  <a:pt x="10516447" y="145839"/>
                  <a:pt x="10531542" y="138725"/>
                  <a:pt x="10546639" y="135168"/>
                </a:cubicBezTo>
                <a:cubicBezTo>
                  <a:pt x="10637212" y="120941"/>
                  <a:pt x="10730806" y="110269"/>
                  <a:pt x="10818360" y="71141"/>
                </a:cubicBezTo>
                <a:cubicBezTo>
                  <a:pt x="10839496" y="64027"/>
                  <a:pt x="10863648" y="64027"/>
                  <a:pt x="10872705" y="88927"/>
                </a:cubicBezTo>
                <a:cubicBezTo>
                  <a:pt x="10887801" y="124497"/>
                  <a:pt x="10866668" y="145839"/>
                  <a:pt x="10845532" y="163625"/>
                </a:cubicBezTo>
                <a:cubicBezTo>
                  <a:pt x="10809304" y="195638"/>
                  <a:pt x="10767036" y="188525"/>
                  <a:pt x="10727787" y="192082"/>
                </a:cubicBezTo>
                <a:cubicBezTo>
                  <a:pt x="10619098" y="209867"/>
                  <a:pt x="10567772" y="259665"/>
                  <a:pt x="10543619" y="373491"/>
                </a:cubicBezTo>
                <a:cubicBezTo>
                  <a:pt x="10637212" y="327250"/>
                  <a:pt x="10730806" y="384162"/>
                  <a:pt x="10821380" y="352148"/>
                </a:cubicBezTo>
                <a:cubicBezTo>
                  <a:pt x="10845532" y="345034"/>
                  <a:pt x="10881763" y="355706"/>
                  <a:pt x="10869686" y="394834"/>
                </a:cubicBezTo>
                <a:cubicBezTo>
                  <a:pt x="10857610" y="430405"/>
                  <a:pt x="10818360" y="458860"/>
                  <a:pt x="10887801" y="451747"/>
                </a:cubicBezTo>
                <a:cubicBezTo>
                  <a:pt x="10939127" y="448189"/>
                  <a:pt x="10954222" y="405504"/>
                  <a:pt x="10969318" y="359262"/>
                </a:cubicBezTo>
                <a:cubicBezTo>
                  <a:pt x="10981394" y="334364"/>
                  <a:pt x="11014605" y="320135"/>
                  <a:pt x="11038758" y="334364"/>
                </a:cubicBezTo>
                <a:cubicBezTo>
                  <a:pt x="11068949" y="348592"/>
                  <a:pt x="11059892" y="387720"/>
                  <a:pt x="11059892" y="416176"/>
                </a:cubicBezTo>
                <a:cubicBezTo>
                  <a:pt x="11062912" y="469532"/>
                  <a:pt x="11038758" y="494431"/>
                  <a:pt x="10996491" y="505101"/>
                </a:cubicBezTo>
                <a:cubicBezTo>
                  <a:pt x="10945164" y="519330"/>
                  <a:pt x="10893840" y="537116"/>
                  <a:pt x="10827418" y="558458"/>
                </a:cubicBezTo>
                <a:cubicBezTo>
                  <a:pt x="10899878" y="594028"/>
                  <a:pt x="10954222" y="586915"/>
                  <a:pt x="11008566" y="558458"/>
                </a:cubicBezTo>
                <a:cubicBezTo>
                  <a:pt x="11074988" y="526444"/>
                  <a:pt x="11162542" y="483759"/>
                  <a:pt x="11216886" y="522887"/>
                </a:cubicBezTo>
                <a:cubicBezTo>
                  <a:pt x="11298403" y="579800"/>
                  <a:pt x="11364824" y="544229"/>
                  <a:pt x="11437284" y="533558"/>
                </a:cubicBezTo>
                <a:cubicBezTo>
                  <a:pt x="11588242" y="512216"/>
                  <a:pt x="11494648" y="480203"/>
                  <a:pt x="11645605" y="462417"/>
                </a:cubicBezTo>
                <a:cubicBezTo>
                  <a:pt x="11705988" y="455303"/>
                  <a:pt x="11769390" y="426847"/>
                  <a:pt x="11856944" y="465975"/>
                </a:cubicBezTo>
                <a:cubicBezTo>
                  <a:pt x="11461437" y="672284"/>
                  <a:pt x="11274250" y="658055"/>
                  <a:pt x="10921012" y="910606"/>
                </a:cubicBezTo>
                <a:cubicBezTo>
                  <a:pt x="10936107" y="935506"/>
                  <a:pt x="10951202" y="924835"/>
                  <a:pt x="10966299" y="921277"/>
                </a:cubicBezTo>
                <a:cubicBezTo>
                  <a:pt x="10990452" y="917720"/>
                  <a:pt x="11020644" y="903491"/>
                  <a:pt x="11026682" y="949734"/>
                </a:cubicBezTo>
                <a:cubicBezTo>
                  <a:pt x="11029702" y="985305"/>
                  <a:pt x="11011585" y="1003089"/>
                  <a:pt x="10981394" y="1006647"/>
                </a:cubicBezTo>
                <a:cubicBezTo>
                  <a:pt x="10893840" y="1020875"/>
                  <a:pt x="10815342" y="1070674"/>
                  <a:pt x="10736844" y="1113358"/>
                </a:cubicBezTo>
                <a:cubicBezTo>
                  <a:pt x="10700615" y="1131144"/>
                  <a:pt x="10661366" y="1156043"/>
                  <a:pt x="10676462" y="1220069"/>
                </a:cubicBezTo>
                <a:cubicBezTo>
                  <a:pt x="10706652" y="1237855"/>
                  <a:pt x="10727787" y="1212955"/>
                  <a:pt x="10751940" y="1209399"/>
                </a:cubicBezTo>
                <a:cubicBezTo>
                  <a:pt x="10776093" y="1205842"/>
                  <a:pt x="10833457" y="1220069"/>
                  <a:pt x="10818360" y="1230741"/>
                </a:cubicBezTo>
                <a:cubicBezTo>
                  <a:pt x="10748920" y="1269868"/>
                  <a:pt x="10875724" y="1365909"/>
                  <a:pt x="10791190" y="1365909"/>
                </a:cubicBezTo>
                <a:cubicBezTo>
                  <a:pt x="10652309" y="1365909"/>
                  <a:pt x="10576830" y="1536647"/>
                  <a:pt x="10443988" y="1540204"/>
                </a:cubicBezTo>
                <a:cubicBezTo>
                  <a:pt x="10422854" y="1540204"/>
                  <a:pt x="10413797" y="1572219"/>
                  <a:pt x="10413797" y="1597117"/>
                </a:cubicBezTo>
                <a:cubicBezTo>
                  <a:pt x="10413797" y="1629132"/>
                  <a:pt x="10434930" y="1632688"/>
                  <a:pt x="10456064" y="1636245"/>
                </a:cubicBezTo>
                <a:cubicBezTo>
                  <a:pt x="10489275" y="1639802"/>
                  <a:pt x="10525504" y="1597117"/>
                  <a:pt x="10567772" y="1657587"/>
                </a:cubicBezTo>
                <a:cubicBezTo>
                  <a:pt x="10489275" y="1693158"/>
                  <a:pt x="10407758" y="1728729"/>
                  <a:pt x="10410777" y="1849668"/>
                </a:cubicBezTo>
                <a:cubicBezTo>
                  <a:pt x="10410777" y="1881683"/>
                  <a:pt x="10377566" y="1895910"/>
                  <a:pt x="10353413" y="1903025"/>
                </a:cubicBezTo>
                <a:cubicBezTo>
                  <a:pt x="10311146" y="1917252"/>
                  <a:pt x="10277935" y="1938595"/>
                  <a:pt x="10253782" y="1984836"/>
                </a:cubicBezTo>
                <a:cubicBezTo>
                  <a:pt x="10253782" y="1995507"/>
                  <a:pt x="10253782" y="2002622"/>
                  <a:pt x="10253782" y="2013292"/>
                </a:cubicBezTo>
                <a:cubicBezTo>
                  <a:pt x="10259820" y="2123562"/>
                  <a:pt x="10320202" y="2120004"/>
                  <a:pt x="10386624" y="2102219"/>
                </a:cubicBezTo>
                <a:cubicBezTo>
                  <a:pt x="10465122" y="2080877"/>
                  <a:pt x="10543619" y="2038192"/>
                  <a:pt x="10628156" y="2077320"/>
                </a:cubicBezTo>
                <a:cubicBezTo>
                  <a:pt x="10510408" y="2130676"/>
                  <a:pt x="10380586" y="2134233"/>
                  <a:pt x="10271896" y="2208931"/>
                </a:cubicBezTo>
                <a:cubicBezTo>
                  <a:pt x="10676462" y="2223159"/>
                  <a:pt x="11032720" y="1984836"/>
                  <a:pt x="11425208" y="1892353"/>
                </a:cubicBezTo>
                <a:cubicBezTo>
                  <a:pt x="11413131" y="1952823"/>
                  <a:pt x="11379920" y="1967051"/>
                  <a:pt x="11352748" y="1974165"/>
                </a:cubicBezTo>
                <a:cubicBezTo>
                  <a:pt x="11207830" y="2020407"/>
                  <a:pt x="11081026" y="2112891"/>
                  <a:pt x="10948184" y="2191146"/>
                </a:cubicBezTo>
                <a:cubicBezTo>
                  <a:pt x="10893840" y="2223159"/>
                  <a:pt x="10854590" y="2258731"/>
                  <a:pt x="10833457" y="2326314"/>
                </a:cubicBezTo>
                <a:cubicBezTo>
                  <a:pt x="10815342" y="2390340"/>
                  <a:pt x="10779112" y="2418796"/>
                  <a:pt x="10712690" y="2401012"/>
                </a:cubicBezTo>
                <a:cubicBezTo>
                  <a:pt x="10658346" y="2386784"/>
                  <a:pt x="10600982" y="2393898"/>
                  <a:pt x="10543619" y="2401012"/>
                </a:cubicBezTo>
                <a:cubicBezTo>
                  <a:pt x="10480218" y="2408126"/>
                  <a:pt x="10407758" y="2479267"/>
                  <a:pt x="10422854" y="2518395"/>
                </a:cubicBezTo>
                <a:cubicBezTo>
                  <a:pt x="10453044" y="2582422"/>
                  <a:pt x="10504370" y="2550408"/>
                  <a:pt x="10546639" y="2543294"/>
                </a:cubicBezTo>
                <a:cubicBezTo>
                  <a:pt x="10597964" y="2536181"/>
                  <a:pt x="10691556" y="2518395"/>
                  <a:pt x="10691556" y="2525509"/>
                </a:cubicBezTo>
                <a:cubicBezTo>
                  <a:pt x="10724768" y="2685576"/>
                  <a:pt x="10800246" y="2564636"/>
                  <a:pt x="10854590" y="2564636"/>
                </a:cubicBezTo>
                <a:cubicBezTo>
                  <a:pt x="10905916" y="2564636"/>
                  <a:pt x="10957241" y="2546851"/>
                  <a:pt x="11005548" y="2532623"/>
                </a:cubicBezTo>
                <a:cubicBezTo>
                  <a:pt x="11068949" y="2514837"/>
                  <a:pt x="11126312" y="2546851"/>
                  <a:pt x="11186696" y="2553965"/>
                </a:cubicBezTo>
                <a:cubicBezTo>
                  <a:pt x="11241040" y="2561080"/>
                  <a:pt x="11210850" y="2653563"/>
                  <a:pt x="11244060" y="2692689"/>
                </a:cubicBezTo>
                <a:cubicBezTo>
                  <a:pt x="11250097" y="2703362"/>
                  <a:pt x="11256136" y="2703362"/>
                  <a:pt x="11262174" y="2703362"/>
                </a:cubicBezTo>
                <a:cubicBezTo>
                  <a:pt x="11280289" y="2980812"/>
                  <a:pt x="11597299" y="2913227"/>
                  <a:pt x="11597299" y="2923898"/>
                </a:cubicBezTo>
                <a:cubicBezTo>
                  <a:pt x="11624471" y="2941684"/>
                  <a:pt x="11657682" y="2899000"/>
                  <a:pt x="11690892" y="2941684"/>
                </a:cubicBezTo>
                <a:cubicBezTo>
                  <a:pt x="11548993" y="3137322"/>
                  <a:pt x="11331614" y="3183563"/>
                  <a:pt x="11138390" y="3329402"/>
                </a:cubicBezTo>
                <a:cubicBezTo>
                  <a:pt x="11298403" y="3379202"/>
                  <a:pt x="11391998" y="3208463"/>
                  <a:pt x="11509744" y="3229805"/>
                </a:cubicBezTo>
                <a:cubicBezTo>
                  <a:pt x="11567107" y="3283162"/>
                  <a:pt x="11395016" y="3368530"/>
                  <a:pt x="11561068" y="3393429"/>
                </a:cubicBezTo>
                <a:cubicBezTo>
                  <a:pt x="11488610" y="3439672"/>
                  <a:pt x="11437284" y="3485914"/>
                  <a:pt x="11385959" y="3539269"/>
                </a:cubicBezTo>
                <a:cubicBezTo>
                  <a:pt x="11298403" y="3635309"/>
                  <a:pt x="11280289" y="3699337"/>
                  <a:pt x="11322556" y="3827390"/>
                </a:cubicBezTo>
                <a:cubicBezTo>
                  <a:pt x="11349730" y="3912759"/>
                  <a:pt x="11388978" y="3991015"/>
                  <a:pt x="11352748" y="4090612"/>
                </a:cubicBezTo>
                <a:cubicBezTo>
                  <a:pt x="11328595" y="4158196"/>
                  <a:pt x="11337653" y="4204438"/>
                  <a:pt x="11428226" y="4172424"/>
                </a:cubicBezTo>
                <a:cubicBezTo>
                  <a:pt x="11524840" y="4140411"/>
                  <a:pt x="11561068" y="4200882"/>
                  <a:pt x="11536915" y="4321821"/>
                </a:cubicBezTo>
                <a:cubicBezTo>
                  <a:pt x="11521821" y="4400076"/>
                  <a:pt x="11536915" y="4424975"/>
                  <a:pt x="11603338" y="4414305"/>
                </a:cubicBezTo>
                <a:cubicBezTo>
                  <a:pt x="11675796" y="4403633"/>
                  <a:pt x="11745236" y="4353835"/>
                  <a:pt x="11835811" y="4378734"/>
                </a:cubicBezTo>
                <a:cubicBezTo>
                  <a:pt x="11763352" y="4521016"/>
                  <a:pt x="11609374" y="4478331"/>
                  <a:pt x="11524840" y="4613499"/>
                </a:cubicBezTo>
                <a:cubicBezTo>
                  <a:pt x="11624471" y="4613499"/>
                  <a:pt x="11702969" y="4613499"/>
                  <a:pt x="11775427" y="4585042"/>
                </a:cubicBezTo>
                <a:cubicBezTo>
                  <a:pt x="11805619" y="4574373"/>
                  <a:pt x="11838830" y="4560144"/>
                  <a:pt x="11856944" y="4602828"/>
                </a:cubicBezTo>
                <a:cubicBezTo>
                  <a:pt x="11878080" y="4652628"/>
                  <a:pt x="11835811" y="4670412"/>
                  <a:pt x="11811658" y="4677526"/>
                </a:cubicBezTo>
                <a:cubicBezTo>
                  <a:pt x="11742216" y="4702425"/>
                  <a:pt x="11687874" y="4759339"/>
                  <a:pt x="11627490" y="4805580"/>
                </a:cubicBezTo>
                <a:cubicBezTo>
                  <a:pt x="11497668" y="4905177"/>
                  <a:pt x="11355767" y="4990547"/>
                  <a:pt x="11247078" y="5154171"/>
                </a:cubicBezTo>
                <a:cubicBezTo>
                  <a:pt x="11382940" y="5111487"/>
                  <a:pt x="11485590" y="5011889"/>
                  <a:pt x="11615414" y="4994104"/>
                </a:cubicBezTo>
                <a:cubicBezTo>
                  <a:pt x="11503704" y="5143500"/>
                  <a:pt x="11361806" y="5243097"/>
                  <a:pt x="11228964" y="5353367"/>
                </a:cubicBezTo>
                <a:cubicBezTo>
                  <a:pt x="11189714" y="5385379"/>
                  <a:pt x="11150466" y="5406721"/>
                  <a:pt x="11144428" y="5474306"/>
                </a:cubicBezTo>
                <a:cubicBezTo>
                  <a:pt x="11126312" y="5605917"/>
                  <a:pt x="11078008" y="5712629"/>
                  <a:pt x="10969318" y="5769542"/>
                </a:cubicBezTo>
                <a:cubicBezTo>
                  <a:pt x="10969318" y="5769542"/>
                  <a:pt x="10975356" y="5790884"/>
                  <a:pt x="10978374" y="5801555"/>
                </a:cubicBezTo>
                <a:cubicBezTo>
                  <a:pt x="11044797" y="5805112"/>
                  <a:pt x="11096122" y="5726858"/>
                  <a:pt x="11177639" y="5755314"/>
                </a:cubicBezTo>
                <a:cubicBezTo>
                  <a:pt x="11096122" y="5862025"/>
                  <a:pt x="11029702" y="5954508"/>
                  <a:pt x="10917992" y="6004307"/>
                </a:cubicBezTo>
                <a:cubicBezTo>
                  <a:pt x="10827418" y="6043434"/>
                  <a:pt x="10715710" y="6068335"/>
                  <a:pt x="10649289" y="6196388"/>
                </a:cubicBezTo>
                <a:cubicBezTo>
                  <a:pt x="10724768" y="6221287"/>
                  <a:pt x="10782132" y="6189274"/>
                  <a:pt x="10839496" y="6167932"/>
                </a:cubicBezTo>
                <a:cubicBezTo>
                  <a:pt x="10927050" y="6132361"/>
                  <a:pt x="11014605" y="6093234"/>
                  <a:pt x="11102160" y="6057663"/>
                </a:cubicBezTo>
                <a:cubicBezTo>
                  <a:pt x="11135372" y="6043434"/>
                  <a:pt x="11171600" y="6036320"/>
                  <a:pt x="11192734" y="6100347"/>
                </a:cubicBezTo>
                <a:cubicBezTo>
                  <a:pt x="11081026" y="6114575"/>
                  <a:pt x="11014605" y="6199945"/>
                  <a:pt x="10945164" y="6281757"/>
                </a:cubicBezTo>
                <a:cubicBezTo>
                  <a:pt x="10905916" y="6327999"/>
                  <a:pt x="10872705" y="6388469"/>
                  <a:pt x="10803265" y="6367127"/>
                </a:cubicBezTo>
                <a:cubicBezTo>
                  <a:pt x="10767036" y="6356456"/>
                  <a:pt x="10742882" y="6388469"/>
                  <a:pt x="10745901" y="6431153"/>
                </a:cubicBezTo>
                <a:cubicBezTo>
                  <a:pt x="10760998" y="6580550"/>
                  <a:pt x="10673442" y="6630349"/>
                  <a:pt x="10582868" y="6658805"/>
                </a:cubicBezTo>
                <a:cubicBezTo>
                  <a:pt x="10450026" y="6701489"/>
                  <a:pt x="10332280" y="6786859"/>
                  <a:pt x="10208496" y="6858000"/>
                </a:cubicBezTo>
                <a:lnTo>
                  <a:pt x="7272221" y="6858000"/>
                </a:lnTo>
                <a:lnTo>
                  <a:pt x="6362810" y="6858000"/>
                </a:lnTo>
                <a:lnTo>
                  <a:pt x="6139260" y="6858000"/>
                </a:lnTo>
                <a:lnTo>
                  <a:pt x="4282294" y="6858000"/>
                </a:lnTo>
                <a:lnTo>
                  <a:pt x="4114800" y="6858000"/>
                </a:lnTo>
                <a:lnTo>
                  <a:pt x="4038600" y="6858000"/>
                </a:lnTo>
                <a:lnTo>
                  <a:pt x="0" y="6858000"/>
                </a:lnTo>
                <a:close/>
              </a:path>
            </a:pathLst>
          </a:custGeom>
        </p:spPr>
      </p:pic>
      <p:sp>
        <p:nvSpPr>
          <p:cNvPr id="5" name="Rectangle 4">
            <a:extLst>
              <a:ext uri="{FF2B5EF4-FFF2-40B4-BE49-F238E27FC236}">
                <a16:creationId xmlns:a16="http://schemas.microsoft.com/office/drawing/2014/main" id="{9F24DC1C-623F-9313-0F90-E21A99E2527D}"/>
              </a:ext>
            </a:extLst>
          </p:cNvPr>
          <p:cNvSpPr/>
          <p:nvPr/>
        </p:nvSpPr>
        <p:spPr>
          <a:xfrm>
            <a:off x="0" y="0"/>
            <a:ext cx="15617111" cy="8229600"/>
          </a:xfrm>
          <a:prstGeom prst="rect">
            <a:avLst/>
          </a:prstGeom>
          <a:gradFill flip="none" rotWithShape="1">
            <a:gsLst>
              <a:gs pos="100000">
                <a:schemeClr val="tx1"/>
              </a:gs>
              <a:gs pos="0">
                <a:schemeClr val="tx1">
                  <a:alpha val="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extBox 5">
            <a:extLst>
              <a:ext uri="{FF2B5EF4-FFF2-40B4-BE49-F238E27FC236}">
                <a16:creationId xmlns:a16="http://schemas.microsoft.com/office/drawing/2014/main" id="{F0A69815-BD57-DC48-9A48-1FF0479C8C6C}"/>
              </a:ext>
            </a:extLst>
          </p:cNvPr>
          <p:cNvSpPr txBox="1"/>
          <p:nvPr/>
        </p:nvSpPr>
        <p:spPr>
          <a:xfrm>
            <a:off x="94860" y="2221964"/>
            <a:ext cx="14935201" cy="3785652"/>
          </a:xfrm>
          <a:prstGeom prst="rect">
            <a:avLst/>
          </a:prstGeom>
          <a:noFill/>
        </p:spPr>
        <p:txBody>
          <a:bodyPr wrap="square" rtlCol="0">
            <a:spAutoFit/>
          </a:bodyPr>
          <a:lstStyle/>
          <a:p>
            <a:pPr algn="ctr"/>
            <a:r>
              <a:rPr lang="en-US" sz="6000" b="1">
                <a:solidFill>
                  <a:schemeClr val="bg1"/>
                </a:solidFill>
              </a:rPr>
              <a:t>BÀI 15</a:t>
            </a:r>
          </a:p>
          <a:p>
            <a:pPr algn="ctr"/>
            <a:r>
              <a:rPr lang="en-US" sz="6000" b="1">
                <a:solidFill>
                  <a:srgbClr val="FFC000"/>
                </a:solidFill>
              </a:rPr>
              <a:t>PHONG TRÀO CÁCH MẠNG VIỆT NAM SAU CHIẾN TRANH THẾ GIỚI THỨ  NHẤT NĂM 1919 - 1925</a:t>
            </a:r>
            <a:endParaRPr lang="vi-VN" sz="6000" b="1">
              <a:solidFill>
                <a:srgbClr val="FFC000"/>
              </a:solidFill>
            </a:endParaRPr>
          </a:p>
        </p:txBody>
      </p:sp>
    </p:spTree>
    <p:extLst>
      <p:ext uri="{BB962C8B-B14F-4D97-AF65-F5344CB8AC3E}">
        <p14:creationId xmlns:p14="http://schemas.microsoft.com/office/powerpoint/2010/main" val="3573509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5" name="Group 3"/>
          <p:cNvGraphicFramePr>
            <a:graphicFrameLocks noGrp="1"/>
          </p:cNvGraphicFramePr>
          <p:nvPr>
            <p:ph sz="half" idx="4294967295"/>
            <p:extLst>
              <p:ext uri="{D42A27DB-BD31-4B8C-83A1-F6EECF244321}">
                <p14:modId xmlns:p14="http://schemas.microsoft.com/office/powerpoint/2010/main" val="2752015050"/>
              </p:ext>
            </p:extLst>
          </p:nvPr>
        </p:nvGraphicFramePr>
        <p:xfrm>
          <a:off x="0" y="2451736"/>
          <a:ext cx="15544800" cy="5595733"/>
        </p:xfrm>
        <a:graphic>
          <a:graphicData uri="http://schemas.openxmlformats.org/drawingml/2006/table">
            <a:tbl>
              <a:tblPr/>
              <a:tblGrid>
                <a:gridCol w="2698750">
                  <a:extLst>
                    <a:ext uri="{9D8B030D-6E8A-4147-A177-3AD203B41FA5}">
                      <a16:colId xmlns:a16="http://schemas.microsoft.com/office/drawing/2014/main" val="20000"/>
                    </a:ext>
                  </a:extLst>
                </a:gridCol>
                <a:gridCol w="6293485">
                  <a:extLst>
                    <a:ext uri="{9D8B030D-6E8A-4147-A177-3AD203B41FA5}">
                      <a16:colId xmlns:a16="http://schemas.microsoft.com/office/drawing/2014/main" val="20001"/>
                    </a:ext>
                  </a:extLst>
                </a:gridCol>
                <a:gridCol w="6552565">
                  <a:extLst>
                    <a:ext uri="{9D8B030D-6E8A-4147-A177-3AD203B41FA5}">
                      <a16:colId xmlns:a16="http://schemas.microsoft.com/office/drawing/2014/main" val="20002"/>
                    </a:ext>
                  </a:extLst>
                </a:gridCol>
              </a:tblGrid>
              <a:tr h="98753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900" b="1" i="0" u="none" strike="noStrike" cap="none" normalizeH="0" baseline="0" dirty="0">
                          <a:ln>
                            <a:noFill/>
                          </a:ln>
                          <a:solidFill>
                            <a:schemeClr val="tx1"/>
                          </a:solidFill>
                          <a:effectLst/>
                          <a:latin typeface="Times New Roman" pitchFamily="18" charset="0"/>
                          <a:cs typeface="Arial" charset="0"/>
                        </a:rPr>
                        <a:t>ĐẶC ĐIỂM</a:t>
                      </a:r>
                    </a:p>
                  </a:txBody>
                  <a:tcPr marL="155448" marR="155448" marT="54856" marB="5485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900" b="1" i="0" u="none" strike="noStrike" cap="none" normalizeH="0" baseline="0" dirty="0">
                          <a:ln>
                            <a:noFill/>
                          </a:ln>
                          <a:solidFill>
                            <a:schemeClr val="tx1"/>
                          </a:solidFill>
                          <a:effectLst/>
                          <a:latin typeface="Times New Roman" pitchFamily="18" charset="0"/>
                          <a:cs typeface="Arial" charset="0"/>
                        </a:rPr>
                        <a:t>GIAI CẤP TƯ SẢN</a:t>
                      </a:r>
                    </a:p>
                  </a:txBody>
                  <a:tcPr marL="155448" marR="155448" marT="54856" marB="548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900" b="1" i="0" u="none" strike="noStrike" cap="none" normalizeH="0" baseline="0">
                          <a:ln>
                            <a:noFill/>
                          </a:ln>
                          <a:solidFill>
                            <a:schemeClr val="tx1"/>
                          </a:solidFill>
                          <a:effectLst/>
                          <a:latin typeface="Times New Roman" pitchFamily="18" charset="0"/>
                          <a:cs typeface="Arial" charset="0"/>
                        </a:rPr>
                        <a:t>TẦNG LỚP TIỂU TƯ SẢN</a:t>
                      </a:r>
                    </a:p>
                  </a:txBody>
                  <a:tcPr marL="155448" marR="155448" marT="54856" marB="5485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4010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900" b="1" i="0" u="none" strike="noStrike" cap="none" normalizeH="0" baseline="0" dirty="0" err="1">
                          <a:ln>
                            <a:noFill/>
                          </a:ln>
                          <a:solidFill>
                            <a:schemeClr val="tx1"/>
                          </a:solidFill>
                          <a:effectLst/>
                          <a:latin typeface="Cambria" pitchFamily="18" charset="0"/>
                          <a:cs typeface="Arial" charset="0"/>
                        </a:rPr>
                        <a:t>Mục</a:t>
                      </a:r>
                      <a:r>
                        <a:rPr kumimoji="0" lang="en-US" sz="2900" b="1" i="0" u="none" strike="noStrike" cap="none" normalizeH="0" baseline="0" dirty="0">
                          <a:ln>
                            <a:noFill/>
                          </a:ln>
                          <a:solidFill>
                            <a:schemeClr val="tx1"/>
                          </a:solidFill>
                          <a:effectLst/>
                          <a:latin typeface="Cambria" pitchFamily="18" charset="0"/>
                          <a:cs typeface="Arial" charset="0"/>
                        </a:rPr>
                        <a:t> </a:t>
                      </a:r>
                      <a:r>
                        <a:rPr kumimoji="0" lang="en-US" sz="2900" b="1" i="0" u="none" strike="noStrike" cap="none" normalizeH="0" baseline="0" dirty="0" err="1">
                          <a:ln>
                            <a:noFill/>
                          </a:ln>
                          <a:solidFill>
                            <a:schemeClr val="tx1"/>
                          </a:solidFill>
                          <a:effectLst/>
                          <a:latin typeface="Cambria" pitchFamily="18" charset="0"/>
                          <a:cs typeface="Arial" charset="0"/>
                        </a:rPr>
                        <a:t>tiêu</a:t>
                      </a:r>
                      <a:endParaRPr kumimoji="0" lang="en-US" sz="2900" b="1" i="0" u="none" strike="noStrike" cap="none" normalizeH="0" baseline="0" dirty="0">
                        <a:ln>
                          <a:noFill/>
                        </a:ln>
                        <a:solidFill>
                          <a:schemeClr val="tx1"/>
                        </a:solidFill>
                        <a:effectLst/>
                        <a:latin typeface="Cambria" pitchFamily="18" charset="0"/>
                        <a:cs typeface="Arial" charset="0"/>
                      </a:endParaRPr>
                    </a:p>
                  </a:txBody>
                  <a:tcPr marL="155448" marR="155448" marT="54856" marB="5485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900" b="1" i="0" u="none" strike="noStrike" cap="none" normalizeH="0" baseline="0" dirty="0" err="1">
                          <a:ln>
                            <a:noFill/>
                          </a:ln>
                          <a:solidFill>
                            <a:schemeClr val="tx1"/>
                          </a:solidFill>
                          <a:effectLst/>
                          <a:latin typeface="Times New Roman" pitchFamily="18" charset="0"/>
                          <a:cs typeface="Arial" charset="0"/>
                        </a:rPr>
                        <a:t>Đòi</a:t>
                      </a:r>
                      <a:r>
                        <a:rPr kumimoji="0" lang="en-US" sz="2900" b="1" i="0" u="none" strike="noStrike" cap="none" normalizeH="0" baseline="0" dirty="0">
                          <a:ln>
                            <a:noFill/>
                          </a:ln>
                          <a:solidFill>
                            <a:schemeClr val="tx1"/>
                          </a:solidFill>
                          <a:effectLst/>
                          <a:latin typeface="Times New Roman" pitchFamily="18" charset="0"/>
                          <a:cs typeface="Arial" charset="0"/>
                        </a:rPr>
                        <a:t> </a:t>
                      </a:r>
                      <a:r>
                        <a:rPr kumimoji="0" lang="en-US" sz="2900" b="1" i="0" u="none" strike="noStrike" cap="none" normalizeH="0" baseline="0" dirty="0" err="1">
                          <a:ln>
                            <a:noFill/>
                          </a:ln>
                          <a:solidFill>
                            <a:schemeClr val="tx1"/>
                          </a:solidFill>
                          <a:effectLst/>
                          <a:latin typeface="Times New Roman" pitchFamily="18" charset="0"/>
                          <a:cs typeface="Arial" charset="0"/>
                        </a:rPr>
                        <a:t>quyền</a:t>
                      </a:r>
                      <a:r>
                        <a:rPr kumimoji="0" lang="en-US" sz="2900" b="1" i="0" u="none" strike="noStrike" cap="none" normalizeH="0" baseline="0" dirty="0">
                          <a:ln>
                            <a:noFill/>
                          </a:ln>
                          <a:solidFill>
                            <a:schemeClr val="tx1"/>
                          </a:solidFill>
                          <a:effectLst/>
                          <a:latin typeface="Times New Roman" pitchFamily="18" charset="0"/>
                          <a:cs typeface="Arial" charset="0"/>
                        </a:rPr>
                        <a:t> </a:t>
                      </a:r>
                      <a:r>
                        <a:rPr kumimoji="0" lang="en-US" sz="2900" b="1" i="0" u="none" strike="noStrike" cap="none" normalizeH="0" baseline="0" dirty="0" err="1">
                          <a:ln>
                            <a:noFill/>
                          </a:ln>
                          <a:solidFill>
                            <a:schemeClr val="tx1"/>
                          </a:solidFill>
                          <a:effectLst/>
                          <a:latin typeface="Times New Roman" pitchFamily="18" charset="0"/>
                          <a:cs typeface="Arial" charset="0"/>
                        </a:rPr>
                        <a:t>lợi</a:t>
                      </a:r>
                      <a:r>
                        <a:rPr kumimoji="0" lang="en-US" sz="2900" b="1" i="0" u="none" strike="noStrike" cap="none" normalizeH="0" baseline="0" dirty="0">
                          <a:ln>
                            <a:noFill/>
                          </a:ln>
                          <a:solidFill>
                            <a:schemeClr val="tx1"/>
                          </a:solidFill>
                          <a:effectLst/>
                          <a:latin typeface="Times New Roman" pitchFamily="18" charset="0"/>
                          <a:cs typeface="Arial" charset="0"/>
                        </a:rPr>
                        <a:t> </a:t>
                      </a:r>
                      <a:r>
                        <a:rPr kumimoji="0" lang="en-US" sz="2900" b="1" i="0" u="none" strike="noStrike" cap="none" normalizeH="0" baseline="0" dirty="0" err="1">
                          <a:ln>
                            <a:noFill/>
                          </a:ln>
                          <a:solidFill>
                            <a:schemeClr val="tx1"/>
                          </a:solidFill>
                          <a:effectLst/>
                          <a:latin typeface="Times New Roman" pitchFamily="18" charset="0"/>
                          <a:cs typeface="Arial" charset="0"/>
                        </a:rPr>
                        <a:t>vê</a:t>
                      </a:r>
                      <a:r>
                        <a:rPr kumimoji="0" lang="en-US" sz="2900" b="1" i="0" u="none" strike="noStrike" cap="none" normalizeH="0" baseline="0" dirty="0">
                          <a:ln>
                            <a:noFill/>
                          </a:ln>
                          <a:solidFill>
                            <a:schemeClr val="tx1"/>
                          </a:solidFill>
                          <a:effectLst/>
                          <a:latin typeface="Times New Roman" pitchFamily="18" charset="0"/>
                          <a:cs typeface="Arial" charset="0"/>
                        </a:rPr>
                        <a:t>̀ </a:t>
                      </a:r>
                      <a:r>
                        <a:rPr kumimoji="0" lang="en-US" sz="2900" b="1" i="0" u="none" strike="noStrike" cap="none" normalizeH="0" baseline="0" dirty="0" err="1">
                          <a:ln>
                            <a:noFill/>
                          </a:ln>
                          <a:solidFill>
                            <a:schemeClr val="tx1"/>
                          </a:solidFill>
                          <a:effectLst/>
                          <a:latin typeface="Times New Roman" pitchFamily="18" charset="0"/>
                          <a:cs typeface="Arial" charset="0"/>
                        </a:rPr>
                        <a:t>kinh</a:t>
                      </a:r>
                      <a:r>
                        <a:rPr kumimoji="0" lang="en-US" sz="2900" b="1" i="0" u="none" strike="noStrike" cap="none" normalizeH="0" baseline="0" dirty="0">
                          <a:ln>
                            <a:noFill/>
                          </a:ln>
                          <a:solidFill>
                            <a:schemeClr val="tx1"/>
                          </a:solidFill>
                          <a:effectLst/>
                          <a:latin typeface="Times New Roman" pitchFamily="18" charset="0"/>
                          <a:cs typeface="Arial" charset="0"/>
                        </a:rPr>
                        <a:t> </a:t>
                      </a:r>
                      <a:r>
                        <a:rPr kumimoji="0" lang="en-US" sz="2900" b="1" i="0" u="none" strike="noStrike" cap="none" normalizeH="0" baseline="0" dirty="0" err="1">
                          <a:ln>
                            <a:noFill/>
                          </a:ln>
                          <a:solidFill>
                            <a:schemeClr val="tx1"/>
                          </a:solidFill>
                          <a:effectLst/>
                          <a:latin typeface="Times New Roman" pitchFamily="18" charset="0"/>
                          <a:cs typeface="Arial" charset="0"/>
                        </a:rPr>
                        <a:t>tê</a:t>
                      </a:r>
                      <a:r>
                        <a:rPr kumimoji="0" lang="en-US" sz="2900" b="1" i="0" u="none" strike="noStrike" cap="none" normalizeH="0" baseline="0" dirty="0">
                          <a:ln>
                            <a:noFill/>
                          </a:ln>
                          <a:solidFill>
                            <a:schemeClr val="tx1"/>
                          </a:solidFill>
                          <a:effectLst/>
                          <a:latin typeface="Times New Roman" pitchFamily="18" charset="0"/>
                          <a:cs typeface="Arial" charset="0"/>
                        </a:rPr>
                        <a:t>́</a:t>
                      </a:r>
                    </a:p>
                  </a:txBody>
                  <a:tcPr marL="155448" marR="155448" marT="54856" marB="548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900" b="1" i="0" u="none" strike="noStrike" cap="none" normalizeH="0" baseline="0">
                          <a:ln>
                            <a:noFill/>
                          </a:ln>
                          <a:solidFill>
                            <a:schemeClr val="tx1"/>
                          </a:solidFill>
                          <a:effectLst/>
                          <a:latin typeface="Times New Roman" pitchFamily="18" charset="0"/>
                          <a:cs typeface="Arial" charset="0"/>
                        </a:rPr>
                        <a:t>Đòi quyền tự do dân chủ</a:t>
                      </a:r>
                    </a:p>
                  </a:txBody>
                  <a:tcPr marL="155448" marR="155448" marT="54856" marB="5485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960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900" b="1" i="0" u="none" strike="noStrike" cap="none" normalizeH="0" baseline="0" dirty="0" err="1">
                          <a:ln>
                            <a:noFill/>
                          </a:ln>
                          <a:solidFill>
                            <a:schemeClr val="tx1"/>
                          </a:solidFill>
                          <a:effectLst/>
                          <a:latin typeface="Cambria" pitchFamily="18" charset="0"/>
                          <a:cs typeface="Arial" charset="0"/>
                        </a:rPr>
                        <a:t>Tính</a:t>
                      </a:r>
                      <a:r>
                        <a:rPr kumimoji="0" lang="en-US" sz="2900" b="1" i="0" u="none" strike="noStrike" cap="none" normalizeH="0" baseline="0" dirty="0">
                          <a:ln>
                            <a:noFill/>
                          </a:ln>
                          <a:solidFill>
                            <a:schemeClr val="tx1"/>
                          </a:solidFill>
                          <a:effectLst/>
                          <a:latin typeface="Cambria" pitchFamily="18" charset="0"/>
                          <a:cs typeface="Arial" charset="0"/>
                        </a:rPr>
                        <a:t> </a:t>
                      </a:r>
                      <a:r>
                        <a:rPr kumimoji="0" lang="en-US" sz="2900" b="1" i="0" u="none" strike="noStrike" cap="none" normalizeH="0" baseline="0" dirty="0" err="1">
                          <a:ln>
                            <a:noFill/>
                          </a:ln>
                          <a:solidFill>
                            <a:schemeClr val="tx1"/>
                          </a:solidFill>
                          <a:effectLst/>
                          <a:latin typeface="Cambria" pitchFamily="18" charset="0"/>
                          <a:cs typeface="Arial" charset="0"/>
                        </a:rPr>
                        <a:t>chất</a:t>
                      </a:r>
                      <a:endParaRPr kumimoji="0" lang="en-US" sz="2900" b="1" i="0" u="none" strike="noStrike" cap="none" normalizeH="0" baseline="0" dirty="0">
                        <a:ln>
                          <a:noFill/>
                        </a:ln>
                        <a:solidFill>
                          <a:schemeClr val="tx1"/>
                        </a:solidFill>
                        <a:effectLst/>
                        <a:latin typeface="Cambria" pitchFamily="18" charset="0"/>
                        <a:cs typeface="Arial" charset="0"/>
                      </a:endParaRPr>
                    </a:p>
                  </a:txBody>
                  <a:tcPr marL="155448" marR="155448" marT="54856" marB="5485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900" b="1" i="0" u="none" strike="noStrike" cap="none" normalizeH="0" baseline="0">
                          <a:ln>
                            <a:noFill/>
                          </a:ln>
                          <a:solidFill>
                            <a:schemeClr val="tx1"/>
                          </a:solidFill>
                          <a:effectLst/>
                          <a:latin typeface="Times New Roman" pitchFamily="18" charset="0"/>
                          <a:cs typeface="Arial" charset="0"/>
                        </a:rPr>
                        <a:t>Cải lương (dễ thoả hiệp)</a:t>
                      </a:r>
                    </a:p>
                  </a:txBody>
                  <a:tcPr marL="155448" marR="155448" marT="54856" marB="548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900" b="1" i="0" u="none" strike="noStrike" cap="none" normalizeH="0" baseline="0">
                          <a:ln>
                            <a:noFill/>
                          </a:ln>
                          <a:solidFill>
                            <a:schemeClr val="tx1"/>
                          </a:solidFill>
                          <a:effectLst/>
                          <a:latin typeface="Times New Roman" pitchFamily="18" charset="0"/>
                          <a:cs typeface="Arial" charset="0"/>
                        </a:rPr>
                        <a:t>Yêu nước, dân chủ</a:t>
                      </a:r>
                    </a:p>
                  </a:txBody>
                  <a:tcPr marL="155448" marR="155448" marT="54856" marB="5485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5638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900" b="1" i="0" u="none" strike="noStrike" cap="none" normalizeH="0" baseline="0" dirty="0" err="1">
                          <a:ln>
                            <a:noFill/>
                          </a:ln>
                          <a:solidFill>
                            <a:schemeClr val="tx1"/>
                          </a:solidFill>
                          <a:effectLst/>
                          <a:latin typeface="Cambria" pitchFamily="18" charset="0"/>
                          <a:cs typeface="Arial" charset="0"/>
                        </a:rPr>
                        <a:t>Tích</a:t>
                      </a:r>
                      <a:r>
                        <a:rPr kumimoji="0" lang="en-US" sz="2900" b="1" i="0" u="none" strike="noStrike" cap="none" normalizeH="0" baseline="0" dirty="0">
                          <a:ln>
                            <a:noFill/>
                          </a:ln>
                          <a:solidFill>
                            <a:schemeClr val="tx1"/>
                          </a:solidFill>
                          <a:effectLst/>
                          <a:latin typeface="Cambria" pitchFamily="18" charset="0"/>
                          <a:cs typeface="Arial" charset="0"/>
                        </a:rPr>
                        <a:t> </a:t>
                      </a:r>
                      <a:r>
                        <a:rPr kumimoji="0" lang="en-US" sz="2900" b="1" i="0" u="none" strike="noStrike" cap="none" normalizeH="0" baseline="0" dirty="0" err="1">
                          <a:ln>
                            <a:noFill/>
                          </a:ln>
                          <a:solidFill>
                            <a:schemeClr val="tx1"/>
                          </a:solidFill>
                          <a:effectLst/>
                          <a:latin typeface="Cambria" pitchFamily="18" charset="0"/>
                          <a:cs typeface="Arial" charset="0"/>
                        </a:rPr>
                        <a:t>cực</a:t>
                      </a:r>
                      <a:endParaRPr kumimoji="0" lang="en-US" sz="2900" b="1" i="0" u="none" strike="noStrike" cap="none" normalizeH="0" baseline="0" dirty="0">
                        <a:ln>
                          <a:noFill/>
                        </a:ln>
                        <a:solidFill>
                          <a:schemeClr val="tx1"/>
                        </a:solidFill>
                        <a:effectLst/>
                        <a:latin typeface="Cambria" pitchFamily="18" charset="0"/>
                        <a:cs typeface="Arial" charset="0"/>
                      </a:endParaRPr>
                    </a:p>
                  </a:txBody>
                  <a:tcPr marL="155448" marR="155448" marT="54856" marB="5485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900" b="1" i="0" u="none" strike="noStrike" cap="none" normalizeH="0" baseline="0">
                          <a:ln>
                            <a:noFill/>
                          </a:ln>
                          <a:solidFill>
                            <a:schemeClr val="tx1"/>
                          </a:solidFill>
                          <a:effectLst/>
                          <a:latin typeface="Times New Roman" pitchFamily="18" charset="0"/>
                          <a:cs typeface="Arial" charset="0"/>
                        </a:rPr>
                        <a:t>Chống sự cạnh tranh, chèn ép của tư bản nước ngoài</a:t>
                      </a:r>
                    </a:p>
                  </a:txBody>
                  <a:tcPr marL="155448" marR="155448" marT="54856" marB="548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900" b="1" i="0" u="none" strike="noStrike" cap="none" normalizeH="0" baseline="0">
                          <a:ln>
                            <a:noFill/>
                          </a:ln>
                          <a:solidFill>
                            <a:schemeClr val="tx1"/>
                          </a:solidFill>
                          <a:effectLst/>
                          <a:latin typeface="Times New Roman" pitchFamily="18" charset="0"/>
                          <a:cs typeface="Arial" charset="0"/>
                        </a:rPr>
                        <a:t>Thức tỉnh lòng yêu nước, truyền bá tư tưởng tự do, dân chủ</a:t>
                      </a:r>
                    </a:p>
                  </a:txBody>
                  <a:tcPr marL="155448" marR="155448" marT="54856" marB="5485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5621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900" b="1" i="0" u="none" strike="noStrike" cap="none" normalizeH="0" baseline="0" dirty="0" err="1">
                          <a:ln>
                            <a:noFill/>
                          </a:ln>
                          <a:solidFill>
                            <a:schemeClr val="tx1"/>
                          </a:solidFill>
                          <a:effectLst/>
                          <a:latin typeface="Cambria" pitchFamily="18" charset="0"/>
                          <a:cs typeface="Arial" charset="0"/>
                        </a:rPr>
                        <a:t>Hạn</a:t>
                      </a:r>
                      <a:r>
                        <a:rPr kumimoji="0" lang="en-US" sz="2900" b="1" i="0" u="none" strike="noStrike" cap="none" normalizeH="0" baseline="0" dirty="0">
                          <a:ln>
                            <a:noFill/>
                          </a:ln>
                          <a:solidFill>
                            <a:schemeClr val="tx1"/>
                          </a:solidFill>
                          <a:effectLst/>
                          <a:latin typeface="Cambria" pitchFamily="18" charset="0"/>
                          <a:cs typeface="Arial" charset="0"/>
                        </a:rPr>
                        <a:t> </a:t>
                      </a:r>
                      <a:r>
                        <a:rPr kumimoji="0" lang="en-US" sz="2900" b="1" i="0" u="none" strike="noStrike" cap="none" normalizeH="0" baseline="0" dirty="0" err="1">
                          <a:ln>
                            <a:noFill/>
                          </a:ln>
                          <a:solidFill>
                            <a:schemeClr val="tx1"/>
                          </a:solidFill>
                          <a:effectLst/>
                          <a:latin typeface="Cambria" pitchFamily="18" charset="0"/>
                          <a:cs typeface="Arial" charset="0"/>
                        </a:rPr>
                        <a:t>chê</a:t>
                      </a:r>
                      <a:r>
                        <a:rPr kumimoji="0" lang="en-US" sz="2900" b="1" i="0" u="none" strike="noStrike" cap="none" normalizeH="0" baseline="0" dirty="0">
                          <a:ln>
                            <a:noFill/>
                          </a:ln>
                          <a:solidFill>
                            <a:schemeClr val="tx1"/>
                          </a:solidFill>
                          <a:effectLst/>
                          <a:latin typeface="Cambria" pitchFamily="18" charset="0"/>
                          <a:cs typeface="Arial" charset="0"/>
                        </a:rPr>
                        <a:t>́</a:t>
                      </a:r>
                    </a:p>
                  </a:txBody>
                  <a:tcPr marL="155448" marR="155448" marT="54856" marB="5485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900" b="1" i="0" u="none" strike="noStrike" cap="none" normalizeH="0" baseline="0">
                          <a:ln>
                            <a:noFill/>
                          </a:ln>
                          <a:solidFill>
                            <a:schemeClr val="tx1"/>
                          </a:solidFill>
                          <a:effectLst/>
                          <a:latin typeface="Times New Roman" pitchFamily="18" charset="0"/>
                          <a:cs typeface="Arial" charset="0"/>
                        </a:rPr>
                        <a:t>Dễ thỏa hiệp, phục vụ quyền lợi của giai cấp</a:t>
                      </a:r>
                    </a:p>
                  </a:txBody>
                  <a:tcPr marL="155448" marR="155448" marT="54856" marB="548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900" b="1" i="0" u="none" strike="noStrike" cap="none" normalizeH="0" baseline="0" dirty="0" err="1">
                          <a:ln>
                            <a:noFill/>
                          </a:ln>
                          <a:solidFill>
                            <a:schemeClr val="tx1"/>
                          </a:solidFill>
                          <a:effectLst/>
                          <a:latin typeface="Times New Roman" pitchFamily="18" charset="0"/>
                          <a:cs typeface="Arial" charset="0"/>
                        </a:rPr>
                        <a:t>Còn</a:t>
                      </a:r>
                      <a:r>
                        <a:rPr kumimoji="0" lang="en-US" sz="2900" b="1" i="0" u="none" strike="noStrike" cap="none" normalizeH="0" baseline="0" dirty="0">
                          <a:ln>
                            <a:noFill/>
                          </a:ln>
                          <a:solidFill>
                            <a:schemeClr val="tx1"/>
                          </a:solidFill>
                          <a:effectLst/>
                          <a:latin typeface="Times New Roman" pitchFamily="18" charset="0"/>
                          <a:cs typeface="Arial" charset="0"/>
                        </a:rPr>
                        <a:t> </a:t>
                      </a:r>
                      <a:r>
                        <a:rPr kumimoji="0" lang="en-US" sz="2900" b="1" i="0" u="none" strike="noStrike" cap="none" normalizeH="0" baseline="0" dirty="0" err="1">
                          <a:ln>
                            <a:noFill/>
                          </a:ln>
                          <a:solidFill>
                            <a:schemeClr val="tx1"/>
                          </a:solidFill>
                          <a:effectLst/>
                          <a:latin typeface="Times New Roman" pitchFamily="18" charset="0"/>
                          <a:cs typeface="Arial" charset="0"/>
                        </a:rPr>
                        <a:t>mang</a:t>
                      </a:r>
                      <a:r>
                        <a:rPr kumimoji="0" lang="en-US" sz="2900" b="1" i="0" u="none" strike="noStrike" cap="none" normalizeH="0" baseline="0" dirty="0">
                          <a:ln>
                            <a:noFill/>
                          </a:ln>
                          <a:solidFill>
                            <a:schemeClr val="tx1"/>
                          </a:solidFill>
                          <a:effectLst/>
                          <a:latin typeface="Times New Roman" pitchFamily="18" charset="0"/>
                          <a:cs typeface="Arial" charset="0"/>
                        </a:rPr>
                        <a:t> </a:t>
                      </a:r>
                      <a:r>
                        <a:rPr kumimoji="0" lang="en-US" sz="2900" b="1" i="0" u="none" strike="noStrike" cap="none" normalizeH="0" baseline="0" dirty="0" err="1">
                          <a:ln>
                            <a:noFill/>
                          </a:ln>
                          <a:solidFill>
                            <a:schemeClr val="tx1"/>
                          </a:solidFill>
                          <a:effectLst/>
                          <a:latin typeface="Times New Roman" pitchFamily="18" charset="0"/>
                          <a:cs typeface="Arial" charset="0"/>
                        </a:rPr>
                        <a:t>tính</a:t>
                      </a:r>
                      <a:r>
                        <a:rPr kumimoji="0" lang="en-US" sz="2900" b="1" i="0" u="none" strike="noStrike" cap="none" normalizeH="0" baseline="0" dirty="0">
                          <a:ln>
                            <a:noFill/>
                          </a:ln>
                          <a:solidFill>
                            <a:schemeClr val="tx1"/>
                          </a:solidFill>
                          <a:effectLst/>
                          <a:latin typeface="Times New Roman" pitchFamily="18" charset="0"/>
                          <a:cs typeface="Arial" charset="0"/>
                        </a:rPr>
                        <a:t> </a:t>
                      </a:r>
                      <a:r>
                        <a:rPr kumimoji="0" lang="en-US" sz="2900" b="1" i="0" u="none" strike="noStrike" cap="none" normalizeH="0" baseline="0" dirty="0" err="1">
                          <a:ln>
                            <a:noFill/>
                          </a:ln>
                          <a:solidFill>
                            <a:schemeClr val="tx1"/>
                          </a:solidFill>
                          <a:effectLst/>
                          <a:latin typeface="Times New Roman" pitchFamily="18" charset="0"/>
                          <a:cs typeface="Arial" charset="0"/>
                        </a:rPr>
                        <a:t>tư</a:t>
                      </a:r>
                      <a:r>
                        <a:rPr kumimoji="0" lang="en-US" sz="2900" b="1" i="0" u="none" strike="noStrike" cap="none" normalizeH="0" baseline="0" dirty="0">
                          <a:ln>
                            <a:noFill/>
                          </a:ln>
                          <a:solidFill>
                            <a:schemeClr val="tx1"/>
                          </a:solidFill>
                          <a:effectLst/>
                          <a:latin typeface="Times New Roman" pitchFamily="18" charset="0"/>
                          <a:cs typeface="Arial" charset="0"/>
                        </a:rPr>
                        <a:t>̣ </a:t>
                      </a:r>
                      <a:r>
                        <a:rPr kumimoji="0" lang="en-US" sz="2900" b="1" i="0" u="none" strike="noStrike" cap="none" normalizeH="0" baseline="0" dirty="0" err="1">
                          <a:ln>
                            <a:noFill/>
                          </a:ln>
                          <a:solidFill>
                            <a:schemeClr val="tx1"/>
                          </a:solidFill>
                          <a:effectLst/>
                          <a:latin typeface="Times New Roman" pitchFamily="18" charset="0"/>
                          <a:cs typeface="Arial" charset="0"/>
                        </a:rPr>
                        <a:t>phát</a:t>
                      </a:r>
                      <a:r>
                        <a:rPr kumimoji="0" lang="en-US" sz="2900" b="1" i="0" u="none" strike="noStrike" cap="none" normalizeH="0" baseline="0" dirty="0">
                          <a:ln>
                            <a:noFill/>
                          </a:ln>
                          <a:solidFill>
                            <a:schemeClr val="tx1"/>
                          </a:solidFill>
                          <a:effectLst/>
                          <a:latin typeface="Times New Roman" pitchFamily="18" charset="0"/>
                          <a:cs typeface="Arial" charset="0"/>
                        </a:rPr>
                        <a:t>, </a:t>
                      </a:r>
                      <a:r>
                        <a:rPr kumimoji="0" lang="en-US" sz="2900" b="1" i="0" u="none" strike="noStrike" cap="none" normalizeH="0" baseline="0" dirty="0" err="1">
                          <a:ln>
                            <a:noFill/>
                          </a:ln>
                          <a:solidFill>
                            <a:schemeClr val="tx1"/>
                          </a:solidFill>
                          <a:effectLst/>
                          <a:latin typeface="Times New Roman" pitchFamily="18" charset="0"/>
                          <a:cs typeface="Arial" charset="0"/>
                        </a:rPr>
                        <a:t>xốc</a:t>
                      </a:r>
                      <a:r>
                        <a:rPr kumimoji="0" lang="en-US" sz="2900" b="1" i="0" u="none" strike="noStrike" cap="none" normalizeH="0" baseline="0" dirty="0">
                          <a:ln>
                            <a:noFill/>
                          </a:ln>
                          <a:solidFill>
                            <a:schemeClr val="tx1"/>
                          </a:solidFill>
                          <a:effectLst/>
                          <a:latin typeface="Times New Roman" pitchFamily="18" charset="0"/>
                          <a:cs typeface="Arial" charset="0"/>
                        </a:rPr>
                        <a:t> </a:t>
                      </a:r>
                      <a:r>
                        <a:rPr kumimoji="0" lang="en-US" sz="2900" b="1" i="0" u="none" strike="noStrike" cap="none" normalizeH="0" baseline="0" dirty="0" err="1">
                          <a:ln>
                            <a:noFill/>
                          </a:ln>
                          <a:solidFill>
                            <a:schemeClr val="tx1"/>
                          </a:solidFill>
                          <a:effectLst/>
                          <a:latin typeface="Times New Roman" pitchFamily="18" charset="0"/>
                          <a:cs typeface="Arial" charset="0"/>
                        </a:rPr>
                        <a:t>nổi</a:t>
                      </a:r>
                      <a:r>
                        <a:rPr kumimoji="0" lang="en-US" sz="2900" b="1" i="0" u="none" strike="noStrike" cap="none" normalizeH="0" baseline="0" dirty="0">
                          <a:ln>
                            <a:noFill/>
                          </a:ln>
                          <a:solidFill>
                            <a:schemeClr val="tx1"/>
                          </a:solidFill>
                          <a:effectLst/>
                          <a:latin typeface="Times New Roman" pitchFamily="18" charset="0"/>
                          <a:cs typeface="Arial" charset="0"/>
                        </a:rPr>
                        <a:t>.</a:t>
                      </a:r>
                    </a:p>
                  </a:txBody>
                  <a:tcPr marL="155448" marR="155448" marT="54856" marB="5485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8705" name="Rectangle 33"/>
          <p:cNvSpPr>
            <a:spLocks noChangeArrowheads="1"/>
          </p:cNvSpPr>
          <p:nvPr/>
        </p:nvSpPr>
        <p:spPr bwMode="auto">
          <a:xfrm>
            <a:off x="9067800" y="6492240"/>
            <a:ext cx="6477000" cy="1554480"/>
          </a:xfrm>
          <a:prstGeom prst="rect">
            <a:avLst/>
          </a:prstGeom>
          <a:solidFill>
            <a:schemeClr val="accent1"/>
          </a:solidFill>
          <a:ln w="9525">
            <a:solidFill>
              <a:schemeClr val="tx1"/>
            </a:solidFill>
            <a:miter lim="800000"/>
            <a:headEnd/>
            <a:tailEnd/>
          </a:ln>
        </p:spPr>
        <p:txBody>
          <a:bodyPr wrap="none" lIns="135852" tIns="67926" rIns="135852" bIns="67926" anchor="ctr"/>
          <a:lstStyle/>
          <a:p>
            <a:pPr eaLnBrk="0" hangingPunct="0"/>
            <a:endParaRPr lang="vi-VN">
              <a:latin typeface="Arial" charset="0"/>
            </a:endParaRPr>
          </a:p>
        </p:txBody>
      </p:sp>
      <p:sp>
        <p:nvSpPr>
          <p:cNvPr id="28706" name="Rectangle 34"/>
          <p:cNvSpPr>
            <a:spLocks noChangeArrowheads="1"/>
          </p:cNvSpPr>
          <p:nvPr/>
        </p:nvSpPr>
        <p:spPr bwMode="auto">
          <a:xfrm>
            <a:off x="9067800" y="4937760"/>
            <a:ext cx="6477000" cy="1554480"/>
          </a:xfrm>
          <a:prstGeom prst="rect">
            <a:avLst/>
          </a:prstGeom>
          <a:solidFill>
            <a:schemeClr val="accent1"/>
          </a:solidFill>
          <a:ln w="9525">
            <a:solidFill>
              <a:schemeClr val="tx1"/>
            </a:solidFill>
            <a:miter lim="800000"/>
            <a:headEnd/>
            <a:tailEnd/>
          </a:ln>
        </p:spPr>
        <p:txBody>
          <a:bodyPr wrap="none" lIns="135852" tIns="67926" rIns="135852" bIns="67926" anchor="ctr"/>
          <a:lstStyle/>
          <a:p>
            <a:pPr eaLnBrk="0" hangingPunct="0"/>
            <a:endParaRPr lang="vi-VN">
              <a:latin typeface="Arial" charset="0"/>
            </a:endParaRPr>
          </a:p>
        </p:txBody>
      </p:sp>
      <p:sp>
        <p:nvSpPr>
          <p:cNvPr id="28707" name="Rectangle 35"/>
          <p:cNvSpPr>
            <a:spLocks noChangeArrowheads="1"/>
          </p:cNvSpPr>
          <p:nvPr/>
        </p:nvSpPr>
        <p:spPr bwMode="auto">
          <a:xfrm>
            <a:off x="9067800" y="4297680"/>
            <a:ext cx="6477000" cy="640080"/>
          </a:xfrm>
          <a:prstGeom prst="rect">
            <a:avLst/>
          </a:prstGeom>
          <a:solidFill>
            <a:schemeClr val="accent1"/>
          </a:solidFill>
          <a:ln w="9525">
            <a:solidFill>
              <a:schemeClr val="tx1"/>
            </a:solidFill>
            <a:miter lim="800000"/>
            <a:headEnd/>
            <a:tailEnd/>
          </a:ln>
        </p:spPr>
        <p:txBody>
          <a:bodyPr wrap="none" lIns="135852" tIns="67926" rIns="135852" bIns="67926" anchor="ctr"/>
          <a:lstStyle/>
          <a:p>
            <a:pPr eaLnBrk="0" hangingPunct="0"/>
            <a:endParaRPr lang="vi-VN">
              <a:latin typeface="Arial" charset="0"/>
            </a:endParaRPr>
          </a:p>
        </p:txBody>
      </p:sp>
      <p:sp>
        <p:nvSpPr>
          <p:cNvPr id="28708" name="Rectangle 36"/>
          <p:cNvSpPr>
            <a:spLocks noChangeArrowheads="1"/>
          </p:cNvSpPr>
          <p:nvPr/>
        </p:nvSpPr>
        <p:spPr bwMode="auto">
          <a:xfrm>
            <a:off x="9067800" y="3474720"/>
            <a:ext cx="6477000" cy="822960"/>
          </a:xfrm>
          <a:prstGeom prst="rect">
            <a:avLst/>
          </a:prstGeom>
          <a:solidFill>
            <a:schemeClr val="accent1"/>
          </a:solidFill>
          <a:ln w="9525">
            <a:solidFill>
              <a:schemeClr val="tx1"/>
            </a:solidFill>
            <a:miter lim="800000"/>
            <a:headEnd/>
            <a:tailEnd/>
          </a:ln>
        </p:spPr>
        <p:txBody>
          <a:bodyPr wrap="none" lIns="135852" tIns="67926" rIns="135852" bIns="67926" anchor="ctr"/>
          <a:lstStyle/>
          <a:p>
            <a:pPr eaLnBrk="0" hangingPunct="0"/>
            <a:endParaRPr lang="vi-VN">
              <a:latin typeface="Arial" charset="0"/>
            </a:endParaRPr>
          </a:p>
        </p:txBody>
      </p:sp>
    </p:spTree>
    <p:extLst>
      <p:ext uri="{BB962C8B-B14F-4D97-AF65-F5344CB8AC3E}">
        <p14:creationId xmlns:p14="http://schemas.microsoft.com/office/powerpoint/2010/main" val="677698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76201" y="14383"/>
            <a:ext cx="15468599" cy="784703"/>
          </a:xfrm>
          <a:prstGeom prst="rect">
            <a:avLst/>
          </a:prstGeom>
          <a:noFill/>
          <a:ln>
            <a:solidFill>
              <a:srgbClr val="FFC000"/>
            </a:solidFill>
          </a:ln>
        </p:spPr>
        <p:style>
          <a:lnRef idx="0">
            <a:scrgbClr r="0" g="0" b="0"/>
          </a:lnRef>
          <a:fillRef idx="0">
            <a:scrgbClr r="0" g="0" b="0"/>
          </a:fillRef>
          <a:effectRef idx="0">
            <a:scrgbClr r="0" g="0" b="0"/>
          </a:effectRef>
          <a:fontRef idx="minor">
            <a:schemeClr val="dk1"/>
          </a:fontRef>
        </p:style>
        <p:txBody>
          <a:bodyPr wrap="square" lIns="91313" tIns="45657" rIns="91313" bIns="45657">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buFont typeface="Wingdings" pitchFamily="2" charset="2"/>
              <a:buNone/>
            </a:pPr>
            <a:r>
              <a:rPr lang="en-US" sz="4500" b="1" dirty="0">
                <a:solidFill>
                  <a:srgbClr val="FF0000"/>
                </a:solidFill>
                <a:latin typeface="Times New Roman" pitchFamily="18" charset="0"/>
                <a:cs typeface="Times New Roman" pitchFamily="18" charset="0"/>
              </a:rPr>
              <a:t>II. </a:t>
            </a:r>
            <a:r>
              <a:rPr lang="en-US" sz="4500" b="1" dirty="0" err="1">
                <a:solidFill>
                  <a:srgbClr val="FF0000"/>
                </a:solidFill>
                <a:latin typeface="Times New Roman" pitchFamily="18" charset="0"/>
                <a:cs typeface="Times New Roman" pitchFamily="18" charset="0"/>
              </a:rPr>
              <a:t>Phong</a:t>
            </a:r>
            <a:r>
              <a:rPr lang="en-US" sz="4500" b="1" dirty="0">
                <a:solidFill>
                  <a:srgbClr val="FF0000"/>
                </a:solidFill>
                <a:latin typeface="Times New Roman" pitchFamily="18" charset="0"/>
                <a:cs typeface="Times New Roman" pitchFamily="18" charset="0"/>
              </a:rPr>
              <a:t> </a:t>
            </a:r>
            <a:r>
              <a:rPr lang="en-US" sz="4500" b="1" dirty="0" err="1">
                <a:solidFill>
                  <a:srgbClr val="FF0000"/>
                </a:solidFill>
                <a:latin typeface="Times New Roman" pitchFamily="18" charset="0"/>
                <a:cs typeface="Times New Roman" pitchFamily="18" charset="0"/>
              </a:rPr>
              <a:t>trào</a:t>
            </a:r>
            <a:r>
              <a:rPr lang="en-US" sz="4500" b="1" dirty="0">
                <a:solidFill>
                  <a:srgbClr val="FF0000"/>
                </a:solidFill>
                <a:latin typeface="Times New Roman" pitchFamily="18" charset="0"/>
                <a:cs typeface="Times New Roman" pitchFamily="18" charset="0"/>
              </a:rPr>
              <a:t> </a:t>
            </a:r>
            <a:r>
              <a:rPr lang="en-US" sz="4500" b="1" dirty="0" err="1">
                <a:solidFill>
                  <a:srgbClr val="FF0000"/>
                </a:solidFill>
                <a:latin typeface="Times New Roman" pitchFamily="18" charset="0"/>
                <a:cs typeface="Times New Roman" pitchFamily="18" charset="0"/>
              </a:rPr>
              <a:t>dân</a:t>
            </a:r>
            <a:r>
              <a:rPr lang="en-US" sz="4500" b="1" dirty="0">
                <a:solidFill>
                  <a:srgbClr val="FF0000"/>
                </a:solidFill>
                <a:latin typeface="Times New Roman" pitchFamily="18" charset="0"/>
                <a:cs typeface="Times New Roman" pitchFamily="18" charset="0"/>
              </a:rPr>
              <a:t> </a:t>
            </a:r>
            <a:r>
              <a:rPr lang="en-US" sz="4500" b="1" dirty="0" err="1">
                <a:solidFill>
                  <a:srgbClr val="FF0000"/>
                </a:solidFill>
                <a:latin typeface="Times New Roman" pitchFamily="18" charset="0"/>
                <a:cs typeface="Times New Roman" pitchFamily="18" charset="0"/>
              </a:rPr>
              <a:t>tộc</a:t>
            </a:r>
            <a:r>
              <a:rPr lang="en-US" sz="4500" b="1" dirty="0">
                <a:solidFill>
                  <a:srgbClr val="FF0000"/>
                </a:solidFill>
                <a:latin typeface="Times New Roman" pitchFamily="18" charset="0"/>
                <a:cs typeface="Times New Roman" pitchFamily="18" charset="0"/>
              </a:rPr>
              <a:t>, </a:t>
            </a:r>
            <a:r>
              <a:rPr lang="en-US" sz="4500" b="1" dirty="0" err="1">
                <a:solidFill>
                  <a:srgbClr val="FF0000"/>
                </a:solidFill>
                <a:latin typeface="Times New Roman" pitchFamily="18" charset="0"/>
                <a:cs typeface="Times New Roman" pitchFamily="18" charset="0"/>
              </a:rPr>
              <a:t>dân</a:t>
            </a:r>
            <a:r>
              <a:rPr lang="en-US" sz="4500" b="1" dirty="0">
                <a:solidFill>
                  <a:srgbClr val="FF0000"/>
                </a:solidFill>
                <a:latin typeface="Times New Roman" pitchFamily="18" charset="0"/>
                <a:cs typeface="Times New Roman" pitchFamily="18" charset="0"/>
              </a:rPr>
              <a:t> </a:t>
            </a:r>
            <a:r>
              <a:rPr lang="en-US" sz="4500" b="1" dirty="0" err="1">
                <a:solidFill>
                  <a:srgbClr val="FF0000"/>
                </a:solidFill>
                <a:latin typeface="Times New Roman" pitchFamily="18" charset="0"/>
                <a:cs typeface="Times New Roman" pitchFamily="18" charset="0"/>
              </a:rPr>
              <a:t>chu</a:t>
            </a:r>
            <a:r>
              <a:rPr lang="en-US" sz="4500" b="1" dirty="0">
                <a:solidFill>
                  <a:srgbClr val="FF0000"/>
                </a:solidFill>
                <a:latin typeface="Times New Roman" pitchFamily="18" charset="0"/>
                <a:cs typeface="Times New Roman" pitchFamily="18" charset="0"/>
              </a:rPr>
              <a:t>̉ </a:t>
            </a:r>
            <a:r>
              <a:rPr lang="en-US" sz="4500" b="1" dirty="0" err="1">
                <a:solidFill>
                  <a:srgbClr val="FF0000"/>
                </a:solidFill>
                <a:latin typeface="Times New Roman" pitchFamily="18" charset="0"/>
                <a:cs typeface="Times New Roman" pitchFamily="18" charset="0"/>
              </a:rPr>
              <a:t>công</a:t>
            </a:r>
            <a:r>
              <a:rPr lang="en-US" sz="4500" b="1" dirty="0">
                <a:solidFill>
                  <a:srgbClr val="FF0000"/>
                </a:solidFill>
                <a:latin typeface="Times New Roman" pitchFamily="18" charset="0"/>
                <a:cs typeface="Times New Roman" pitchFamily="18" charset="0"/>
              </a:rPr>
              <a:t> </a:t>
            </a:r>
            <a:r>
              <a:rPr lang="en-US" sz="4500" b="1" dirty="0" err="1">
                <a:solidFill>
                  <a:srgbClr val="FF0000"/>
                </a:solidFill>
                <a:latin typeface="Times New Roman" pitchFamily="18" charset="0"/>
                <a:cs typeface="Times New Roman" pitchFamily="18" charset="0"/>
              </a:rPr>
              <a:t>khai</a:t>
            </a:r>
            <a:r>
              <a:rPr lang="en-US" sz="4500" b="1" dirty="0">
                <a:solidFill>
                  <a:srgbClr val="FF0000"/>
                </a:solidFill>
                <a:latin typeface="Times New Roman" pitchFamily="18" charset="0"/>
                <a:cs typeface="Times New Roman" pitchFamily="18" charset="0"/>
              </a:rPr>
              <a:t> (1919-1925).</a:t>
            </a:r>
          </a:p>
        </p:txBody>
      </p:sp>
      <p:sp>
        <p:nvSpPr>
          <p:cNvPr id="6" name="Rectangle 5"/>
          <p:cNvSpPr/>
          <p:nvPr/>
        </p:nvSpPr>
        <p:spPr>
          <a:xfrm>
            <a:off x="-6927" y="799086"/>
            <a:ext cx="15551727" cy="3970190"/>
          </a:xfrm>
          <a:prstGeom prst="rect">
            <a:avLst/>
          </a:prstGeom>
        </p:spPr>
        <p:txBody>
          <a:bodyPr wrap="square" lIns="91313" tIns="45657" rIns="91313" bIns="45657">
            <a:spAutoFit/>
          </a:bodyPr>
          <a:lstStyle/>
          <a:p>
            <a:pPr algn="just" defTabSz="913156" fontAlgn="base">
              <a:spcBef>
                <a:spcPct val="0"/>
              </a:spcBef>
              <a:spcAft>
                <a:spcPct val="0"/>
              </a:spcAft>
            </a:pP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Sau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Chiến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tranh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thế</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giới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thứ</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phong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trào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tộc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chủ</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nước</a:t>
            </a:r>
            <a:r>
              <a:rPr lang="en-US" sz="3600" dirty="0">
                <a:latin typeface="Times New Roman" pitchFamily="18" charset="0"/>
                <a:cs typeface="Times New Roman" pitchFamily="18" charset="0"/>
              </a:rPr>
              <a:t> ta </a:t>
            </a:r>
            <a:r>
              <a:rPr lang="en-US" sz="3600" dirty="0" err="1">
                <a:latin typeface="Times New Roman" pitchFamily="18" charset="0"/>
                <a:cs typeface="Times New Roman" pitchFamily="18" charset="0"/>
              </a:rPr>
              <a:t>phát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triển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mạnh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mẽ</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hút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đảo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tầng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lớp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tham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gia</a:t>
            </a:r>
            <a:r>
              <a:rPr lang="en-US" sz="3600" dirty="0">
                <a:latin typeface="Times New Roman" pitchFamily="18" charset="0"/>
                <a:cs typeface="Times New Roman" pitchFamily="18" charset="0"/>
              </a:rPr>
              <a:t>.</a:t>
            </a:r>
          </a:p>
          <a:p>
            <a:pPr algn="just" defTabSz="913156" fontAlgn="base">
              <a:spcBef>
                <a:spcPct val="0"/>
              </a:spcBef>
              <a:spcAft>
                <a:spcPct val="0"/>
              </a:spcAft>
            </a:pP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Giai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cấp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tư</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sản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tộc</a:t>
            </a:r>
            <a:r>
              <a:rPr lang="en-US" sz="3600" dirty="0">
                <a:latin typeface="Times New Roman" pitchFamily="18" charset="0"/>
                <a:cs typeface="Times New Roman" pitchFamily="18" charset="0"/>
              </a:rPr>
              <a:t>:</a:t>
            </a:r>
          </a:p>
          <a:p>
            <a:pPr lvl="0" algn="just" defTabSz="913156" fontAlgn="base">
              <a:spcBef>
                <a:spcPct val="0"/>
              </a:spcBef>
              <a:spcAft>
                <a:spcPct val="0"/>
              </a:spcAft>
            </a:pP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Mục</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tiêu</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Đấu</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tranh</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đòi</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quyền</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lợi</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về</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kinh</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tế</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như</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phong</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trào</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chấn</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hưng</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hàng</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nội</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hóa</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bài</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trừ</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ngoại</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hóa</a:t>
            </a:r>
            <a:r>
              <a:rPr lang="en-US" sz="3600" dirty="0">
                <a:solidFill>
                  <a:srgbClr val="000000"/>
                </a:solidFill>
                <a:latin typeface="Times New Roman" pitchFamily="18" charset="0"/>
                <a:cs typeface="Times New Roman" pitchFamily="18" charset="0"/>
              </a:rPr>
              <a:t>. </a:t>
            </a:r>
          </a:p>
          <a:p>
            <a:pPr algn="just" defTabSz="913156" fontAlgn="base">
              <a:spcBef>
                <a:spcPct val="0"/>
              </a:spcBef>
              <a:spcAft>
                <a:spcPct val="0"/>
              </a:spcAft>
            </a:pP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Thành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lập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Đảng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Lập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hiến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đưa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một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số</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khẩu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hiệu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đòi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tự</a:t>
            </a:r>
            <a:r>
              <a:rPr lang="en-US" sz="3600" dirty="0">
                <a:latin typeface="Times New Roman" pitchFamily="18" charset="0"/>
                <a:cs typeface="Times New Roman" pitchFamily="18" charset="0"/>
              </a:rPr>
              <a:t> do, </a:t>
            </a:r>
            <a:r>
              <a:rPr lang="en-US" sz="3600" dirty="0" err="1">
                <a:latin typeface="Times New Roman" pitchFamily="18" charset="0"/>
                <a:cs typeface="Times New Roman" pitchFamily="18" charset="0"/>
              </a:rPr>
              <a:t>dân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chủ</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tuy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nhiên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được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Pháp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nhượng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bộ</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một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số</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quyền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lợi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họ</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sẵn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sàng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thỏa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hiệp</a:t>
            </a:r>
            <a:r>
              <a:rPr lang="en-US" sz="3600" dirty="0">
                <a:latin typeface="Times New Roman" pitchFamily="18" charset="0"/>
                <a:cs typeface="Times New Roman" pitchFamily="18" charset="0"/>
              </a:rPr>
              <a:t>.</a:t>
            </a:r>
          </a:p>
        </p:txBody>
      </p:sp>
    </p:spTree>
    <p:extLst>
      <p:ext uri="{BB962C8B-B14F-4D97-AF65-F5344CB8AC3E}">
        <p14:creationId xmlns:p14="http://schemas.microsoft.com/office/powerpoint/2010/main" val="428522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63732072"/>
              </p:ext>
            </p:extLst>
          </p:nvPr>
        </p:nvGraphicFramePr>
        <p:xfrm>
          <a:off x="0" y="0"/>
          <a:ext cx="15544800" cy="9083040"/>
        </p:xfrm>
        <a:graphic>
          <a:graphicData uri="http://schemas.openxmlformats.org/drawingml/2006/table">
            <a:tbl>
              <a:tblPr firstRow="1" bandRow="1">
                <a:tableStyleId>{5C22544A-7EE6-4342-B048-85BDC9FD1C3A}</a:tableStyleId>
              </a:tblPr>
              <a:tblGrid>
                <a:gridCol w="122682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tblGrid>
              <a:tr h="370840">
                <a:tc>
                  <a:txBody>
                    <a:bodyPr/>
                    <a:lstStyle/>
                    <a:p>
                      <a:pPr algn="ctr"/>
                      <a:r>
                        <a:rPr lang="en-US" sz="2800" b="0" i="0" dirty="0" err="1">
                          <a:solidFill>
                            <a:schemeClr val="tx1"/>
                          </a:solidFill>
                          <a:effectLst/>
                          <a:latin typeface="Times New Roman" pitchFamily="18" charset="0"/>
                          <a:cs typeface="Times New Roman" pitchFamily="18" charset="0"/>
                        </a:rPr>
                        <a:t>Câu</a:t>
                      </a:r>
                      <a:r>
                        <a:rPr lang="en-US" sz="2800" b="0" i="0" baseline="0" dirty="0">
                          <a:solidFill>
                            <a:schemeClr val="tx1"/>
                          </a:solidFill>
                          <a:effectLst/>
                          <a:latin typeface="Times New Roman" pitchFamily="18" charset="0"/>
                          <a:cs typeface="Times New Roman" pitchFamily="18" charset="0"/>
                        </a:rPr>
                        <a:t> </a:t>
                      </a:r>
                      <a:r>
                        <a:rPr lang="en-US" sz="2800" b="0" i="0" baseline="0" dirty="0" err="1">
                          <a:solidFill>
                            <a:schemeClr val="tx1"/>
                          </a:solidFill>
                          <a:effectLst/>
                          <a:latin typeface="Times New Roman" pitchFamily="18" charset="0"/>
                          <a:cs typeface="Times New Roman" pitchFamily="18" charset="0"/>
                        </a:rPr>
                        <a:t>hỏi</a:t>
                      </a:r>
                      <a:endParaRPr lang="en-US" sz="2800" b="0" i="0" dirty="0">
                        <a:solidFill>
                          <a:schemeClr val="tx1"/>
                        </a:solidFill>
                        <a:effectLst/>
                        <a:latin typeface="Times New Roman" pitchFamily="18" charset="0"/>
                        <a:cs typeface="Times New Roman" pitchFamily="18" charset="0"/>
                      </a:endParaRPr>
                    </a:p>
                  </a:txBody>
                  <a:tcPr/>
                </a:tc>
                <a:tc>
                  <a:txBody>
                    <a:bodyPr/>
                    <a:lstStyle/>
                    <a:p>
                      <a:pPr algn="ctr"/>
                      <a:r>
                        <a:rPr lang="en-US" sz="2800" b="0" i="0" dirty="0" err="1">
                          <a:solidFill>
                            <a:schemeClr val="tx1"/>
                          </a:solidFill>
                          <a:effectLst/>
                          <a:latin typeface="Times New Roman" pitchFamily="18" charset="0"/>
                          <a:cs typeface="Times New Roman" pitchFamily="18" charset="0"/>
                        </a:rPr>
                        <a:t>Đáp</a:t>
                      </a:r>
                      <a:r>
                        <a:rPr lang="en-US" sz="2800" b="0" i="0" baseline="0" dirty="0">
                          <a:solidFill>
                            <a:schemeClr val="tx1"/>
                          </a:solidFill>
                          <a:effectLst/>
                          <a:latin typeface="Times New Roman" pitchFamily="18" charset="0"/>
                          <a:cs typeface="Times New Roman" pitchFamily="18" charset="0"/>
                        </a:rPr>
                        <a:t> </a:t>
                      </a:r>
                      <a:r>
                        <a:rPr lang="en-US" sz="2800" b="0" i="0" baseline="0" dirty="0" err="1">
                          <a:solidFill>
                            <a:schemeClr val="tx1"/>
                          </a:solidFill>
                          <a:effectLst/>
                          <a:latin typeface="Times New Roman" pitchFamily="18" charset="0"/>
                          <a:cs typeface="Times New Roman" pitchFamily="18" charset="0"/>
                        </a:rPr>
                        <a:t>án</a:t>
                      </a:r>
                      <a:endParaRPr lang="en-US" sz="2800" b="0" i="0" dirty="0">
                        <a:solidFill>
                          <a:schemeClr val="tx1"/>
                        </a:solidFill>
                        <a:effectLst/>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marL="0" marR="0" indent="0" algn="l" defTabSz="948184" rtl="0" eaLnBrk="1" fontAlgn="auto" latinLnBrk="0" hangingPunct="1">
                        <a:lnSpc>
                          <a:spcPct val="100000"/>
                        </a:lnSpc>
                        <a:spcBef>
                          <a:spcPts val="0"/>
                        </a:spcBef>
                        <a:spcAft>
                          <a:spcPts val="0"/>
                        </a:spcAft>
                        <a:buClrTx/>
                        <a:buSzTx/>
                        <a:buFontTx/>
                        <a:buNone/>
                        <a:tabLst/>
                        <a:defRPr/>
                      </a:pPr>
                      <a:r>
                        <a:rPr lang="en-US" sz="2800" b="0" i="0" dirty="0">
                          <a:solidFill>
                            <a:schemeClr val="tx1"/>
                          </a:solidFill>
                          <a:effectLst/>
                        </a:rPr>
                        <a:t>1. </a:t>
                      </a:r>
                      <a:r>
                        <a:rPr lang="en-US" sz="2800" b="0" i="0" dirty="0" err="1">
                          <a:solidFill>
                            <a:schemeClr val="tx1"/>
                          </a:solidFill>
                          <a:effectLst/>
                          <a:latin typeface="Arial" charset="0"/>
                        </a:rPr>
                        <a:t>Vì</a:t>
                      </a:r>
                      <a:r>
                        <a:rPr lang="en-US" sz="2800" b="0" i="0" dirty="0">
                          <a:solidFill>
                            <a:schemeClr val="tx1"/>
                          </a:solidFill>
                          <a:effectLst/>
                          <a:latin typeface="Arial" charset="0"/>
                        </a:rPr>
                        <a:t> </a:t>
                      </a:r>
                      <a:r>
                        <a:rPr lang="en-US" sz="2800" b="0" i="0" dirty="0" err="1">
                          <a:solidFill>
                            <a:schemeClr val="tx1"/>
                          </a:solidFill>
                          <a:effectLst/>
                          <a:latin typeface="Arial" charset="0"/>
                        </a:rPr>
                        <a:t>sao</a:t>
                      </a:r>
                      <a:r>
                        <a:rPr lang="en-US" sz="2800" b="0" i="0" dirty="0">
                          <a:solidFill>
                            <a:schemeClr val="tx1"/>
                          </a:solidFill>
                          <a:effectLst/>
                          <a:latin typeface="Arial" charset="0"/>
                        </a:rPr>
                        <a:t> </a:t>
                      </a:r>
                      <a:r>
                        <a:rPr lang="en-US" sz="2800" b="0" i="0" dirty="0" err="1">
                          <a:solidFill>
                            <a:schemeClr val="tx1"/>
                          </a:solidFill>
                          <a:effectLst/>
                          <a:latin typeface="Arial" charset="0"/>
                        </a:rPr>
                        <a:t>cách</a:t>
                      </a:r>
                      <a:r>
                        <a:rPr lang="en-US" sz="2800" b="0" i="0" dirty="0">
                          <a:solidFill>
                            <a:schemeClr val="tx1"/>
                          </a:solidFill>
                          <a:effectLst/>
                          <a:latin typeface="Arial" charset="0"/>
                        </a:rPr>
                        <a:t> </a:t>
                      </a:r>
                      <a:r>
                        <a:rPr lang="en-US" sz="2800" b="0" i="0" dirty="0" err="1">
                          <a:solidFill>
                            <a:schemeClr val="tx1"/>
                          </a:solidFill>
                          <a:effectLst/>
                          <a:latin typeface="Arial" charset="0"/>
                        </a:rPr>
                        <a:t>mang</a:t>
                      </a:r>
                      <a:r>
                        <a:rPr lang="en-US" sz="2800" b="0" i="0" dirty="0">
                          <a:solidFill>
                            <a:schemeClr val="tx1"/>
                          </a:solidFill>
                          <a:effectLst/>
                          <a:latin typeface="Arial" charset="0"/>
                        </a:rPr>
                        <a:t> </a:t>
                      </a:r>
                      <a:r>
                        <a:rPr lang="en-US" sz="2800" b="0" i="0" dirty="0" err="1">
                          <a:solidFill>
                            <a:schemeClr val="tx1"/>
                          </a:solidFill>
                          <a:effectLst/>
                          <a:latin typeface="Arial" charset="0"/>
                        </a:rPr>
                        <a:t>tháng</a:t>
                      </a:r>
                      <a:r>
                        <a:rPr lang="en-US" sz="2800" b="0" i="0" dirty="0">
                          <a:solidFill>
                            <a:schemeClr val="tx1"/>
                          </a:solidFill>
                          <a:effectLst/>
                          <a:latin typeface="Arial" charset="0"/>
                        </a:rPr>
                        <a:t> </a:t>
                      </a:r>
                      <a:r>
                        <a:rPr lang="en-US" sz="2800" b="0" i="0" dirty="0" err="1">
                          <a:solidFill>
                            <a:schemeClr val="tx1"/>
                          </a:solidFill>
                          <a:effectLst/>
                          <a:latin typeface="Arial" charset="0"/>
                        </a:rPr>
                        <a:t>mười</a:t>
                      </a:r>
                      <a:r>
                        <a:rPr lang="en-US" sz="2800" b="0" i="0" dirty="0">
                          <a:solidFill>
                            <a:schemeClr val="tx1"/>
                          </a:solidFill>
                          <a:effectLst/>
                          <a:latin typeface="Arial" charset="0"/>
                        </a:rPr>
                        <a:t> </a:t>
                      </a:r>
                      <a:r>
                        <a:rPr lang="en-US" sz="2800" b="0" i="0" dirty="0" err="1">
                          <a:solidFill>
                            <a:schemeClr val="tx1"/>
                          </a:solidFill>
                          <a:effectLst/>
                          <a:latin typeface="Arial" charset="0"/>
                        </a:rPr>
                        <a:t>Nga</a:t>
                      </a:r>
                      <a:r>
                        <a:rPr lang="en-US" sz="2800" b="0" i="0" dirty="0">
                          <a:solidFill>
                            <a:schemeClr val="tx1"/>
                          </a:solidFill>
                          <a:effectLst/>
                          <a:latin typeface="Arial" charset="0"/>
                        </a:rPr>
                        <a:t> </a:t>
                      </a:r>
                      <a:r>
                        <a:rPr lang="en-US" sz="2800" b="0" i="0" dirty="0" err="1">
                          <a:solidFill>
                            <a:schemeClr val="tx1"/>
                          </a:solidFill>
                          <a:effectLst/>
                          <a:latin typeface="Arial" charset="0"/>
                        </a:rPr>
                        <a:t>lại</a:t>
                      </a:r>
                      <a:r>
                        <a:rPr lang="en-US" sz="2800" b="0" i="0" dirty="0">
                          <a:solidFill>
                            <a:schemeClr val="tx1"/>
                          </a:solidFill>
                          <a:effectLst/>
                          <a:latin typeface="Arial" charset="0"/>
                        </a:rPr>
                        <a:t> </a:t>
                      </a:r>
                      <a:r>
                        <a:rPr lang="en-US" sz="2800" b="0" i="0" dirty="0" err="1">
                          <a:solidFill>
                            <a:schemeClr val="tx1"/>
                          </a:solidFill>
                          <a:effectLst/>
                          <a:latin typeface="Arial" charset="0"/>
                        </a:rPr>
                        <a:t>có</a:t>
                      </a:r>
                      <a:r>
                        <a:rPr lang="en-US" sz="2800" b="0" i="0" dirty="0">
                          <a:solidFill>
                            <a:schemeClr val="tx1"/>
                          </a:solidFill>
                          <a:effectLst/>
                          <a:latin typeface="Arial" charset="0"/>
                        </a:rPr>
                        <a:t> </a:t>
                      </a:r>
                      <a:r>
                        <a:rPr lang="en-US" sz="2800" b="0" i="0" dirty="0" err="1">
                          <a:solidFill>
                            <a:schemeClr val="tx1"/>
                          </a:solidFill>
                          <a:effectLst/>
                          <a:latin typeface="Arial" charset="0"/>
                        </a:rPr>
                        <a:t>tác</a:t>
                      </a:r>
                      <a:r>
                        <a:rPr lang="en-US" sz="2800" b="0" i="0" dirty="0">
                          <a:solidFill>
                            <a:schemeClr val="tx1"/>
                          </a:solidFill>
                          <a:effectLst/>
                          <a:latin typeface="Arial" charset="0"/>
                        </a:rPr>
                        <a:t> </a:t>
                      </a:r>
                      <a:r>
                        <a:rPr lang="en-US" sz="2800" b="0" i="0" dirty="0" err="1">
                          <a:solidFill>
                            <a:schemeClr val="tx1"/>
                          </a:solidFill>
                          <a:effectLst/>
                          <a:latin typeface="Arial" charset="0"/>
                        </a:rPr>
                        <a:t>động</a:t>
                      </a:r>
                      <a:r>
                        <a:rPr lang="en-US" sz="2800" b="0" i="0" dirty="0">
                          <a:solidFill>
                            <a:schemeClr val="tx1"/>
                          </a:solidFill>
                          <a:effectLst/>
                          <a:latin typeface="Arial" charset="0"/>
                        </a:rPr>
                        <a:t> </a:t>
                      </a:r>
                      <a:r>
                        <a:rPr lang="en-US" sz="2800" b="0" i="0" dirty="0" err="1">
                          <a:solidFill>
                            <a:schemeClr val="tx1"/>
                          </a:solidFill>
                          <a:effectLst/>
                          <a:latin typeface="Arial" charset="0"/>
                        </a:rPr>
                        <a:t>mạnh</a:t>
                      </a:r>
                      <a:r>
                        <a:rPr lang="en-US" sz="2800" b="0" i="0" dirty="0">
                          <a:solidFill>
                            <a:schemeClr val="tx1"/>
                          </a:solidFill>
                          <a:effectLst/>
                          <a:latin typeface="Arial" charset="0"/>
                        </a:rPr>
                        <a:t> </a:t>
                      </a:r>
                      <a:r>
                        <a:rPr lang="en-US" sz="2800" b="0" i="0" dirty="0" err="1">
                          <a:solidFill>
                            <a:schemeClr val="tx1"/>
                          </a:solidFill>
                          <a:effectLst/>
                          <a:latin typeface="Arial" charset="0"/>
                        </a:rPr>
                        <a:t>mẽ</a:t>
                      </a:r>
                      <a:r>
                        <a:rPr lang="en-US" sz="2800" b="0" i="0" dirty="0">
                          <a:solidFill>
                            <a:schemeClr val="tx1"/>
                          </a:solidFill>
                          <a:effectLst/>
                          <a:latin typeface="Arial" charset="0"/>
                        </a:rPr>
                        <a:t> </a:t>
                      </a:r>
                      <a:r>
                        <a:rPr lang="en-US" sz="2800" b="0" i="0" dirty="0" err="1">
                          <a:solidFill>
                            <a:schemeClr val="tx1"/>
                          </a:solidFill>
                          <a:effectLst/>
                          <a:latin typeface="Arial" charset="0"/>
                        </a:rPr>
                        <a:t>đến</a:t>
                      </a:r>
                      <a:r>
                        <a:rPr lang="en-US" sz="2800" b="0" i="0" dirty="0">
                          <a:solidFill>
                            <a:schemeClr val="tx1"/>
                          </a:solidFill>
                          <a:effectLst/>
                          <a:latin typeface="Arial" charset="0"/>
                        </a:rPr>
                        <a:t> </a:t>
                      </a:r>
                      <a:r>
                        <a:rPr lang="en-US" sz="2800" b="0" i="0" dirty="0" err="1">
                          <a:solidFill>
                            <a:schemeClr val="tx1"/>
                          </a:solidFill>
                          <a:effectLst/>
                          <a:latin typeface="Arial" charset="0"/>
                        </a:rPr>
                        <a:t>tình</a:t>
                      </a:r>
                      <a:r>
                        <a:rPr lang="en-US" sz="2800" b="0" i="0" dirty="0">
                          <a:solidFill>
                            <a:schemeClr val="tx1"/>
                          </a:solidFill>
                          <a:effectLst/>
                          <a:latin typeface="Arial" charset="0"/>
                        </a:rPr>
                        <a:t> </a:t>
                      </a:r>
                      <a:r>
                        <a:rPr lang="en-US" sz="2800" b="0" i="0" dirty="0" err="1">
                          <a:solidFill>
                            <a:schemeClr val="tx1"/>
                          </a:solidFill>
                          <a:effectLst/>
                          <a:latin typeface="Arial" charset="0"/>
                        </a:rPr>
                        <a:t>hình</a:t>
                      </a:r>
                      <a:r>
                        <a:rPr lang="en-US" sz="2800" b="0" i="0" dirty="0">
                          <a:solidFill>
                            <a:schemeClr val="tx1"/>
                          </a:solidFill>
                          <a:effectLst/>
                          <a:latin typeface="Arial" charset="0"/>
                        </a:rPr>
                        <a:t> </a:t>
                      </a:r>
                      <a:r>
                        <a:rPr lang="en-US" sz="2800" b="0" i="0" dirty="0" err="1">
                          <a:solidFill>
                            <a:schemeClr val="tx1"/>
                          </a:solidFill>
                          <a:effectLst/>
                          <a:latin typeface="Arial" charset="0"/>
                        </a:rPr>
                        <a:t>thế</a:t>
                      </a:r>
                      <a:r>
                        <a:rPr lang="en-US" sz="2800" b="0" i="0" dirty="0">
                          <a:solidFill>
                            <a:schemeClr val="tx1"/>
                          </a:solidFill>
                          <a:effectLst/>
                          <a:latin typeface="Arial" charset="0"/>
                        </a:rPr>
                        <a:t> </a:t>
                      </a:r>
                      <a:r>
                        <a:rPr lang="en-US" sz="2800" b="0" i="0" dirty="0" err="1">
                          <a:solidFill>
                            <a:schemeClr val="tx1"/>
                          </a:solidFill>
                          <a:effectLst/>
                          <a:latin typeface="Arial" charset="0"/>
                        </a:rPr>
                        <a:t>giới</a:t>
                      </a:r>
                      <a:r>
                        <a:rPr lang="en-US" sz="2800" b="0" i="0" dirty="0">
                          <a:solidFill>
                            <a:schemeClr val="tx1"/>
                          </a:solidFill>
                          <a:effectLst/>
                          <a:latin typeface="Arial" charset="0"/>
                        </a:rPr>
                        <a:t>?</a:t>
                      </a:r>
                      <a:endParaRPr lang="en-US" sz="2800" b="0" i="0" dirty="0">
                        <a:solidFill>
                          <a:schemeClr val="tx1"/>
                        </a:solidFill>
                        <a:effectLst/>
                        <a:latin typeface=".VnTime" pitchFamily="34" charset="0"/>
                      </a:endParaRPr>
                    </a:p>
                    <a:p>
                      <a:pPr marL="0" marR="0" indent="0" algn="l" defTabSz="948184" rtl="0" eaLnBrk="1" fontAlgn="auto" latinLnBrk="0" hangingPunct="1">
                        <a:lnSpc>
                          <a:spcPct val="100000"/>
                        </a:lnSpc>
                        <a:spcBef>
                          <a:spcPts val="0"/>
                        </a:spcBef>
                        <a:spcAft>
                          <a:spcPts val="0"/>
                        </a:spcAft>
                        <a:buClrTx/>
                        <a:buSzTx/>
                        <a:buFontTx/>
                        <a:buNone/>
                        <a:tabLst/>
                        <a:defRPr/>
                      </a:pPr>
                      <a:r>
                        <a:rPr lang="en-US" sz="2800" b="0" i="0" dirty="0" err="1">
                          <a:solidFill>
                            <a:schemeClr val="tx1"/>
                          </a:solidFill>
                          <a:effectLst/>
                          <a:latin typeface=".VnTime" pitchFamily="34" charset="0"/>
                        </a:rPr>
                        <a:t>Sù</a:t>
                      </a:r>
                      <a:r>
                        <a:rPr lang="en-US" sz="2800" b="0" i="0" dirty="0">
                          <a:solidFill>
                            <a:schemeClr val="tx1"/>
                          </a:solidFill>
                          <a:effectLst/>
                          <a:latin typeface=".VnTime" pitchFamily="34" charset="0"/>
                        </a:rPr>
                        <a:t> th¾ng </a:t>
                      </a:r>
                      <a:r>
                        <a:rPr lang="en-US" sz="2800" b="0" i="0" dirty="0" err="1">
                          <a:solidFill>
                            <a:schemeClr val="tx1"/>
                          </a:solidFill>
                          <a:effectLst/>
                          <a:latin typeface=".VnTime" pitchFamily="34" charset="0"/>
                        </a:rPr>
                        <a:t>lîi</a:t>
                      </a:r>
                      <a:r>
                        <a:rPr lang="en-US" sz="2800" b="0" i="0" dirty="0">
                          <a:solidFill>
                            <a:schemeClr val="tx1"/>
                          </a:solidFill>
                          <a:effectLst/>
                          <a:latin typeface=".VnTime" pitchFamily="34" charset="0"/>
                        </a:rPr>
                        <a:t> </a:t>
                      </a:r>
                      <a:r>
                        <a:rPr lang="en-US" sz="2800" b="0" i="0" dirty="0" err="1">
                          <a:solidFill>
                            <a:schemeClr val="tx1"/>
                          </a:solidFill>
                          <a:effectLst/>
                          <a:latin typeface=".VnTime" pitchFamily="34" charset="0"/>
                        </a:rPr>
                        <a:t>cña</a:t>
                      </a:r>
                      <a:r>
                        <a:rPr lang="en-US" sz="2800" b="0" i="0" dirty="0">
                          <a:solidFill>
                            <a:schemeClr val="tx1"/>
                          </a:solidFill>
                          <a:effectLst/>
                          <a:latin typeface=".VnTime" pitchFamily="34" charset="0"/>
                        </a:rPr>
                        <a:t> </a:t>
                      </a:r>
                      <a:r>
                        <a:rPr lang="en-US" sz="2800" b="0" i="0" dirty="0" err="1">
                          <a:solidFill>
                            <a:schemeClr val="tx1"/>
                          </a:solidFill>
                          <a:effectLst/>
                          <a:latin typeface=".VnTime" pitchFamily="34" charset="0"/>
                        </a:rPr>
                        <a:t>c¸ch</a:t>
                      </a:r>
                      <a:r>
                        <a:rPr lang="en-US" sz="2800" b="0" i="0" dirty="0">
                          <a:solidFill>
                            <a:schemeClr val="tx1"/>
                          </a:solidFill>
                          <a:effectLst/>
                          <a:latin typeface=".VnTime" pitchFamily="34" charset="0"/>
                        </a:rPr>
                        <a:t> m¹ng </a:t>
                      </a:r>
                      <a:r>
                        <a:rPr lang="en-US" sz="2800" b="0" i="0" dirty="0" err="1">
                          <a:solidFill>
                            <a:schemeClr val="tx1"/>
                          </a:solidFill>
                          <a:effectLst/>
                          <a:latin typeface=".VnTime" pitchFamily="34" charset="0"/>
                        </a:rPr>
                        <a:t>th¸ng</a:t>
                      </a:r>
                      <a:r>
                        <a:rPr lang="en-US" sz="2800" b="0" i="0" dirty="0">
                          <a:solidFill>
                            <a:schemeClr val="tx1"/>
                          </a:solidFill>
                          <a:effectLst/>
                          <a:latin typeface=".VnTime" pitchFamily="34" charset="0"/>
                        </a:rPr>
                        <a:t> </a:t>
                      </a:r>
                      <a:r>
                        <a:rPr lang="en-US" sz="2800" b="0" i="0" dirty="0" err="1">
                          <a:solidFill>
                            <a:schemeClr val="tx1"/>
                          </a:solidFill>
                          <a:effectLst/>
                          <a:latin typeface=".VnTime" pitchFamily="34" charset="0"/>
                        </a:rPr>
                        <a:t>m­ưêi</a:t>
                      </a:r>
                      <a:r>
                        <a:rPr lang="en-US" sz="2800" b="0" i="0" dirty="0">
                          <a:solidFill>
                            <a:schemeClr val="tx1"/>
                          </a:solidFill>
                          <a:effectLst/>
                          <a:latin typeface=".VnTime" pitchFamily="34" charset="0"/>
                        </a:rPr>
                        <a:t> </a:t>
                      </a:r>
                      <a:r>
                        <a:rPr lang="en-US" sz="2800" b="0" i="0" dirty="0" err="1">
                          <a:solidFill>
                            <a:schemeClr val="tx1"/>
                          </a:solidFill>
                          <a:effectLst/>
                          <a:latin typeface=".VnTime" pitchFamily="34" charset="0"/>
                        </a:rPr>
                        <a:t>Nga</a:t>
                      </a:r>
                      <a:r>
                        <a:rPr lang="en-US" sz="2800" b="0" i="0" dirty="0">
                          <a:solidFill>
                            <a:schemeClr val="tx1"/>
                          </a:solidFill>
                          <a:effectLst/>
                          <a:latin typeface=".VnTime" pitchFamily="34" charset="0"/>
                        </a:rPr>
                        <a:t> 1917 </a:t>
                      </a:r>
                      <a:r>
                        <a:rPr lang="en-US" sz="2800" b="0" i="0" dirty="0" err="1">
                          <a:solidFill>
                            <a:schemeClr val="tx1"/>
                          </a:solidFill>
                          <a:effectLst/>
                          <a:latin typeface=".VnTime" pitchFamily="34" charset="0"/>
                        </a:rPr>
                        <a:t>cã</a:t>
                      </a:r>
                      <a:r>
                        <a:rPr lang="en-US" sz="2800" b="0" i="0" dirty="0">
                          <a:solidFill>
                            <a:schemeClr val="tx1"/>
                          </a:solidFill>
                          <a:effectLst/>
                          <a:latin typeface=".VnTime" pitchFamily="34" charset="0"/>
                        </a:rPr>
                        <a:t> ¶</a:t>
                      </a:r>
                      <a:r>
                        <a:rPr lang="en-US" sz="2800" b="0" i="0" dirty="0" err="1">
                          <a:solidFill>
                            <a:schemeClr val="tx1"/>
                          </a:solidFill>
                          <a:effectLst/>
                          <a:latin typeface=".VnTime" pitchFamily="34" charset="0"/>
                        </a:rPr>
                        <a:t>nh</a:t>
                      </a:r>
                      <a:r>
                        <a:rPr lang="en-US" sz="2800" b="0" i="0" dirty="0">
                          <a:solidFill>
                            <a:schemeClr val="tx1"/>
                          </a:solidFill>
                          <a:effectLst/>
                          <a:latin typeface=".VnTime" pitchFamily="34" charset="0"/>
                        </a:rPr>
                        <a:t> </a:t>
                      </a:r>
                      <a:r>
                        <a:rPr lang="en-US" sz="2800" b="0" i="0" dirty="0" err="1">
                          <a:solidFill>
                            <a:schemeClr val="tx1"/>
                          </a:solidFill>
                          <a:effectLst/>
                          <a:latin typeface=".VnTime" pitchFamily="34" charset="0"/>
                        </a:rPr>
                        <a:t>h­ưëng</a:t>
                      </a:r>
                      <a:r>
                        <a:rPr lang="en-US" sz="2800" b="0" i="0" dirty="0">
                          <a:solidFill>
                            <a:schemeClr val="tx1"/>
                          </a:solidFill>
                          <a:effectLst/>
                          <a:latin typeface=".VnTime" pitchFamily="34" charset="0"/>
                        </a:rPr>
                        <a:t> </a:t>
                      </a:r>
                      <a:r>
                        <a:rPr lang="en-US" sz="2800" b="0" i="0" dirty="0" err="1">
                          <a:solidFill>
                            <a:schemeClr val="tx1"/>
                          </a:solidFill>
                          <a:effectLst/>
                          <a:latin typeface=".VnTime" pitchFamily="34" charset="0"/>
                        </a:rPr>
                        <a:t>như</a:t>
                      </a:r>
                      <a:r>
                        <a:rPr lang="en-US" sz="2800" b="0" i="0" dirty="0">
                          <a:solidFill>
                            <a:schemeClr val="tx1"/>
                          </a:solidFill>
                          <a:effectLst/>
                          <a:latin typeface=".VnTime" pitchFamily="34" charset="0"/>
                        </a:rPr>
                        <a:t>­ </a:t>
                      </a:r>
                      <a:r>
                        <a:rPr lang="en-US" sz="2800" b="0" i="0" dirty="0" err="1">
                          <a:solidFill>
                            <a:schemeClr val="tx1"/>
                          </a:solidFill>
                          <a:effectLst/>
                          <a:latin typeface=".VnTime" pitchFamily="34" charset="0"/>
                        </a:rPr>
                        <a:t>thÕ</a:t>
                      </a:r>
                      <a:r>
                        <a:rPr lang="en-US" sz="2800" b="0" i="0" dirty="0">
                          <a:solidFill>
                            <a:schemeClr val="tx1"/>
                          </a:solidFill>
                          <a:effectLst/>
                          <a:latin typeface=".VnTime" pitchFamily="34" charset="0"/>
                        </a:rPr>
                        <a:t> </a:t>
                      </a:r>
                      <a:r>
                        <a:rPr lang="en-US" sz="2800" b="0" i="0" dirty="0" err="1">
                          <a:solidFill>
                            <a:schemeClr val="tx1"/>
                          </a:solidFill>
                          <a:effectLst/>
                          <a:latin typeface=".VnTime" pitchFamily="34" charset="0"/>
                        </a:rPr>
                        <a:t>nµo</a:t>
                      </a:r>
                      <a:r>
                        <a:rPr lang="en-US" sz="2800" b="0" i="0" dirty="0">
                          <a:solidFill>
                            <a:schemeClr val="tx1"/>
                          </a:solidFill>
                          <a:effectLst/>
                          <a:latin typeface=".VnTime" pitchFamily="34" charset="0"/>
                        </a:rPr>
                        <a:t> ®</a:t>
                      </a:r>
                      <a:r>
                        <a:rPr lang="en-US" sz="2800" b="0" i="0" dirty="0" err="1">
                          <a:solidFill>
                            <a:schemeClr val="tx1"/>
                          </a:solidFill>
                          <a:effectLst/>
                          <a:latin typeface=".VnTime" pitchFamily="34" charset="0"/>
                        </a:rPr>
                        <a:t>èi</a:t>
                      </a:r>
                      <a:r>
                        <a:rPr lang="en-US" sz="2800" b="0" i="0" dirty="0">
                          <a:solidFill>
                            <a:schemeClr val="tx1"/>
                          </a:solidFill>
                          <a:effectLst/>
                          <a:latin typeface=".VnTime" pitchFamily="34" charset="0"/>
                        </a:rPr>
                        <a:t> </a:t>
                      </a:r>
                      <a:r>
                        <a:rPr lang="en-US" sz="2800" b="0" i="0" dirty="0" err="1">
                          <a:solidFill>
                            <a:schemeClr val="tx1"/>
                          </a:solidFill>
                          <a:effectLst/>
                          <a:latin typeface=".VnTime" pitchFamily="34" charset="0"/>
                        </a:rPr>
                        <a:t>víi</a:t>
                      </a:r>
                      <a:r>
                        <a:rPr lang="en-US" sz="2800" b="0" i="0" dirty="0">
                          <a:solidFill>
                            <a:schemeClr val="tx1"/>
                          </a:solidFill>
                          <a:effectLst/>
                          <a:latin typeface=".VnTime" pitchFamily="34" charset="0"/>
                        </a:rPr>
                        <a:t> </a:t>
                      </a:r>
                      <a:r>
                        <a:rPr lang="en-US" sz="2800" b="0" i="0" dirty="0" err="1">
                          <a:solidFill>
                            <a:schemeClr val="tx1"/>
                          </a:solidFill>
                          <a:effectLst/>
                          <a:latin typeface=".VnTime" pitchFamily="34" charset="0"/>
                        </a:rPr>
                        <a:t>c¸ch</a:t>
                      </a:r>
                      <a:r>
                        <a:rPr lang="en-US" sz="2800" b="0" i="0" dirty="0">
                          <a:solidFill>
                            <a:schemeClr val="tx1"/>
                          </a:solidFill>
                          <a:effectLst/>
                          <a:latin typeface=".VnTime" pitchFamily="34" charset="0"/>
                        </a:rPr>
                        <a:t> m¹ng </a:t>
                      </a:r>
                      <a:r>
                        <a:rPr lang="en-US" sz="2800" b="0" i="0" dirty="0" err="1">
                          <a:solidFill>
                            <a:schemeClr val="tx1"/>
                          </a:solidFill>
                          <a:effectLst/>
                          <a:latin typeface=".VnTime" pitchFamily="34" charset="0"/>
                        </a:rPr>
                        <a:t>ViÖt</a:t>
                      </a:r>
                      <a:r>
                        <a:rPr lang="en-US" sz="2800" b="0" i="0" dirty="0">
                          <a:solidFill>
                            <a:schemeClr val="tx1"/>
                          </a:solidFill>
                          <a:effectLst/>
                          <a:latin typeface=".VnTime" pitchFamily="34" charset="0"/>
                        </a:rPr>
                        <a:t> Nam ? </a:t>
                      </a:r>
                    </a:p>
                    <a:p>
                      <a:pPr marL="0" marR="0" indent="0" algn="l" defTabSz="948184" rtl="0" eaLnBrk="1" fontAlgn="auto" latinLnBrk="0" hangingPunct="1">
                        <a:lnSpc>
                          <a:spcPct val="100000"/>
                        </a:lnSpc>
                        <a:spcBef>
                          <a:spcPts val="0"/>
                        </a:spcBef>
                        <a:spcAft>
                          <a:spcPts val="0"/>
                        </a:spcAft>
                        <a:buClrTx/>
                        <a:buSzTx/>
                        <a:buFontTx/>
                        <a:buNone/>
                        <a:tabLst/>
                        <a:defRPr/>
                      </a:pPr>
                      <a:r>
                        <a:rPr lang="en-US" sz="2800" b="0" i="0" dirty="0" err="1">
                          <a:solidFill>
                            <a:schemeClr val="tx1"/>
                          </a:solidFill>
                          <a:effectLst/>
                          <a:latin typeface="Times New Roman" pitchFamily="18" charset="0"/>
                          <a:cs typeface="Times New Roman" pitchFamily="18" charset="0"/>
                        </a:rPr>
                        <a:t>Tình</a:t>
                      </a:r>
                      <a:r>
                        <a:rPr lang="en-US" sz="2800" b="0" i="0" dirty="0">
                          <a:solidFill>
                            <a:schemeClr val="tx1"/>
                          </a:solidFill>
                          <a:effectLst/>
                          <a:latin typeface="Times New Roman" pitchFamily="18" charset="0"/>
                          <a:cs typeface="Times New Roman" pitchFamily="18" charset="0"/>
                        </a:rPr>
                        <a:t> </a:t>
                      </a:r>
                      <a:r>
                        <a:rPr lang="en-US" sz="2800" b="0" i="0" dirty="0" err="1">
                          <a:solidFill>
                            <a:schemeClr val="tx1"/>
                          </a:solidFill>
                          <a:effectLst/>
                          <a:latin typeface="Times New Roman" pitchFamily="18" charset="0"/>
                          <a:cs typeface="Times New Roman" pitchFamily="18" charset="0"/>
                        </a:rPr>
                        <a:t>hình</a:t>
                      </a:r>
                      <a:r>
                        <a:rPr lang="en-US" sz="2800" b="0" i="0" dirty="0">
                          <a:solidFill>
                            <a:schemeClr val="tx1"/>
                          </a:solidFill>
                          <a:effectLst/>
                          <a:latin typeface="Times New Roman" pitchFamily="18" charset="0"/>
                          <a:cs typeface="Times New Roman" pitchFamily="18" charset="0"/>
                        </a:rPr>
                        <a:t> </a:t>
                      </a:r>
                      <a:r>
                        <a:rPr lang="en-US" sz="2800" b="0" i="0" dirty="0" err="1">
                          <a:solidFill>
                            <a:schemeClr val="tx1"/>
                          </a:solidFill>
                          <a:effectLst/>
                          <a:latin typeface="Times New Roman" pitchFamily="18" charset="0"/>
                          <a:cs typeface="Times New Roman" pitchFamily="18" charset="0"/>
                        </a:rPr>
                        <a:t>thế</a:t>
                      </a:r>
                      <a:r>
                        <a:rPr lang="en-US" sz="2800" b="0" i="0" dirty="0">
                          <a:solidFill>
                            <a:schemeClr val="tx1"/>
                          </a:solidFill>
                          <a:effectLst/>
                          <a:latin typeface="Times New Roman" pitchFamily="18" charset="0"/>
                          <a:cs typeface="Times New Roman" pitchFamily="18" charset="0"/>
                        </a:rPr>
                        <a:t> </a:t>
                      </a:r>
                      <a:r>
                        <a:rPr lang="en-US" sz="2800" b="0" i="0" dirty="0" err="1">
                          <a:solidFill>
                            <a:schemeClr val="tx1"/>
                          </a:solidFill>
                          <a:effectLst/>
                          <a:latin typeface="Times New Roman" pitchFamily="18" charset="0"/>
                          <a:cs typeface="Times New Roman" pitchFamily="18" charset="0"/>
                        </a:rPr>
                        <a:t>giới</a:t>
                      </a:r>
                      <a:r>
                        <a:rPr lang="en-US" sz="2800" b="0" i="0" dirty="0">
                          <a:solidFill>
                            <a:schemeClr val="tx1"/>
                          </a:solidFill>
                          <a:effectLst/>
                          <a:latin typeface="Times New Roman" pitchFamily="18" charset="0"/>
                          <a:cs typeface="Times New Roman" pitchFamily="18" charset="0"/>
                        </a:rPr>
                        <a:t> </a:t>
                      </a:r>
                      <a:r>
                        <a:rPr lang="en-US" sz="2800" b="0" i="0" dirty="0" err="1">
                          <a:solidFill>
                            <a:schemeClr val="tx1"/>
                          </a:solidFill>
                          <a:effectLst/>
                          <a:latin typeface="Times New Roman" pitchFamily="18" charset="0"/>
                          <a:cs typeface="Times New Roman" pitchFamily="18" charset="0"/>
                        </a:rPr>
                        <a:t>sau</a:t>
                      </a:r>
                      <a:r>
                        <a:rPr lang="en-US" sz="2800" b="0" i="0" dirty="0">
                          <a:solidFill>
                            <a:schemeClr val="tx1"/>
                          </a:solidFill>
                          <a:effectLst/>
                          <a:latin typeface="Times New Roman" pitchFamily="18" charset="0"/>
                          <a:cs typeface="Times New Roman" pitchFamily="18" charset="0"/>
                        </a:rPr>
                        <a:t> </a:t>
                      </a:r>
                      <a:r>
                        <a:rPr lang="en-US" sz="2800" b="0" i="0" dirty="0" err="1">
                          <a:solidFill>
                            <a:schemeClr val="tx1"/>
                          </a:solidFill>
                          <a:effectLst/>
                          <a:latin typeface="Times New Roman" pitchFamily="18" charset="0"/>
                          <a:cs typeface="Times New Roman" pitchFamily="18" charset="0"/>
                        </a:rPr>
                        <a:t>Chiến</a:t>
                      </a:r>
                      <a:r>
                        <a:rPr lang="en-US" sz="2800" b="0" i="0" dirty="0">
                          <a:solidFill>
                            <a:schemeClr val="tx1"/>
                          </a:solidFill>
                          <a:effectLst/>
                          <a:latin typeface="Times New Roman" pitchFamily="18" charset="0"/>
                          <a:cs typeface="Times New Roman" pitchFamily="18" charset="0"/>
                        </a:rPr>
                        <a:t> </a:t>
                      </a:r>
                      <a:r>
                        <a:rPr lang="en-US" sz="2800" b="0" i="0" dirty="0" err="1">
                          <a:solidFill>
                            <a:schemeClr val="tx1"/>
                          </a:solidFill>
                          <a:effectLst/>
                          <a:latin typeface="Times New Roman" pitchFamily="18" charset="0"/>
                          <a:cs typeface="Times New Roman" pitchFamily="18" charset="0"/>
                        </a:rPr>
                        <a:t>tranh</a:t>
                      </a:r>
                      <a:r>
                        <a:rPr lang="en-US" sz="2800" b="0" i="0" dirty="0">
                          <a:solidFill>
                            <a:schemeClr val="tx1"/>
                          </a:solidFill>
                          <a:effectLst/>
                          <a:latin typeface="Times New Roman" pitchFamily="18" charset="0"/>
                          <a:cs typeface="Times New Roman" pitchFamily="18" charset="0"/>
                        </a:rPr>
                        <a:t> </a:t>
                      </a:r>
                      <a:r>
                        <a:rPr lang="en-US" sz="2800" b="0" i="0" dirty="0" err="1">
                          <a:solidFill>
                            <a:schemeClr val="tx1"/>
                          </a:solidFill>
                          <a:effectLst/>
                          <a:latin typeface="Times New Roman" pitchFamily="18" charset="0"/>
                          <a:cs typeface="Times New Roman" pitchFamily="18" charset="0"/>
                        </a:rPr>
                        <a:t>thế</a:t>
                      </a:r>
                      <a:r>
                        <a:rPr lang="en-US" sz="2800" b="0" i="0" dirty="0">
                          <a:solidFill>
                            <a:schemeClr val="tx1"/>
                          </a:solidFill>
                          <a:effectLst/>
                          <a:latin typeface="Times New Roman" pitchFamily="18" charset="0"/>
                          <a:cs typeface="Times New Roman" pitchFamily="18" charset="0"/>
                        </a:rPr>
                        <a:t> </a:t>
                      </a:r>
                      <a:r>
                        <a:rPr lang="en-US" sz="2800" b="0" i="0" dirty="0" err="1">
                          <a:solidFill>
                            <a:schemeClr val="tx1"/>
                          </a:solidFill>
                          <a:effectLst/>
                          <a:latin typeface="Times New Roman" pitchFamily="18" charset="0"/>
                          <a:cs typeface="Times New Roman" pitchFamily="18" charset="0"/>
                        </a:rPr>
                        <a:t>giới</a:t>
                      </a:r>
                      <a:r>
                        <a:rPr lang="en-US" sz="2800" b="0" i="0" dirty="0">
                          <a:solidFill>
                            <a:schemeClr val="tx1"/>
                          </a:solidFill>
                          <a:effectLst/>
                          <a:latin typeface="Times New Roman" pitchFamily="18" charset="0"/>
                          <a:cs typeface="Times New Roman" pitchFamily="18" charset="0"/>
                        </a:rPr>
                        <a:t> </a:t>
                      </a:r>
                      <a:r>
                        <a:rPr lang="en-US" sz="2800" b="0" i="0" dirty="0" err="1">
                          <a:solidFill>
                            <a:schemeClr val="tx1"/>
                          </a:solidFill>
                          <a:effectLst/>
                          <a:latin typeface="Times New Roman" pitchFamily="18" charset="0"/>
                          <a:cs typeface="Times New Roman" pitchFamily="18" charset="0"/>
                        </a:rPr>
                        <a:t>thứ</a:t>
                      </a:r>
                      <a:r>
                        <a:rPr lang="en-US" sz="2800" b="0" i="0" dirty="0">
                          <a:solidFill>
                            <a:schemeClr val="tx1"/>
                          </a:solidFill>
                          <a:effectLst/>
                          <a:latin typeface="Times New Roman" pitchFamily="18" charset="0"/>
                          <a:cs typeface="Times New Roman" pitchFamily="18" charset="0"/>
                        </a:rPr>
                        <a:t> </a:t>
                      </a:r>
                      <a:r>
                        <a:rPr lang="en-US" sz="2800" b="0" i="0" dirty="0" err="1">
                          <a:solidFill>
                            <a:schemeClr val="tx1"/>
                          </a:solidFill>
                          <a:effectLst/>
                          <a:latin typeface="Times New Roman" pitchFamily="18" charset="0"/>
                          <a:cs typeface="Times New Roman" pitchFamily="18" charset="0"/>
                        </a:rPr>
                        <a:t>nhất</a:t>
                      </a:r>
                      <a:r>
                        <a:rPr lang="en-US" sz="2800" b="0" i="0" dirty="0">
                          <a:solidFill>
                            <a:schemeClr val="tx1"/>
                          </a:solidFill>
                          <a:effectLst/>
                          <a:latin typeface="Times New Roman" pitchFamily="18" charset="0"/>
                          <a:cs typeface="Times New Roman" pitchFamily="18" charset="0"/>
                        </a:rPr>
                        <a:t> </a:t>
                      </a:r>
                      <a:r>
                        <a:rPr lang="en-US" sz="2800" b="0" i="0" dirty="0" err="1">
                          <a:solidFill>
                            <a:schemeClr val="tx1"/>
                          </a:solidFill>
                          <a:effectLst/>
                          <a:latin typeface="Times New Roman" pitchFamily="18" charset="0"/>
                          <a:cs typeface="Times New Roman" pitchFamily="18" charset="0"/>
                        </a:rPr>
                        <a:t>đã</a:t>
                      </a:r>
                      <a:r>
                        <a:rPr lang="en-US" sz="2800" b="0" i="0" dirty="0">
                          <a:solidFill>
                            <a:schemeClr val="tx1"/>
                          </a:solidFill>
                          <a:effectLst/>
                          <a:latin typeface="Times New Roman" pitchFamily="18" charset="0"/>
                          <a:cs typeface="Times New Roman" pitchFamily="18" charset="0"/>
                        </a:rPr>
                        <a:t> </a:t>
                      </a:r>
                      <a:r>
                        <a:rPr lang="en-US" sz="2800" b="0" i="0" dirty="0" err="1">
                          <a:solidFill>
                            <a:schemeClr val="tx1"/>
                          </a:solidFill>
                          <a:effectLst/>
                          <a:latin typeface="Times New Roman" pitchFamily="18" charset="0"/>
                          <a:cs typeface="Times New Roman" pitchFamily="18" charset="0"/>
                        </a:rPr>
                        <a:t>ảnh</a:t>
                      </a:r>
                      <a:r>
                        <a:rPr lang="en-US" sz="2800" b="0" i="0" dirty="0">
                          <a:solidFill>
                            <a:schemeClr val="tx1"/>
                          </a:solidFill>
                          <a:effectLst/>
                          <a:latin typeface="Times New Roman" pitchFamily="18" charset="0"/>
                          <a:cs typeface="Times New Roman" pitchFamily="18" charset="0"/>
                        </a:rPr>
                        <a:t> </a:t>
                      </a:r>
                      <a:r>
                        <a:rPr lang="en-US" sz="2800" b="0" i="0" dirty="0" err="1">
                          <a:solidFill>
                            <a:schemeClr val="tx1"/>
                          </a:solidFill>
                          <a:effectLst/>
                          <a:latin typeface="Times New Roman" pitchFamily="18" charset="0"/>
                          <a:cs typeface="Times New Roman" pitchFamily="18" charset="0"/>
                        </a:rPr>
                        <a:t>hưởng</a:t>
                      </a:r>
                      <a:r>
                        <a:rPr lang="en-US" sz="2800" b="0" i="0" dirty="0">
                          <a:solidFill>
                            <a:schemeClr val="tx1"/>
                          </a:solidFill>
                          <a:effectLst/>
                          <a:latin typeface="Times New Roman" pitchFamily="18" charset="0"/>
                          <a:cs typeface="Times New Roman" pitchFamily="18" charset="0"/>
                        </a:rPr>
                        <a:t> </a:t>
                      </a:r>
                      <a:r>
                        <a:rPr lang="en-US" sz="2800" b="0" i="0" dirty="0" err="1">
                          <a:solidFill>
                            <a:schemeClr val="tx1"/>
                          </a:solidFill>
                          <a:effectLst/>
                          <a:latin typeface="Times New Roman" pitchFamily="18" charset="0"/>
                          <a:cs typeface="Times New Roman" pitchFamily="18" charset="0"/>
                        </a:rPr>
                        <a:t>đến</a:t>
                      </a:r>
                      <a:r>
                        <a:rPr lang="en-US" sz="2800" b="0" i="0" dirty="0">
                          <a:solidFill>
                            <a:schemeClr val="tx1"/>
                          </a:solidFill>
                          <a:effectLst/>
                          <a:latin typeface="Times New Roman" pitchFamily="18" charset="0"/>
                          <a:cs typeface="Times New Roman" pitchFamily="18" charset="0"/>
                        </a:rPr>
                        <a:t> </a:t>
                      </a:r>
                      <a:r>
                        <a:rPr lang="en-US" sz="2800" b="0" i="0" dirty="0" err="1">
                          <a:solidFill>
                            <a:schemeClr val="tx1"/>
                          </a:solidFill>
                          <a:effectLst/>
                          <a:latin typeface="Times New Roman" pitchFamily="18" charset="0"/>
                          <a:cs typeface="Times New Roman" pitchFamily="18" charset="0"/>
                        </a:rPr>
                        <a:t>cách</a:t>
                      </a:r>
                      <a:r>
                        <a:rPr lang="en-US" sz="2800" b="0" i="0" dirty="0">
                          <a:solidFill>
                            <a:schemeClr val="tx1"/>
                          </a:solidFill>
                          <a:effectLst/>
                          <a:latin typeface="Times New Roman" pitchFamily="18" charset="0"/>
                          <a:cs typeface="Times New Roman" pitchFamily="18" charset="0"/>
                        </a:rPr>
                        <a:t> </a:t>
                      </a:r>
                      <a:r>
                        <a:rPr lang="en-US" sz="2800" b="0" i="0" dirty="0" err="1">
                          <a:solidFill>
                            <a:schemeClr val="tx1"/>
                          </a:solidFill>
                          <a:effectLst/>
                          <a:latin typeface="Times New Roman" pitchFamily="18" charset="0"/>
                          <a:cs typeface="Times New Roman" pitchFamily="18" charset="0"/>
                        </a:rPr>
                        <a:t>mạng</a:t>
                      </a:r>
                      <a:r>
                        <a:rPr lang="en-US" sz="2800" b="0" i="0" dirty="0">
                          <a:solidFill>
                            <a:schemeClr val="tx1"/>
                          </a:solidFill>
                          <a:effectLst/>
                          <a:latin typeface="Times New Roman" pitchFamily="18" charset="0"/>
                          <a:cs typeface="Times New Roman" pitchFamily="18" charset="0"/>
                        </a:rPr>
                        <a:t> </a:t>
                      </a:r>
                      <a:r>
                        <a:rPr lang="en-US" sz="2800" b="0" i="0" dirty="0" err="1">
                          <a:solidFill>
                            <a:schemeClr val="tx1"/>
                          </a:solidFill>
                          <a:effectLst/>
                          <a:latin typeface="Times New Roman" pitchFamily="18" charset="0"/>
                          <a:cs typeface="Times New Roman" pitchFamily="18" charset="0"/>
                        </a:rPr>
                        <a:t>Việt</a:t>
                      </a:r>
                      <a:r>
                        <a:rPr lang="en-US" sz="2800" b="0" i="0" dirty="0">
                          <a:solidFill>
                            <a:schemeClr val="tx1"/>
                          </a:solidFill>
                          <a:effectLst/>
                          <a:latin typeface="Times New Roman" pitchFamily="18" charset="0"/>
                          <a:cs typeface="Times New Roman" pitchFamily="18" charset="0"/>
                        </a:rPr>
                        <a:t> Nam </a:t>
                      </a:r>
                      <a:r>
                        <a:rPr lang="en-US" sz="2800" b="0" i="0" dirty="0" err="1">
                          <a:solidFill>
                            <a:schemeClr val="tx1"/>
                          </a:solidFill>
                          <a:effectLst/>
                          <a:latin typeface="Times New Roman" pitchFamily="18" charset="0"/>
                          <a:cs typeface="Times New Roman" pitchFamily="18" charset="0"/>
                        </a:rPr>
                        <a:t>như</a:t>
                      </a:r>
                      <a:r>
                        <a:rPr lang="en-US" sz="2800" b="0" i="0" dirty="0">
                          <a:solidFill>
                            <a:schemeClr val="tx1"/>
                          </a:solidFill>
                          <a:effectLst/>
                          <a:latin typeface="Times New Roman" pitchFamily="18" charset="0"/>
                          <a:cs typeface="Times New Roman" pitchFamily="18" charset="0"/>
                        </a:rPr>
                        <a:t> </a:t>
                      </a:r>
                      <a:r>
                        <a:rPr lang="en-US" sz="2800" b="0" i="0" dirty="0" err="1">
                          <a:solidFill>
                            <a:schemeClr val="tx1"/>
                          </a:solidFill>
                          <a:effectLst/>
                          <a:latin typeface="Times New Roman" pitchFamily="18" charset="0"/>
                          <a:cs typeface="Times New Roman" pitchFamily="18" charset="0"/>
                        </a:rPr>
                        <a:t>thế</a:t>
                      </a:r>
                      <a:r>
                        <a:rPr lang="en-US" sz="2800" b="0" i="0" dirty="0">
                          <a:solidFill>
                            <a:schemeClr val="tx1"/>
                          </a:solidFill>
                          <a:effectLst/>
                          <a:latin typeface="Times New Roman" pitchFamily="18" charset="0"/>
                          <a:cs typeface="Times New Roman" pitchFamily="18" charset="0"/>
                        </a:rPr>
                        <a:t> </a:t>
                      </a:r>
                      <a:r>
                        <a:rPr lang="en-US" sz="2800" b="0" i="0" dirty="0" err="1">
                          <a:solidFill>
                            <a:schemeClr val="tx1"/>
                          </a:solidFill>
                          <a:effectLst/>
                          <a:latin typeface="Times New Roman" pitchFamily="18" charset="0"/>
                          <a:cs typeface="Times New Roman" pitchFamily="18" charset="0"/>
                        </a:rPr>
                        <a:t>nào</a:t>
                      </a:r>
                      <a:r>
                        <a:rPr lang="en-US" sz="2800" b="0" i="0" dirty="0">
                          <a:solidFill>
                            <a:schemeClr val="tx1"/>
                          </a:solidFill>
                          <a:effectLst/>
                          <a:latin typeface="Times New Roman" pitchFamily="18" charset="0"/>
                          <a:cs typeface="Times New Roman" pitchFamily="18" charset="0"/>
                        </a:rPr>
                        <a:t>?</a:t>
                      </a:r>
                      <a:r>
                        <a:rPr lang="en-US" sz="2800" b="0" i="0" dirty="0">
                          <a:solidFill>
                            <a:schemeClr val="tx1"/>
                          </a:solidFill>
                          <a:effectLst/>
                          <a:latin typeface="Arial" charset="0"/>
                        </a:rPr>
                        <a:t> </a:t>
                      </a:r>
                    </a:p>
                  </a:txBody>
                  <a:tcPr/>
                </a:tc>
                <a:tc>
                  <a:txBody>
                    <a:bodyPr/>
                    <a:lstStyle/>
                    <a:p>
                      <a:endParaRPr lang="en-US" sz="2800" b="0" i="0">
                        <a:solidFill>
                          <a:schemeClr val="tx1"/>
                        </a:solidFill>
                        <a:effectLst/>
                      </a:endParaRPr>
                    </a:p>
                  </a:txBody>
                  <a:tcPr/>
                </a:tc>
                <a:extLst>
                  <a:ext uri="{0D108BD9-81ED-4DB2-BD59-A6C34878D82A}">
                    <a16:rowId xmlns:a16="http://schemas.microsoft.com/office/drawing/2014/main" val="10001"/>
                  </a:ext>
                </a:extLst>
              </a:tr>
              <a:tr h="370840">
                <a:tc>
                  <a:txBody>
                    <a:bodyPr/>
                    <a:lstStyle/>
                    <a:p>
                      <a:pPr marL="0" marR="0" indent="0" algn="l" defTabSz="948184" rtl="0" eaLnBrk="1" fontAlgn="auto" latinLnBrk="0" hangingPunct="1">
                        <a:lnSpc>
                          <a:spcPct val="100000"/>
                        </a:lnSpc>
                        <a:spcBef>
                          <a:spcPts val="0"/>
                        </a:spcBef>
                        <a:spcAft>
                          <a:spcPts val="0"/>
                        </a:spcAft>
                        <a:buClrTx/>
                        <a:buSzTx/>
                        <a:buFontTx/>
                        <a:buNone/>
                        <a:tabLst/>
                        <a:defRPr/>
                      </a:pPr>
                      <a:r>
                        <a:rPr lang="en-US" sz="2800" b="0" i="0" dirty="0">
                          <a:solidFill>
                            <a:schemeClr val="tx1"/>
                          </a:solidFill>
                          <a:effectLst/>
                        </a:rPr>
                        <a:t>2.</a:t>
                      </a:r>
                      <a:r>
                        <a:rPr lang="en-US" sz="2800" b="0" i="0" dirty="0">
                          <a:solidFill>
                            <a:schemeClr val="tx1"/>
                          </a:solidFill>
                          <a:latin typeface=".VnTime" pitchFamily="34" charset="0"/>
                        </a:rPr>
                        <a:t> </a:t>
                      </a:r>
                      <a:r>
                        <a:rPr lang="en-US" sz="2800" b="0" i="0" dirty="0" err="1">
                          <a:solidFill>
                            <a:schemeClr val="tx1"/>
                          </a:solidFill>
                          <a:latin typeface=".VnTime" pitchFamily="34" charset="0"/>
                        </a:rPr>
                        <a:t>Sau</a:t>
                      </a:r>
                      <a:r>
                        <a:rPr lang="en-US" sz="2800" b="0" i="0" dirty="0">
                          <a:solidFill>
                            <a:schemeClr val="tx1"/>
                          </a:solidFill>
                          <a:latin typeface=".VnTime" pitchFamily="34" charset="0"/>
                        </a:rPr>
                        <a:t> </a:t>
                      </a:r>
                      <a:r>
                        <a:rPr lang="en-US" sz="2800" b="0" i="0" dirty="0" err="1">
                          <a:solidFill>
                            <a:schemeClr val="tx1"/>
                          </a:solidFill>
                          <a:latin typeface=".VnTime" pitchFamily="34" charset="0"/>
                        </a:rPr>
                        <a:t>chiÕn</a:t>
                      </a:r>
                      <a:r>
                        <a:rPr lang="en-US" sz="2800" b="0" i="0" dirty="0">
                          <a:solidFill>
                            <a:schemeClr val="tx1"/>
                          </a:solidFill>
                          <a:latin typeface=".VnTime" pitchFamily="34" charset="0"/>
                        </a:rPr>
                        <a:t> </a:t>
                      </a:r>
                      <a:r>
                        <a:rPr lang="en-US" sz="2800" b="0" i="0" dirty="0" err="1">
                          <a:solidFill>
                            <a:schemeClr val="tx1"/>
                          </a:solidFill>
                          <a:latin typeface=".VnTime" pitchFamily="34" charset="0"/>
                        </a:rPr>
                        <a:t>tranh</a:t>
                      </a:r>
                      <a:r>
                        <a:rPr lang="en-US" sz="2800" b="0" i="0" dirty="0">
                          <a:solidFill>
                            <a:schemeClr val="tx1"/>
                          </a:solidFill>
                          <a:latin typeface=".VnTime" pitchFamily="34" charset="0"/>
                        </a:rPr>
                        <a:t> </a:t>
                      </a:r>
                      <a:r>
                        <a:rPr lang="en-US" sz="2800" b="0" i="0" dirty="0" err="1">
                          <a:solidFill>
                            <a:schemeClr val="tx1"/>
                          </a:solidFill>
                          <a:latin typeface=".VnTime" pitchFamily="34" charset="0"/>
                        </a:rPr>
                        <a:t>thÕ</a:t>
                      </a:r>
                      <a:r>
                        <a:rPr lang="en-US" sz="2800" b="0" i="0" dirty="0">
                          <a:solidFill>
                            <a:schemeClr val="tx1"/>
                          </a:solidFill>
                          <a:latin typeface=".VnTime" pitchFamily="34" charset="0"/>
                        </a:rPr>
                        <a:t> </a:t>
                      </a:r>
                      <a:r>
                        <a:rPr lang="en-US" sz="2800" b="0" i="0" dirty="0" err="1">
                          <a:solidFill>
                            <a:schemeClr val="tx1"/>
                          </a:solidFill>
                          <a:latin typeface=".VnTime" pitchFamily="34" charset="0"/>
                        </a:rPr>
                        <a:t>giíi</a:t>
                      </a:r>
                      <a:r>
                        <a:rPr lang="en-US" sz="2800" b="0" i="0" dirty="0">
                          <a:solidFill>
                            <a:schemeClr val="tx1"/>
                          </a:solidFill>
                          <a:latin typeface=".VnTime" pitchFamily="34" charset="0"/>
                        </a:rPr>
                        <a:t> </a:t>
                      </a:r>
                      <a:r>
                        <a:rPr lang="en-US" sz="2800" b="0" i="0" dirty="0" err="1">
                          <a:solidFill>
                            <a:schemeClr val="tx1"/>
                          </a:solidFill>
                          <a:latin typeface=".VnTime" pitchFamily="34" charset="0"/>
                        </a:rPr>
                        <a:t>thø</a:t>
                      </a:r>
                      <a:r>
                        <a:rPr lang="en-US" sz="2800" b="0" i="0" dirty="0">
                          <a:solidFill>
                            <a:schemeClr val="tx1"/>
                          </a:solidFill>
                          <a:latin typeface=".VnTime" pitchFamily="34" charset="0"/>
                        </a:rPr>
                        <a:t> </a:t>
                      </a:r>
                      <a:r>
                        <a:rPr lang="en-US" sz="2800" b="0" i="0" dirty="0" err="1">
                          <a:solidFill>
                            <a:schemeClr val="tx1"/>
                          </a:solidFill>
                          <a:latin typeface=".VnTime" pitchFamily="34" charset="0"/>
                        </a:rPr>
                        <a:t>nhÊt</a:t>
                      </a:r>
                      <a:r>
                        <a:rPr lang="en-US" sz="2800" b="0" i="0" dirty="0">
                          <a:solidFill>
                            <a:schemeClr val="tx1"/>
                          </a:solidFill>
                          <a:latin typeface=".VnTime" pitchFamily="34" charset="0"/>
                        </a:rPr>
                        <a:t> </a:t>
                      </a:r>
                      <a:r>
                        <a:rPr lang="en-US" sz="2800" b="0" i="0" dirty="0" err="1">
                          <a:solidFill>
                            <a:schemeClr val="tx1"/>
                          </a:solidFill>
                          <a:latin typeface=".VnTime" pitchFamily="34" charset="0"/>
                        </a:rPr>
                        <a:t>phong</a:t>
                      </a:r>
                      <a:r>
                        <a:rPr lang="en-US" sz="2800" b="0" i="0" dirty="0">
                          <a:solidFill>
                            <a:schemeClr val="tx1"/>
                          </a:solidFill>
                          <a:latin typeface=".VnTime" pitchFamily="34" charset="0"/>
                        </a:rPr>
                        <a:t> </a:t>
                      </a:r>
                      <a:r>
                        <a:rPr lang="en-US" sz="2800" b="0" i="0" dirty="0" err="1">
                          <a:solidFill>
                            <a:schemeClr val="tx1"/>
                          </a:solidFill>
                          <a:latin typeface=".VnTime" pitchFamily="34" charset="0"/>
                        </a:rPr>
                        <a:t>trµo</a:t>
                      </a:r>
                      <a:r>
                        <a:rPr lang="en-US" sz="2800" b="0" i="0" dirty="0">
                          <a:solidFill>
                            <a:schemeClr val="tx1"/>
                          </a:solidFill>
                          <a:latin typeface=".VnTime" pitchFamily="34" charset="0"/>
                        </a:rPr>
                        <a:t> ®</a:t>
                      </a:r>
                      <a:r>
                        <a:rPr lang="en-US" sz="2800" b="0" i="0" dirty="0" err="1">
                          <a:solidFill>
                            <a:schemeClr val="tx1"/>
                          </a:solidFill>
                          <a:latin typeface=".VnTime" pitchFamily="34" charset="0"/>
                        </a:rPr>
                        <a:t>Êu</a:t>
                      </a:r>
                      <a:r>
                        <a:rPr lang="en-US" sz="2800" b="0" i="0" dirty="0">
                          <a:solidFill>
                            <a:schemeClr val="tx1"/>
                          </a:solidFill>
                          <a:latin typeface=".VnTime" pitchFamily="34" charset="0"/>
                        </a:rPr>
                        <a:t> </a:t>
                      </a:r>
                      <a:r>
                        <a:rPr lang="en-US" sz="2800" b="0" i="0" dirty="0" err="1">
                          <a:solidFill>
                            <a:schemeClr val="tx1"/>
                          </a:solidFill>
                          <a:latin typeface=".VnTime" pitchFamily="34" charset="0"/>
                        </a:rPr>
                        <a:t>tranh</a:t>
                      </a:r>
                      <a:r>
                        <a:rPr lang="en-US" sz="2800" b="0" i="0" dirty="0">
                          <a:solidFill>
                            <a:schemeClr val="tx1"/>
                          </a:solidFill>
                          <a:latin typeface=".VnTime" pitchFamily="34" charset="0"/>
                        </a:rPr>
                        <a:t> </a:t>
                      </a:r>
                      <a:r>
                        <a:rPr lang="en-US" sz="2800" b="0" i="0" dirty="0" err="1">
                          <a:solidFill>
                            <a:schemeClr val="tx1"/>
                          </a:solidFill>
                          <a:latin typeface=".VnTime" pitchFamily="34" charset="0"/>
                        </a:rPr>
                        <a:t>diÔn</a:t>
                      </a:r>
                      <a:r>
                        <a:rPr lang="en-US" sz="2800" b="0" i="0" dirty="0">
                          <a:solidFill>
                            <a:schemeClr val="tx1"/>
                          </a:solidFill>
                          <a:latin typeface=".VnTime" pitchFamily="34" charset="0"/>
                        </a:rPr>
                        <a:t> </a:t>
                      </a:r>
                      <a:r>
                        <a:rPr lang="en-US" sz="2800" b="0" i="0" dirty="0" err="1">
                          <a:solidFill>
                            <a:schemeClr val="tx1"/>
                          </a:solidFill>
                          <a:latin typeface=".VnTime" pitchFamily="34" charset="0"/>
                        </a:rPr>
                        <a:t>ra</a:t>
                      </a:r>
                      <a:r>
                        <a:rPr lang="en-US" sz="2800" b="0" i="0" dirty="0">
                          <a:solidFill>
                            <a:schemeClr val="tx1"/>
                          </a:solidFill>
                          <a:latin typeface=".VnTime" pitchFamily="34" charset="0"/>
                        </a:rPr>
                        <a:t> </a:t>
                      </a:r>
                      <a:r>
                        <a:rPr lang="en-US" sz="2800" b="0" i="0" dirty="0" err="1">
                          <a:solidFill>
                            <a:schemeClr val="tx1"/>
                          </a:solidFill>
                          <a:latin typeface=".VnTime" pitchFamily="34" charset="0"/>
                        </a:rPr>
                        <a:t>như</a:t>
                      </a:r>
                      <a:r>
                        <a:rPr lang="en-US" sz="2800" b="0" i="0" dirty="0">
                          <a:solidFill>
                            <a:schemeClr val="tx1"/>
                          </a:solidFill>
                          <a:latin typeface=".VnTime" pitchFamily="34" charset="0"/>
                        </a:rPr>
                        <a:t>­ </a:t>
                      </a:r>
                      <a:r>
                        <a:rPr lang="en-US" sz="2800" b="0" i="0" dirty="0" err="1">
                          <a:solidFill>
                            <a:schemeClr val="tx1"/>
                          </a:solidFill>
                          <a:latin typeface=".VnTime" pitchFamily="34" charset="0"/>
                        </a:rPr>
                        <a:t>thÕ</a:t>
                      </a:r>
                      <a:r>
                        <a:rPr lang="en-US" sz="2800" b="0" i="0" dirty="0">
                          <a:solidFill>
                            <a:schemeClr val="tx1"/>
                          </a:solidFill>
                          <a:latin typeface=".VnTime" pitchFamily="34" charset="0"/>
                        </a:rPr>
                        <a:t> </a:t>
                      </a:r>
                      <a:r>
                        <a:rPr lang="en-US" sz="2800" b="0" i="0" dirty="0" err="1">
                          <a:solidFill>
                            <a:schemeClr val="tx1"/>
                          </a:solidFill>
                          <a:latin typeface=".VnTime" pitchFamily="34" charset="0"/>
                        </a:rPr>
                        <a:t>nµo</a:t>
                      </a:r>
                      <a:r>
                        <a:rPr lang="en-US" sz="2800" b="0" i="0" dirty="0">
                          <a:solidFill>
                            <a:schemeClr val="tx1"/>
                          </a:solidFill>
                          <a:latin typeface=".VnTime" pitchFamily="34" charset="0"/>
                        </a:rPr>
                        <a:t>? </a:t>
                      </a:r>
                    </a:p>
                    <a:p>
                      <a:pPr marL="0" marR="0" indent="0" algn="l" defTabSz="948184" rtl="0" eaLnBrk="1" fontAlgn="auto" latinLnBrk="0" hangingPunct="1">
                        <a:lnSpc>
                          <a:spcPct val="100000"/>
                        </a:lnSpc>
                        <a:spcBef>
                          <a:spcPts val="0"/>
                        </a:spcBef>
                        <a:spcAft>
                          <a:spcPts val="0"/>
                        </a:spcAft>
                        <a:buClrTx/>
                        <a:buSzTx/>
                        <a:buFontTx/>
                        <a:buNone/>
                        <a:tabLst/>
                        <a:defRPr/>
                      </a:pPr>
                      <a:r>
                        <a:rPr lang="en-US" sz="2800" b="0" i="0" dirty="0">
                          <a:solidFill>
                            <a:schemeClr val="tx1"/>
                          </a:solidFill>
                          <a:effectLst/>
                        </a:rPr>
                        <a:t> </a:t>
                      </a:r>
                      <a:r>
                        <a:rPr lang="vi-VN" sz="2800" dirty="0">
                          <a:solidFill>
                            <a:srgbClr val="000000"/>
                          </a:solidFill>
                          <a:latin typeface="Times New Roman" pitchFamily="18" charset="0"/>
                          <a:cs typeface="Times New Roman" pitchFamily="18" charset="0"/>
                        </a:rPr>
                        <a:t>V</a:t>
                      </a:r>
                      <a:r>
                        <a:rPr lang="en-US" sz="2800" dirty="0">
                          <a:solidFill>
                            <a:srgbClr val="000000"/>
                          </a:solidFill>
                          <a:latin typeface="Times New Roman" pitchFamily="18" charset="0"/>
                          <a:cs typeface="Times New Roman" pitchFamily="18" charset="0"/>
                        </a:rPr>
                        <a:t>ì</a:t>
                      </a:r>
                      <a:r>
                        <a:rPr lang="vi-VN" sz="2800" dirty="0">
                          <a:solidFill>
                            <a:srgbClr val="000000"/>
                          </a:solidFill>
                          <a:latin typeface="Times New Roman" pitchFamily="18" charset="0"/>
                          <a:cs typeface="Times New Roman" pitchFamily="18" charset="0"/>
                        </a:rPr>
                        <a:t> sao thời k</a:t>
                      </a:r>
                      <a:r>
                        <a:rPr lang="en-US" sz="2800" dirty="0">
                          <a:solidFill>
                            <a:srgbClr val="000000"/>
                          </a:solidFill>
                          <a:latin typeface="Times New Roman" pitchFamily="18" charset="0"/>
                          <a:cs typeface="Times New Roman" pitchFamily="18" charset="0"/>
                        </a:rPr>
                        <a:t>ì</a:t>
                      </a:r>
                      <a:r>
                        <a:rPr lang="vi-VN" sz="2800" dirty="0">
                          <a:solidFill>
                            <a:srgbClr val="000000"/>
                          </a:solidFill>
                          <a:latin typeface="Times New Roman" pitchFamily="18" charset="0"/>
                          <a:cs typeface="Times New Roman" pitchFamily="18" charset="0"/>
                        </a:rPr>
                        <a:t> này giai cấp tư sản lại tham gia đấu tranh?</a:t>
                      </a:r>
                      <a:r>
                        <a:rPr lang="en-US" sz="2800" dirty="0">
                          <a:solidFill>
                            <a:srgbClr val="000000"/>
                          </a:solidFill>
                          <a:latin typeface="Times New Roman" pitchFamily="18" charset="0"/>
                          <a:cs typeface="Times New Roman" pitchFamily="18" charset="0"/>
                        </a:rPr>
                        <a:t> </a:t>
                      </a:r>
                      <a:r>
                        <a:rPr lang="vi-VN" sz="2800" b="0" i="0" dirty="0">
                          <a:solidFill>
                            <a:schemeClr val="tx1"/>
                          </a:solidFill>
                          <a:latin typeface="Times New Roman"/>
                          <a:ea typeface="Times New Roman"/>
                          <a:cs typeface="Times New Roman"/>
                        </a:rPr>
                        <a:t>Nêu những mục tiêu, hình thức đấu tranh của giai cấp tư sản?</a:t>
                      </a:r>
                      <a:r>
                        <a:rPr lang="en-US" sz="2800" b="0" i="0" dirty="0">
                          <a:solidFill>
                            <a:schemeClr val="tx1"/>
                          </a:solidFill>
                          <a:latin typeface="Times New Roman"/>
                          <a:ea typeface="Times New Roman"/>
                          <a:cs typeface="Times New Roman"/>
                        </a:rPr>
                        <a:t> P</a:t>
                      </a:r>
                      <a:r>
                        <a:rPr lang="vi-VN" sz="2800" b="0" i="0" dirty="0">
                          <a:solidFill>
                            <a:schemeClr val="tx1"/>
                          </a:solidFill>
                          <a:latin typeface="Times New Roman"/>
                          <a:ea typeface="Times New Roman"/>
                          <a:cs typeface="Times New Roman"/>
                        </a:rPr>
                        <a:t>hong trào dân tộc, dân chủ </a:t>
                      </a:r>
                      <a:r>
                        <a:rPr lang="en-US" sz="2800" b="0" i="0" dirty="0" err="1">
                          <a:solidFill>
                            <a:schemeClr val="tx1"/>
                          </a:solidFill>
                          <a:latin typeface="Times New Roman"/>
                          <a:ea typeface="Times New Roman"/>
                          <a:cs typeface="Times New Roman"/>
                        </a:rPr>
                        <a:t>công</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khai</a:t>
                      </a:r>
                      <a:r>
                        <a:rPr lang="en-US" sz="2800" b="0" i="0" dirty="0">
                          <a:solidFill>
                            <a:schemeClr val="tx1"/>
                          </a:solidFill>
                          <a:latin typeface="Times New Roman"/>
                          <a:ea typeface="Times New Roman"/>
                          <a:cs typeface="Times New Roman"/>
                        </a:rPr>
                        <a:t> </a:t>
                      </a:r>
                      <a:r>
                        <a:rPr lang="vi-VN" sz="2800" b="0" i="0" dirty="0">
                          <a:solidFill>
                            <a:schemeClr val="tx1"/>
                          </a:solidFill>
                          <a:latin typeface="Times New Roman"/>
                          <a:ea typeface="Times New Roman"/>
                          <a:cs typeface="Times New Roman"/>
                        </a:rPr>
                        <a:t>của giai cấp tư sản </a:t>
                      </a:r>
                      <a:r>
                        <a:rPr lang="en-US" sz="2800" b="0" i="0" dirty="0" err="1">
                          <a:solidFill>
                            <a:schemeClr val="tx1"/>
                          </a:solidFill>
                          <a:latin typeface="Times New Roman"/>
                          <a:ea typeface="Times New Roman"/>
                          <a:cs typeface="Times New Roman"/>
                        </a:rPr>
                        <a:t>có</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tính</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tích</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cực</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và</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hạn</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chế</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gì</a:t>
                      </a:r>
                      <a:r>
                        <a:rPr lang="vi-VN" sz="2800" b="0" i="0" dirty="0">
                          <a:solidFill>
                            <a:schemeClr val="tx1"/>
                          </a:solidFill>
                          <a:latin typeface="Times New Roman"/>
                          <a:ea typeface="Times New Roman"/>
                          <a:cs typeface="Times New Roman"/>
                        </a:rPr>
                        <a:t>?</a:t>
                      </a:r>
                      <a:endParaRPr lang="en-US" sz="2800" b="0" i="0" dirty="0">
                        <a:solidFill>
                          <a:schemeClr val="tx1"/>
                        </a:solidFill>
                        <a:latin typeface="Times New Roman"/>
                        <a:ea typeface="Calibri"/>
                        <a:cs typeface="Times New Roman"/>
                      </a:endParaRPr>
                    </a:p>
                  </a:txBody>
                  <a:tcPr/>
                </a:tc>
                <a:tc>
                  <a:txBody>
                    <a:bodyPr/>
                    <a:lstStyle/>
                    <a:p>
                      <a:endParaRPr lang="en-US" sz="2800" b="0" i="0">
                        <a:solidFill>
                          <a:schemeClr val="tx1"/>
                        </a:solidFill>
                        <a:effectLst/>
                      </a:endParaRPr>
                    </a:p>
                  </a:txBody>
                  <a:tcPr/>
                </a:tc>
                <a:extLst>
                  <a:ext uri="{0D108BD9-81ED-4DB2-BD59-A6C34878D82A}">
                    <a16:rowId xmlns:a16="http://schemas.microsoft.com/office/drawing/2014/main" val="10002"/>
                  </a:ext>
                </a:extLst>
              </a:tr>
              <a:tr h="370840">
                <a:tc>
                  <a:txBody>
                    <a:bodyPr/>
                    <a:lstStyle/>
                    <a:p>
                      <a:pPr marL="0" marR="0" indent="0" algn="l" defTabSz="948184" rtl="0" eaLnBrk="1" fontAlgn="auto" latinLnBrk="0" hangingPunct="1">
                        <a:lnSpc>
                          <a:spcPct val="100000"/>
                        </a:lnSpc>
                        <a:spcBef>
                          <a:spcPts val="0"/>
                        </a:spcBef>
                        <a:spcAft>
                          <a:spcPts val="0"/>
                        </a:spcAft>
                        <a:buClrTx/>
                        <a:buSzTx/>
                        <a:buFontTx/>
                        <a:buNone/>
                        <a:tabLst/>
                        <a:defRPr/>
                      </a:pPr>
                      <a:r>
                        <a:rPr lang="en-US" sz="2800" b="0" i="0" dirty="0">
                          <a:solidFill>
                            <a:schemeClr val="tx1"/>
                          </a:solidFill>
                          <a:effectLst/>
                        </a:rPr>
                        <a:t>3.</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Nêu</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các</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hình</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thức</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đấu</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tranh</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của</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tầng</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lớp</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tiểu</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tư</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sản</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trí</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thức</a:t>
                      </a:r>
                      <a:r>
                        <a:rPr lang="en-US" sz="2800" b="0" i="0" dirty="0">
                          <a:solidFill>
                            <a:schemeClr val="tx1"/>
                          </a:solidFill>
                          <a:latin typeface="Times New Roman" pitchFamily="18" charset="0"/>
                          <a:cs typeface="Times New Roman" pitchFamily="18" charset="0"/>
                        </a:rPr>
                        <a:t>?</a:t>
                      </a:r>
                    </a:p>
                    <a:p>
                      <a:pPr marL="0" marR="0" indent="0" algn="l" defTabSz="948184" rtl="0" eaLnBrk="1" fontAlgn="auto" latinLnBrk="0" hangingPunct="1">
                        <a:lnSpc>
                          <a:spcPct val="100000"/>
                        </a:lnSpc>
                        <a:spcBef>
                          <a:spcPts val="0"/>
                        </a:spcBef>
                        <a:spcAft>
                          <a:spcPts val="0"/>
                        </a:spcAft>
                        <a:buClrTx/>
                        <a:buSzTx/>
                        <a:buFontTx/>
                        <a:buNone/>
                        <a:tabLst/>
                        <a:defRPr/>
                      </a:pPr>
                      <a:r>
                        <a:rPr lang="en-US" sz="2800" b="0" i="0" dirty="0" err="1">
                          <a:solidFill>
                            <a:schemeClr val="tx1"/>
                          </a:solidFill>
                          <a:latin typeface="Times New Roman" pitchFamily="18" charset="0"/>
                          <a:cs typeface="Times New Roman" pitchFamily="18" charset="0"/>
                        </a:rPr>
                        <a:t>Phong</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trào</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đấu</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tranh</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của</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tầng</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lớp</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tiểu</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tư</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sản</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giai</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đoạn</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này</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có</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mặt</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tích</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cực</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và</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hạn</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chế</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gì</a:t>
                      </a:r>
                      <a:r>
                        <a:rPr lang="en-US" sz="2800" b="0" i="0" dirty="0">
                          <a:solidFill>
                            <a:schemeClr val="tx1"/>
                          </a:solidFill>
                          <a:latin typeface="Times New Roman" pitchFamily="18" charset="0"/>
                          <a:cs typeface="Times New Roman" pitchFamily="18" charset="0"/>
                        </a:rPr>
                        <a:t>?</a:t>
                      </a:r>
                    </a:p>
                  </a:txBody>
                  <a:tcPr/>
                </a:tc>
                <a:tc>
                  <a:txBody>
                    <a:bodyPr/>
                    <a:lstStyle/>
                    <a:p>
                      <a:endParaRPr lang="en-US" sz="2800" b="0" i="0">
                        <a:solidFill>
                          <a:schemeClr val="tx1"/>
                        </a:solidFill>
                        <a:effectLst/>
                      </a:endParaRPr>
                    </a:p>
                  </a:txBody>
                  <a:tcPr/>
                </a:tc>
                <a:extLst>
                  <a:ext uri="{0D108BD9-81ED-4DB2-BD59-A6C34878D82A}">
                    <a16:rowId xmlns:a16="http://schemas.microsoft.com/office/drawing/2014/main" val="10003"/>
                  </a:ext>
                </a:extLst>
              </a:tr>
              <a:tr h="370840">
                <a:tc>
                  <a:txBody>
                    <a:bodyPr/>
                    <a:lstStyle/>
                    <a:p>
                      <a:pPr marL="0" marR="0" indent="0" algn="l" defTabSz="948184" rtl="0" eaLnBrk="1" fontAlgn="auto" latinLnBrk="0" hangingPunct="1">
                        <a:lnSpc>
                          <a:spcPct val="100000"/>
                        </a:lnSpc>
                        <a:spcBef>
                          <a:spcPts val="0"/>
                        </a:spcBef>
                        <a:spcAft>
                          <a:spcPts val="0"/>
                        </a:spcAft>
                        <a:buClrTx/>
                        <a:buSzTx/>
                        <a:buFontTx/>
                        <a:buNone/>
                        <a:tabLst/>
                        <a:defRPr/>
                      </a:pPr>
                      <a:r>
                        <a:rPr lang="en-US" sz="2800" b="0" i="0" dirty="0">
                          <a:solidFill>
                            <a:schemeClr val="tx1"/>
                          </a:solidFill>
                          <a:latin typeface="Times New Roman" pitchFamily="18" charset="0"/>
                          <a:cs typeface="Times New Roman" pitchFamily="18" charset="0"/>
                        </a:rPr>
                        <a:t>4.</a:t>
                      </a:r>
                      <a:r>
                        <a:rPr lang="vi-VN" sz="2800" b="0" i="0" dirty="0">
                          <a:solidFill>
                            <a:schemeClr val="tx1"/>
                          </a:solidFill>
                          <a:latin typeface="Times New Roman" pitchFamily="18" charset="0"/>
                          <a:cs typeface="Times New Roman" pitchFamily="18" charset="0"/>
                        </a:rPr>
                        <a:t>ĐÁNH GIÁ CHUNG VỀ PHONG TRÀO YÊU NƯỚC THEO KHUYNH HƯỚNG DÂN CHỦ TƯ SẢN Ở VIỆT NAM</a:t>
                      </a:r>
                      <a:endParaRPr lang="en-US" sz="2800" b="0" i="0" dirty="0">
                        <a:solidFill>
                          <a:schemeClr val="tx1"/>
                        </a:solidFill>
                        <a:latin typeface="Times New Roman" pitchFamily="18" charset="0"/>
                        <a:cs typeface="Times New Roman" pitchFamily="18" charset="0"/>
                      </a:endParaRPr>
                    </a:p>
                  </a:txBody>
                  <a:tcPr/>
                </a:tc>
                <a:tc>
                  <a:txBody>
                    <a:bodyPr/>
                    <a:lstStyle/>
                    <a:p>
                      <a:endParaRPr lang="en-US" sz="2800" b="0" i="0">
                        <a:solidFill>
                          <a:schemeClr val="tx1"/>
                        </a:solidFill>
                        <a:effectLst/>
                      </a:endParaRPr>
                    </a:p>
                  </a:txBody>
                  <a:tcPr/>
                </a:tc>
                <a:extLst>
                  <a:ext uri="{0D108BD9-81ED-4DB2-BD59-A6C34878D82A}">
                    <a16:rowId xmlns:a16="http://schemas.microsoft.com/office/drawing/2014/main" val="10004"/>
                  </a:ext>
                </a:extLst>
              </a:tr>
              <a:tr h="370840">
                <a:tc>
                  <a:txBody>
                    <a:bodyPr/>
                    <a:lstStyle/>
                    <a:p>
                      <a:pPr marL="0" marR="0" indent="0" algn="l" defTabSz="948184" rtl="0" eaLnBrk="1" fontAlgn="auto" latinLnBrk="0" hangingPunct="1">
                        <a:lnSpc>
                          <a:spcPct val="100000"/>
                        </a:lnSpc>
                        <a:spcBef>
                          <a:spcPts val="0"/>
                        </a:spcBef>
                        <a:spcAft>
                          <a:spcPts val="0"/>
                        </a:spcAft>
                        <a:buClrTx/>
                        <a:buSzTx/>
                        <a:buFontTx/>
                        <a:buNone/>
                        <a:tabLst/>
                        <a:defRPr/>
                      </a:pPr>
                      <a:r>
                        <a:rPr lang="en-US" sz="2800" b="0" i="0" dirty="0">
                          <a:solidFill>
                            <a:schemeClr val="tx1"/>
                          </a:solidFill>
                          <a:latin typeface="Times New Roman"/>
                          <a:ea typeface="Times New Roman"/>
                          <a:cs typeface="Times New Roman"/>
                        </a:rPr>
                        <a:t>5. </a:t>
                      </a:r>
                      <a:r>
                        <a:rPr lang="en-US" sz="2800" b="0" i="0" dirty="0" err="1">
                          <a:solidFill>
                            <a:schemeClr val="tx1"/>
                          </a:solidFill>
                          <a:latin typeface="Times New Roman"/>
                          <a:ea typeface="Times New Roman"/>
                          <a:cs typeface="Times New Roman"/>
                        </a:rPr>
                        <a:t>Sau</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Chiến</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tranh</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thế</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giới</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thứ</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nhất</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phong</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trào</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đấu</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tranh</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của</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giai</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cấp</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công</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nhân</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Việt</a:t>
                      </a:r>
                      <a:r>
                        <a:rPr lang="en-US" sz="2800" b="0" i="0" dirty="0">
                          <a:solidFill>
                            <a:schemeClr val="tx1"/>
                          </a:solidFill>
                          <a:latin typeface="Times New Roman"/>
                          <a:ea typeface="Times New Roman"/>
                          <a:cs typeface="Times New Roman"/>
                        </a:rPr>
                        <a:t> Nam </a:t>
                      </a:r>
                      <a:r>
                        <a:rPr lang="en-US" sz="2800" b="0" i="0" dirty="0" err="1">
                          <a:solidFill>
                            <a:schemeClr val="tx1"/>
                          </a:solidFill>
                          <a:latin typeface="Times New Roman"/>
                          <a:ea typeface="Times New Roman"/>
                          <a:cs typeface="Times New Roman"/>
                        </a:rPr>
                        <a:t>như</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thế</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nào</a:t>
                      </a:r>
                      <a:r>
                        <a:rPr lang="en-US" sz="2800" b="0" i="0" dirty="0">
                          <a:solidFill>
                            <a:schemeClr val="tx1"/>
                          </a:solidFill>
                          <a:latin typeface="Times New Roman"/>
                          <a:ea typeface="Times New Roman"/>
                          <a:cs typeface="Times New Roman"/>
                        </a:rPr>
                        <a:t>?</a:t>
                      </a:r>
                      <a:endParaRPr lang="en-US" sz="2800" b="0" i="0" dirty="0">
                        <a:solidFill>
                          <a:schemeClr val="tx1"/>
                        </a:solidFill>
                        <a:latin typeface="Times New Roman"/>
                        <a:ea typeface="Calibri"/>
                        <a:cs typeface="Times New Roman"/>
                      </a:endParaRPr>
                    </a:p>
                    <a:p>
                      <a:pPr marL="0" marR="0" indent="0" algn="l" defTabSz="948184" rtl="0" eaLnBrk="1" fontAlgn="auto" latinLnBrk="0" hangingPunct="1">
                        <a:lnSpc>
                          <a:spcPct val="100000"/>
                        </a:lnSpc>
                        <a:spcBef>
                          <a:spcPts val="0"/>
                        </a:spcBef>
                        <a:spcAft>
                          <a:spcPts val="0"/>
                        </a:spcAft>
                        <a:buClrTx/>
                        <a:buSzTx/>
                        <a:buFontTx/>
                        <a:buNone/>
                        <a:tabLst/>
                        <a:defRPr/>
                      </a:pPr>
                      <a:r>
                        <a:rPr lang="en-US" sz="2800" b="0" i="0" dirty="0">
                          <a:solidFill>
                            <a:schemeClr val="tx1"/>
                          </a:solidFill>
                          <a:latin typeface="Times New Roman" pitchFamily="18" charset="0"/>
                          <a:cs typeface="Times New Roman" pitchFamily="18" charset="0"/>
                        </a:rPr>
                        <a:t>CUỘC BÃI CÔNG BA SON (8-1925) CÓ ĐIỂM GÌ MỚI TRONG PHONG TRÀO CÔNG NHÂN NƯỚC TA SAU CHIẾN TRANH THẾ GIỚI I ?</a:t>
                      </a:r>
                    </a:p>
                  </a:txBody>
                  <a:tcPr/>
                </a:tc>
                <a:tc>
                  <a:txBody>
                    <a:bodyPr/>
                    <a:lstStyle/>
                    <a:p>
                      <a:endParaRPr lang="en-US" sz="2800" b="0" i="0" dirty="0">
                        <a:solidFill>
                          <a:schemeClr val="tx1"/>
                        </a:solidFill>
                        <a:effectLst/>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9617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28604" y="990604"/>
            <a:ext cx="6416885" cy="646204"/>
          </a:xfrm>
          <a:prstGeom prst="rect">
            <a:avLst/>
          </a:prstGeom>
        </p:spPr>
        <p:txBody>
          <a:bodyPr wrap="none" lIns="91313" tIns="45657" rIns="91313" bIns="45657">
            <a:spAutoFit/>
          </a:bodyPr>
          <a:lstStyle/>
          <a:p>
            <a:pPr defTabSz="913156" fontAlgn="base">
              <a:spcBef>
                <a:spcPct val="20000"/>
              </a:spcBef>
              <a:spcAft>
                <a:spcPct val="0"/>
              </a:spcAft>
              <a:buClr>
                <a:srgbClr val="FFCC00"/>
              </a:buClr>
              <a:buSzPct val="70000"/>
              <a:defRPr/>
            </a:pP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tầng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lớp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tiểu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tư</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sản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trí</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thức</a:t>
            </a:r>
            <a:r>
              <a:rPr lang="en-US" sz="3600" dirty="0">
                <a:latin typeface="Times New Roman" pitchFamily="18" charset="0"/>
                <a:cs typeface="Times New Roman" pitchFamily="18" charset="0"/>
              </a:rPr>
              <a:t>:</a:t>
            </a:r>
          </a:p>
        </p:txBody>
      </p:sp>
      <p:sp>
        <p:nvSpPr>
          <p:cNvPr id="3" name="TextBox 4"/>
          <p:cNvSpPr txBox="1">
            <a:spLocks noChangeArrowheads="1"/>
          </p:cNvSpPr>
          <p:nvPr/>
        </p:nvSpPr>
        <p:spPr bwMode="auto">
          <a:xfrm>
            <a:off x="76201" y="14383"/>
            <a:ext cx="15468599" cy="78470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91313" tIns="45657" rIns="91313" bIns="45657">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buFont typeface="Wingdings" pitchFamily="2" charset="2"/>
              <a:buNone/>
            </a:pPr>
            <a:r>
              <a:rPr lang="en-US" sz="4500" b="1" dirty="0">
                <a:solidFill>
                  <a:srgbClr val="FF0000"/>
                </a:solidFill>
                <a:latin typeface="Times New Roman" pitchFamily="18" charset="0"/>
                <a:cs typeface="Times New Roman" pitchFamily="18" charset="0"/>
              </a:rPr>
              <a:t>II. </a:t>
            </a:r>
            <a:r>
              <a:rPr lang="en-US" sz="4500" b="1" dirty="0" err="1">
                <a:solidFill>
                  <a:srgbClr val="FF0000"/>
                </a:solidFill>
                <a:latin typeface="Times New Roman" pitchFamily="18" charset="0"/>
                <a:cs typeface="Times New Roman" pitchFamily="18" charset="0"/>
              </a:rPr>
              <a:t>Phong</a:t>
            </a:r>
            <a:r>
              <a:rPr lang="en-US" sz="4500" b="1" dirty="0">
                <a:solidFill>
                  <a:srgbClr val="FF0000"/>
                </a:solidFill>
                <a:latin typeface="Times New Roman" pitchFamily="18" charset="0"/>
                <a:cs typeface="Times New Roman" pitchFamily="18" charset="0"/>
              </a:rPr>
              <a:t> </a:t>
            </a:r>
            <a:r>
              <a:rPr lang="en-US" sz="4500" b="1" dirty="0" err="1">
                <a:solidFill>
                  <a:srgbClr val="FF0000"/>
                </a:solidFill>
                <a:latin typeface="Times New Roman" pitchFamily="18" charset="0"/>
                <a:cs typeface="Times New Roman" pitchFamily="18" charset="0"/>
              </a:rPr>
              <a:t>trào</a:t>
            </a:r>
            <a:r>
              <a:rPr lang="en-US" sz="4500" b="1" dirty="0">
                <a:solidFill>
                  <a:srgbClr val="FF0000"/>
                </a:solidFill>
                <a:latin typeface="Times New Roman" pitchFamily="18" charset="0"/>
                <a:cs typeface="Times New Roman" pitchFamily="18" charset="0"/>
              </a:rPr>
              <a:t> </a:t>
            </a:r>
            <a:r>
              <a:rPr lang="en-US" sz="4500" b="1" dirty="0" err="1">
                <a:solidFill>
                  <a:srgbClr val="FF0000"/>
                </a:solidFill>
                <a:latin typeface="Times New Roman" pitchFamily="18" charset="0"/>
                <a:cs typeface="Times New Roman" pitchFamily="18" charset="0"/>
              </a:rPr>
              <a:t>dân</a:t>
            </a:r>
            <a:r>
              <a:rPr lang="en-US" sz="4500" b="1" dirty="0">
                <a:solidFill>
                  <a:srgbClr val="FF0000"/>
                </a:solidFill>
                <a:latin typeface="Times New Roman" pitchFamily="18" charset="0"/>
                <a:cs typeface="Times New Roman" pitchFamily="18" charset="0"/>
              </a:rPr>
              <a:t> </a:t>
            </a:r>
            <a:r>
              <a:rPr lang="en-US" sz="4500" b="1" dirty="0" err="1">
                <a:solidFill>
                  <a:srgbClr val="FF0000"/>
                </a:solidFill>
                <a:latin typeface="Times New Roman" pitchFamily="18" charset="0"/>
                <a:cs typeface="Times New Roman" pitchFamily="18" charset="0"/>
              </a:rPr>
              <a:t>tộc</a:t>
            </a:r>
            <a:r>
              <a:rPr lang="en-US" sz="4500" b="1" dirty="0">
                <a:solidFill>
                  <a:srgbClr val="FF0000"/>
                </a:solidFill>
                <a:latin typeface="Times New Roman" pitchFamily="18" charset="0"/>
                <a:cs typeface="Times New Roman" pitchFamily="18" charset="0"/>
              </a:rPr>
              <a:t>, </a:t>
            </a:r>
            <a:r>
              <a:rPr lang="en-US" sz="4500" b="1" dirty="0" err="1">
                <a:solidFill>
                  <a:srgbClr val="FF0000"/>
                </a:solidFill>
                <a:latin typeface="Times New Roman" pitchFamily="18" charset="0"/>
                <a:cs typeface="Times New Roman" pitchFamily="18" charset="0"/>
              </a:rPr>
              <a:t>dân</a:t>
            </a:r>
            <a:r>
              <a:rPr lang="en-US" sz="4500" b="1" dirty="0">
                <a:solidFill>
                  <a:srgbClr val="FF0000"/>
                </a:solidFill>
                <a:latin typeface="Times New Roman" pitchFamily="18" charset="0"/>
                <a:cs typeface="Times New Roman" pitchFamily="18" charset="0"/>
              </a:rPr>
              <a:t> </a:t>
            </a:r>
            <a:r>
              <a:rPr lang="en-US" sz="4500" b="1" dirty="0" err="1">
                <a:solidFill>
                  <a:srgbClr val="FF0000"/>
                </a:solidFill>
                <a:latin typeface="Times New Roman" pitchFamily="18" charset="0"/>
                <a:cs typeface="Times New Roman" pitchFamily="18" charset="0"/>
              </a:rPr>
              <a:t>chu</a:t>
            </a:r>
            <a:r>
              <a:rPr lang="en-US" sz="4500" b="1" dirty="0">
                <a:solidFill>
                  <a:srgbClr val="FF0000"/>
                </a:solidFill>
                <a:latin typeface="Times New Roman" pitchFamily="18" charset="0"/>
                <a:cs typeface="Times New Roman" pitchFamily="18" charset="0"/>
              </a:rPr>
              <a:t>̉ </a:t>
            </a:r>
            <a:r>
              <a:rPr lang="en-US" sz="4500" b="1" dirty="0" err="1">
                <a:solidFill>
                  <a:srgbClr val="FF0000"/>
                </a:solidFill>
                <a:latin typeface="Times New Roman" pitchFamily="18" charset="0"/>
                <a:cs typeface="Times New Roman" pitchFamily="18" charset="0"/>
              </a:rPr>
              <a:t>công</a:t>
            </a:r>
            <a:r>
              <a:rPr lang="en-US" sz="4500" b="1" dirty="0">
                <a:solidFill>
                  <a:srgbClr val="FF0000"/>
                </a:solidFill>
                <a:latin typeface="Times New Roman" pitchFamily="18" charset="0"/>
                <a:cs typeface="Times New Roman" pitchFamily="18" charset="0"/>
              </a:rPr>
              <a:t> </a:t>
            </a:r>
            <a:r>
              <a:rPr lang="en-US" sz="4500" b="1" dirty="0" err="1">
                <a:solidFill>
                  <a:srgbClr val="FF0000"/>
                </a:solidFill>
                <a:latin typeface="Times New Roman" pitchFamily="18" charset="0"/>
                <a:cs typeface="Times New Roman" pitchFamily="18" charset="0"/>
              </a:rPr>
              <a:t>khai</a:t>
            </a:r>
            <a:r>
              <a:rPr lang="en-US" sz="4500" b="1" dirty="0">
                <a:solidFill>
                  <a:srgbClr val="FF0000"/>
                </a:solidFill>
                <a:latin typeface="Times New Roman" pitchFamily="18" charset="0"/>
                <a:cs typeface="Times New Roman" pitchFamily="18" charset="0"/>
              </a:rPr>
              <a:t> (1919-1925).</a:t>
            </a:r>
          </a:p>
        </p:txBody>
      </p:sp>
      <p:sp>
        <p:nvSpPr>
          <p:cNvPr id="5" name="Rectangle 4"/>
          <p:cNvSpPr/>
          <p:nvPr/>
        </p:nvSpPr>
        <p:spPr>
          <a:xfrm>
            <a:off x="228603" y="1676405"/>
            <a:ext cx="15087600" cy="1200201"/>
          </a:xfrm>
          <a:prstGeom prst="rect">
            <a:avLst/>
          </a:prstGeom>
        </p:spPr>
        <p:txBody>
          <a:bodyPr wrap="square" lIns="91313" tIns="45657" rIns="91313" bIns="45657">
            <a:spAutoFit/>
          </a:bodyPr>
          <a:lstStyle/>
          <a:p>
            <a:pPr defTabSz="913156" fontAlgn="base">
              <a:spcBef>
                <a:spcPct val="0"/>
              </a:spcBef>
              <a:spcAft>
                <a:spcPct val="0"/>
              </a:spcAft>
            </a:pP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Thành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lập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những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tổ</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chức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chính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trị</a:t>
            </a:r>
            <a:r>
              <a:rPr lang="en-US" sz="3600" dirty="0">
                <a:latin typeface="Times New Roman" pitchFamily="18" charset="0"/>
                <a:cs typeface="Times New Roman" pitchFamily="18" charset="0"/>
              </a:rPr>
              <a:t> : </a:t>
            </a:r>
            <a:r>
              <a:rPr lang="en-US" sz="3600" dirty="0" err="1">
                <a:latin typeface="Times New Roman" pitchFamily="18" charset="0"/>
                <a:cs typeface="Times New Roman" pitchFamily="18" charset="0"/>
              </a:rPr>
              <a:t>Hội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Phục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Việt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Hội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Hưng</a:t>
            </a:r>
            <a:r>
              <a:rPr lang="en-US" sz="3600" dirty="0">
                <a:latin typeface="Times New Roman" pitchFamily="18" charset="0"/>
                <a:cs typeface="Times New Roman" pitchFamily="18" charset="0"/>
              </a:rPr>
              <a:t> Nam, </a:t>
            </a:r>
            <a:r>
              <a:rPr lang="en-US" sz="3600" dirty="0" err="1">
                <a:latin typeface="Times New Roman" pitchFamily="18" charset="0"/>
                <a:cs typeface="Times New Roman" pitchFamily="18" charset="0"/>
              </a:rPr>
              <a:t>Việt</a:t>
            </a:r>
            <a:r>
              <a:rPr lang="en-US" sz="3600" dirty="0">
                <a:latin typeface="Times New Roman" pitchFamily="18" charset="0"/>
                <a:cs typeface="Times New Roman" pitchFamily="18" charset="0"/>
              </a:rPr>
              <a:t> Nam </a:t>
            </a:r>
            <a:r>
              <a:rPr lang="en-US" sz="3600" dirty="0" err="1">
                <a:latin typeface="Times New Roman" pitchFamily="18" charset="0"/>
                <a:cs typeface="Times New Roman" pitchFamily="18" charset="0"/>
              </a:rPr>
              <a:t>Nghĩa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đoàn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Đảng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Thanh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niên</a:t>
            </a:r>
            <a:r>
              <a:rPr lang="en-US" sz="3600" dirty="0">
                <a:latin typeface="Times New Roman" pitchFamily="18" charset="0"/>
                <a:cs typeface="Times New Roman" pitchFamily="18" charset="0"/>
              </a:rPr>
              <a:t>.</a:t>
            </a:r>
          </a:p>
        </p:txBody>
      </p:sp>
      <p:sp>
        <p:nvSpPr>
          <p:cNvPr id="6" name="Rectangle 5"/>
          <p:cNvSpPr/>
          <p:nvPr/>
        </p:nvSpPr>
        <p:spPr>
          <a:xfrm>
            <a:off x="228608" y="3048004"/>
            <a:ext cx="10863808" cy="646204"/>
          </a:xfrm>
          <a:prstGeom prst="rect">
            <a:avLst/>
          </a:prstGeom>
        </p:spPr>
        <p:txBody>
          <a:bodyPr wrap="none" lIns="91313" tIns="45657" rIns="91313" bIns="45657">
            <a:spAutoFit/>
          </a:bodyPr>
          <a:lstStyle/>
          <a:p>
            <a:pPr defTabSz="913156" fontAlgn="base">
              <a:spcBef>
                <a:spcPct val="0"/>
              </a:spcBef>
              <a:spcAft>
                <a:spcPct val="0"/>
              </a:spcAft>
            </a:pP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Xuất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bản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những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tờ</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báo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tiến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bộ</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Chuông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rè</a:t>
            </a:r>
            <a:r>
              <a:rPr lang="en-US" sz="3600" dirty="0">
                <a:latin typeface="Times New Roman" pitchFamily="18" charset="0"/>
                <a:cs typeface="Times New Roman" pitchFamily="18" charset="0"/>
              </a:rPr>
              <a:t>, An Nam </a:t>
            </a:r>
            <a:r>
              <a:rPr lang="en-US" sz="3600" dirty="0" err="1">
                <a:latin typeface="Times New Roman" pitchFamily="18" charset="0"/>
                <a:cs typeface="Times New Roman" pitchFamily="18" charset="0"/>
              </a:rPr>
              <a:t>trẻ</a:t>
            </a:r>
            <a:r>
              <a:rPr lang="en-US" sz="3600" dirty="0">
                <a:latin typeface="Times New Roman" pitchFamily="18" charset="0"/>
                <a:cs typeface="Times New Roman" pitchFamily="18" charset="0"/>
              </a:rPr>
              <a:t>.</a:t>
            </a:r>
          </a:p>
        </p:txBody>
      </p:sp>
      <p:sp>
        <p:nvSpPr>
          <p:cNvPr id="7" name="Rectangle 6"/>
          <p:cNvSpPr/>
          <p:nvPr/>
        </p:nvSpPr>
        <p:spPr>
          <a:xfrm>
            <a:off x="152402" y="3733805"/>
            <a:ext cx="15011400" cy="1200201"/>
          </a:xfrm>
          <a:prstGeom prst="rect">
            <a:avLst/>
          </a:prstGeom>
        </p:spPr>
        <p:txBody>
          <a:bodyPr wrap="square" lIns="91313" tIns="45657" rIns="91313" bIns="45657">
            <a:spAutoFit/>
          </a:bodyPr>
          <a:lstStyle/>
          <a:p>
            <a:pPr defTabSz="913156" fontAlgn="base">
              <a:spcBef>
                <a:spcPct val="0"/>
              </a:spcBef>
              <a:spcAft>
                <a:spcPct val="0"/>
              </a:spcAft>
            </a:pPr>
            <a:r>
              <a:rPr lang="en-US" sz="3600" dirty="0">
                <a:latin typeface="Times New Roman" pitchFamily="18" charset="0"/>
                <a:cs typeface="Times New Roman" pitchFamily="18" charset="0"/>
              </a:rPr>
              <a:t>+</a:t>
            </a:r>
            <a:r>
              <a:rPr lang="en-US" sz="3600" dirty="0" err="1">
                <a:latin typeface="Times New Roman" pitchFamily="18" charset="0"/>
                <a:cs typeface="Times New Roman" pitchFamily="18" charset="0"/>
              </a:rPr>
              <a:t>Tiếng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bom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Phạm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Hồng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Thái</a:t>
            </a:r>
            <a:r>
              <a:rPr lang="en-US" sz="3600" dirty="0">
                <a:latin typeface="Times New Roman" pitchFamily="18" charset="0"/>
                <a:cs typeface="Times New Roman" pitchFamily="18" charset="0"/>
              </a:rPr>
              <a:t> ở Sa </a:t>
            </a:r>
            <a:r>
              <a:rPr lang="en-US" sz="3600" dirty="0" err="1">
                <a:latin typeface="Times New Roman" pitchFamily="18" charset="0"/>
                <a:cs typeface="Times New Roman" pitchFamily="18" charset="0"/>
              </a:rPr>
              <a:t>Điện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Quảng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Châu</a:t>
            </a:r>
            <a:r>
              <a:rPr lang="en-US" sz="3600" dirty="0">
                <a:latin typeface="Times New Roman" pitchFamily="18" charset="0"/>
                <a:cs typeface="Times New Roman" pitchFamily="18" charset="0"/>
              </a:rPr>
              <a:t> - </a:t>
            </a:r>
            <a:r>
              <a:rPr lang="en-US" sz="3600" dirty="0" err="1">
                <a:latin typeface="Times New Roman" pitchFamily="18" charset="0"/>
                <a:cs typeface="Times New Roman" pitchFamily="18" charset="0"/>
              </a:rPr>
              <a:t>Trung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Quốc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tháng</a:t>
            </a:r>
            <a:r>
              <a:rPr lang="en-US" sz="3600" dirty="0">
                <a:latin typeface="Times New Roman" pitchFamily="18" charset="0"/>
                <a:cs typeface="Times New Roman" pitchFamily="18" charset="0"/>
              </a:rPr>
              <a:t> 6 - 1924)</a:t>
            </a:r>
          </a:p>
        </p:txBody>
      </p:sp>
    </p:spTree>
    <p:extLst>
      <p:ext uri="{BB962C8B-B14F-4D97-AF65-F5344CB8AC3E}">
        <p14:creationId xmlns:p14="http://schemas.microsoft.com/office/powerpoint/2010/main" val="12268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1102434" indent="-424019" eaLnBrk="0" hangingPunct="0">
              <a:defRPr>
                <a:solidFill>
                  <a:schemeClr val="tx1"/>
                </a:solidFill>
                <a:latin typeface="Arial" charset="0"/>
              </a:defRPr>
            </a:lvl2pPr>
            <a:lvl3pPr marL="1696045" indent="-339209" eaLnBrk="0" hangingPunct="0">
              <a:defRPr>
                <a:solidFill>
                  <a:schemeClr val="tx1"/>
                </a:solidFill>
                <a:latin typeface="Arial" charset="0"/>
              </a:defRPr>
            </a:lvl3pPr>
            <a:lvl4pPr marL="2374475" indent="-339209" eaLnBrk="0" hangingPunct="0">
              <a:defRPr>
                <a:solidFill>
                  <a:schemeClr val="tx1"/>
                </a:solidFill>
                <a:latin typeface="Arial" charset="0"/>
              </a:defRPr>
            </a:lvl4pPr>
            <a:lvl5pPr marL="3052891" indent="-339209" eaLnBrk="0" hangingPunct="0">
              <a:defRPr>
                <a:solidFill>
                  <a:schemeClr val="tx1"/>
                </a:solidFill>
                <a:latin typeface="Arial" charset="0"/>
              </a:defRPr>
            </a:lvl5pPr>
            <a:lvl6pPr marL="3731318" indent="-339209" eaLnBrk="0" fontAlgn="base" hangingPunct="0">
              <a:spcBef>
                <a:spcPct val="0"/>
              </a:spcBef>
              <a:spcAft>
                <a:spcPct val="0"/>
              </a:spcAft>
              <a:defRPr>
                <a:solidFill>
                  <a:schemeClr val="tx1"/>
                </a:solidFill>
                <a:latin typeface="Arial" charset="0"/>
              </a:defRPr>
            </a:lvl6pPr>
            <a:lvl7pPr marL="4409736" indent="-339209" eaLnBrk="0" fontAlgn="base" hangingPunct="0">
              <a:spcBef>
                <a:spcPct val="0"/>
              </a:spcBef>
              <a:spcAft>
                <a:spcPct val="0"/>
              </a:spcAft>
              <a:defRPr>
                <a:solidFill>
                  <a:schemeClr val="tx1"/>
                </a:solidFill>
                <a:latin typeface="Arial" charset="0"/>
              </a:defRPr>
            </a:lvl7pPr>
            <a:lvl8pPr marL="5088160" indent="-339209" eaLnBrk="0" fontAlgn="base" hangingPunct="0">
              <a:spcBef>
                <a:spcPct val="0"/>
              </a:spcBef>
              <a:spcAft>
                <a:spcPct val="0"/>
              </a:spcAft>
              <a:defRPr>
                <a:solidFill>
                  <a:schemeClr val="tx1"/>
                </a:solidFill>
                <a:latin typeface="Arial" charset="0"/>
              </a:defRPr>
            </a:lvl8pPr>
            <a:lvl9pPr marL="5766578" indent="-339209" eaLnBrk="0" fontAlgn="base" hangingPunct="0">
              <a:spcBef>
                <a:spcPct val="0"/>
              </a:spcBef>
              <a:spcAft>
                <a:spcPct val="0"/>
              </a:spcAft>
              <a:defRPr>
                <a:solidFill>
                  <a:schemeClr val="tx1"/>
                </a:solidFill>
                <a:latin typeface="Arial" charset="0"/>
              </a:defRPr>
            </a:lvl9pPr>
          </a:lstStyle>
          <a:p>
            <a:pPr eaLnBrk="1" hangingPunct="1"/>
            <a:fld id="{714D417E-4CCB-4793-81F6-FC80922019AF}" type="slidenum">
              <a:rPr lang="en-US" smtClean="0">
                <a:solidFill>
                  <a:srgbClr val="000000"/>
                </a:solidFill>
              </a:rPr>
              <a:pPr eaLnBrk="1" hangingPunct="1"/>
              <a:t>14</a:t>
            </a:fld>
            <a:endParaRPr lang="en-US">
              <a:solidFill>
                <a:srgbClr val="000000"/>
              </a:solidFill>
            </a:endParaRPr>
          </a:p>
        </p:txBody>
      </p:sp>
      <p:sp>
        <p:nvSpPr>
          <p:cNvPr id="107525" name="Rectangle 5"/>
          <p:cNvSpPr>
            <a:spLocks noChangeArrowheads="1"/>
          </p:cNvSpPr>
          <p:nvPr/>
        </p:nvSpPr>
        <p:spPr bwMode="auto">
          <a:xfrm>
            <a:off x="228601" y="0"/>
            <a:ext cx="14508480" cy="1244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5687" tIns="67839" rIns="135687" bIns="67839">
            <a:spAutoFit/>
          </a:bodyPr>
          <a:lstStyle/>
          <a:p>
            <a:r>
              <a:rPr lang="en-US" sz="3600" dirty="0">
                <a:solidFill>
                  <a:srgbClr val="0066FF"/>
                </a:solidFill>
                <a:latin typeface="Times New Roman"/>
              </a:rPr>
              <a:t>V</a:t>
            </a:r>
            <a:r>
              <a:rPr lang="vi-VN" sz="3600" dirty="0">
                <a:solidFill>
                  <a:srgbClr val="0066FF"/>
                </a:solidFill>
                <a:latin typeface="Times New Roman"/>
              </a:rPr>
              <a:t>ụ mưu sát toàn quyền Đông Dương Méc-lanh</a:t>
            </a:r>
            <a:r>
              <a:rPr lang="en-US" sz="3600" dirty="0">
                <a:solidFill>
                  <a:srgbClr val="0066FF"/>
                </a:solidFill>
                <a:latin typeface="Times New Roman"/>
              </a:rPr>
              <a:t>:</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Tiếng</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bom</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Phạm</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Hồng</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Thái</a:t>
            </a:r>
            <a:r>
              <a:rPr lang="en-US" sz="3600" dirty="0">
                <a:solidFill>
                  <a:srgbClr val="000000"/>
                </a:solidFill>
                <a:latin typeface="Times New Roman" pitchFamily="18" charset="0"/>
                <a:cs typeface="Times New Roman" pitchFamily="18" charset="0"/>
              </a:rPr>
              <a:t> ở Sa </a:t>
            </a:r>
            <a:r>
              <a:rPr lang="en-US" sz="3600" dirty="0" err="1">
                <a:solidFill>
                  <a:srgbClr val="000000"/>
                </a:solidFill>
                <a:latin typeface="Times New Roman" pitchFamily="18" charset="0"/>
                <a:cs typeface="Times New Roman" pitchFamily="18" charset="0"/>
              </a:rPr>
              <a:t>Điện</a:t>
            </a:r>
            <a:r>
              <a:rPr lang="en-US" sz="3600" dirty="0">
                <a:solidFill>
                  <a:srgbClr val="0066FF"/>
                </a:solidFill>
                <a:latin typeface="Times New Roman"/>
              </a:rPr>
              <a:t> (</a:t>
            </a:r>
            <a:r>
              <a:rPr lang="vi-VN" sz="3600" dirty="0">
                <a:solidFill>
                  <a:srgbClr val="0066FF"/>
                </a:solidFill>
                <a:latin typeface="Times New Roman"/>
              </a:rPr>
              <a:t>Tháng 6/1924</a:t>
            </a:r>
            <a:r>
              <a:rPr lang="en-US" sz="3600" dirty="0">
                <a:solidFill>
                  <a:srgbClr val="0066FF"/>
                </a:solidFill>
                <a:latin typeface="Times New Roman"/>
              </a:rPr>
              <a:t>)</a:t>
            </a:r>
            <a:r>
              <a:rPr lang="vi-VN" sz="3600" dirty="0">
                <a:solidFill>
                  <a:srgbClr val="0066FF"/>
                </a:solidFill>
                <a:latin typeface="Times New Roman"/>
              </a:rPr>
              <a:t> </a:t>
            </a:r>
          </a:p>
        </p:txBody>
      </p:sp>
      <p:pic>
        <p:nvPicPr>
          <p:cNvPr id="107526" name="Picture 6"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30" y="1295400"/>
            <a:ext cx="521323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8"/>
          <p:cNvGrpSpPr>
            <a:grpSpLocks/>
          </p:cNvGrpSpPr>
          <p:nvPr/>
        </p:nvGrpSpPr>
        <p:grpSpPr bwMode="auto">
          <a:xfrm>
            <a:off x="11054766" y="914400"/>
            <a:ext cx="4490049" cy="7102581"/>
            <a:chOff x="0" y="22"/>
            <a:chExt cx="5760" cy="5111"/>
          </a:xfrm>
        </p:grpSpPr>
        <p:pic>
          <p:nvPicPr>
            <p:cNvPr id="8201" name="Picture 9" descr="phamhong th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
              <a:ext cx="5760" cy="4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Text Box 10"/>
            <p:cNvSpPr txBox="1">
              <a:spLocks noChangeArrowheads="1"/>
            </p:cNvSpPr>
            <p:nvPr/>
          </p:nvSpPr>
          <p:spPr bwMode="auto">
            <a:xfrm>
              <a:off x="0" y="4070"/>
              <a:ext cx="5760" cy="10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1357012" fontAlgn="base">
                <a:spcBef>
                  <a:spcPct val="50000"/>
                </a:spcBef>
                <a:spcAft>
                  <a:spcPct val="0"/>
                </a:spcAft>
              </a:pPr>
              <a:r>
                <a:rPr lang="en-US" sz="3000" b="1" i="1" dirty="0" err="1">
                  <a:solidFill>
                    <a:srgbClr val="0000FF"/>
                  </a:solidFill>
                  <a:latin typeface="Times New Roman" pitchFamily="18" charset="0"/>
                </a:rPr>
                <a:t>Mô</a:t>
              </a:r>
              <a:r>
                <a:rPr lang="en-US" sz="3000" b="1" i="1" dirty="0">
                  <a:solidFill>
                    <a:srgbClr val="0000FF"/>
                  </a:solidFill>
                  <a:latin typeface="Times New Roman" pitchFamily="18" charset="0"/>
                </a:rPr>
                <a:t>̣ </a:t>
              </a:r>
              <a:r>
                <a:rPr lang="en-US" sz="3000" b="1" i="1" dirty="0" err="1">
                  <a:solidFill>
                    <a:srgbClr val="0000FF"/>
                  </a:solidFill>
                  <a:latin typeface="Times New Roman" pitchFamily="18" charset="0"/>
                </a:rPr>
                <a:t>Phạm</a:t>
              </a:r>
              <a:r>
                <a:rPr lang="en-US" sz="3000" b="1" i="1" dirty="0">
                  <a:solidFill>
                    <a:srgbClr val="0000FF"/>
                  </a:solidFill>
                  <a:latin typeface="Times New Roman" pitchFamily="18" charset="0"/>
                </a:rPr>
                <a:t> </a:t>
              </a:r>
              <a:r>
                <a:rPr lang="en-US" sz="3000" b="1" i="1" dirty="0" err="1">
                  <a:solidFill>
                    <a:srgbClr val="0000FF"/>
                  </a:solidFill>
                  <a:latin typeface="Times New Roman" pitchFamily="18" charset="0"/>
                </a:rPr>
                <a:t>Hồng</a:t>
              </a:r>
              <a:r>
                <a:rPr lang="en-US" sz="3000" b="1" i="1" dirty="0">
                  <a:solidFill>
                    <a:srgbClr val="0000FF"/>
                  </a:solidFill>
                  <a:latin typeface="Times New Roman" pitchFamily="18" charset="0"/>
                </a:rPr>
                <a:t> </a:t>
              </a:r>
              <a:r>
                <a:rPr lang="en-US" sz="3000" b="1" i="1" dirty="0" err="1">
                  <a:solidFill>
                    <a:srgbClr val="0000FF"/>
                  </a:solidFill>
                  <a:latin typeface="Times New Roman" pitchFamily="18" charset="0"/>
                </a:rPr>
                <a:t>Thái</a:t>
              </a:r>
              <a:r>
                <a:rPr lang="en-US" sz="3000" b="1" i="1" dirty="0">
                  <a:solidFill>
                    <a:srgbClr val="0000FF"/>
                  </a:solidFill>
                  <a:latin typeface="Times New Roman" pitchFamily="18" charset="0"/>
                </a:rPr>
                <a:t> </a:t>
              </a:r>
              <a:r>
                <a:rPr lang="en-US" sz="3000" b="1" i="1" dirty="0" err="1">
                  <a:solidFill>
                    <a:srgbClr val="0000FF"/>
                  </a:solidFill>
                  <a:latin typeface="Times New Roman" pitchFamily="18" charset="0"/>
                </a:rPr>
                <a:t>tại</a:t>
              </a:r>
              <a:r>
                <a:rPr lang="en-US" sz="3000" b="1" i="1" dirty="0">
                  <a:solidFill>
                    <a:srgbClr val="0000FF"/>
                  </a:solidFill>
                  <a:latin typeface="Times New Roman" pitchFamily="18" charset="0"/>
                </a:rPr>
                <a:t> </a:t>
              </a:r>
              <a:r>
                <a:rPr lang="en-US" sz="3000" b="1" i="1" dirty="0" err="1">
                  <a:solidFill>
                    <a:srgbClr val="0000FF"/>
                  </a:solidFill>
                  <a:latin typeface="Times New Roman" pitchFamily="18" charset="0"/>
                </a:rPr>
                <a:t>nghĩa</a:t>
              </a:r>
              <a:r>
                <a:rPr lang="en-US" sz="3000" b="1" i="1" dirty="0">
                  <a:solidFill>
                    <a:srgbClr val="0000FF"/>
                  </a:solidFill>
                  <a:latin typeface="Times New Roman" pitchFamily="18" charset="0"/>
                </a:rPr>
                <a:t> </a:t>
              </a:r>
              <a:r>
                <a:rPr lang="en-US" sz="3000" b="1" i="1" dirty="0" err="1">
                  <a:solidFill>
                    <a:srgbClr val="0000FF"/>
                  </a:solidFill>
                  <a:latin typeface="Times New Roman" pitchFamily="18" charset="0"/>
                </a:rPr>
                <a:t>trang</a:t>
              </a:r>
              <a:r>
                <a:rPr lang="en-US" sz="3000" b="1" i="1" dirty="0">
                  <a:solidFill>
                    <a:srgbClr val="0000FF"/>
                  </a:solidFill>
                  <a:latin typeface="Times New Roman" pitchFamily="18" charset="0"/>
                </a:rPr>
                <a:t> </a:t>
              </a:r>
              <a:r>
                <a:rPr lang="en-US" sz="3000" b="1" i="1" dirty="0" err="1">
                  <a:solidFill>
                    <a:srgbClr val="0000FF"/>
                  </a:solidFill>
                  <a:latin typeface="Times New Roman" pitchFamily="18" charset="0"/>
                </a:rPr>
                <a:t>Hoàng</a:t>
              </a:r>
              <a:r>
                <a:rPr lang="en-US" sz="3000" b="1" i="1" dirty="0">
                  <a:solidFill>
                    <a:srgbClr val="0C04A8"/>
                  </a:solidFill>
                  <a:latin typeface="Times New Roman" pitchFamily="18" charset="0"/>
                </a:rPr>
                <a:t> </a:t>
              </a:r>
              <a:r>
                <a:rPr lang="en-US" sz="3000" b="1" i="1" dirty="0" err="1">
                  <a:solidFill>
                    <a:srgbClr val="0000FF"/>
                  </a:solidFill>
                  <a:latin typeface="Times New Roman" pitchFamily="18" charset="0"/>
                </a:rPr>
                <a:t>Hoa</a:t>
              </a:r>
              <a:r>
                <a:rPr lang="en-US" sz="3000" b="1" i="1" dirty="0">
                  <a:solidFill>
                    <a:srgbClr val="0000FF"/>
                  </a:solidFill>
                  <a:latin typeface="Times New Roman" pitchFamily="18" charset="0"/>
                </a:rPr>
                <a:t> </a:t>
              </a:r>
              <a:r>
                <a:rPr lang="en-US" sz="3000" b="1" i="1" dirty="0" err="1">
                  <a:solidFill>
                    <a:srgbClr val="0000FF"/>
                  </a:solidFill>
                  <a:latin typeface="Times New Roman" pitchFamily="18" charset="0"/>
                </a:rPr>
                <a:t>Cương</a:t>
              </a:r>
              <a:r>
                <a:rPr lang="en-US" sz="3000" b="1" i="1" dirty="0">
                  <a:solidFill>
                    <a:srgbClr val="0000FF"/>
                  </a:solidFill>
                  <a:latin typeface="Times New Roman" pitchFamily="18" charset="0"/>
                </a:rPr>
                <a:t> –</a:t>
              </a:r>
              <a:r>
                <a:rPr lang="en-US" sz="3000" b="1" i="1" dirty="0" err="1">
                  <a:solidFill>
                    <a:srgbClr val="0000FF"/>
                  </a:solidFill>
                  <a:latin typeface="Times New Roman" pitchFamily="18" charset="0"/>
                </a:rPr>
                <a:t>Quảng</a:t>
              </a:r>
              <a:r>
                <a:rPr lang="en-US" sz="3000" b="1" i="1" dirty="0">
                  <a:solidFill>
                    <a:srgbClr val="0000FF"/>
                  </a:solidFill>
                  <a:latin typeface="Times New Roman" pitchFamily="18" charset="0"/>
                </a:rPr>
                <a:t> </a:t>
              </a:r>
              <a:r>
                <a:rPr lang="en-US" sz="3000" b="1" i="1" dirty="0" err="1">
                  <a:solidFill>
                    <a:srgbClr val="0000FF"/>
                  </a:solidFill>
                  <a:latin typeface="Times New Roman" pitchFamily="18" charset="0"/>
                </a:rPr>
                <a:t>Đông</a:t>
              </a:r>
              <a:r>
                <a:rPr lang="en-US" sz="3000" b="1" i="1" dirty="0">
                  <a:solidFill>
                    <a:srgbClr val="0000FF"/>
                  </a:solidFill>
                  <a:latin typeface="Times New Roman" pitchFamily="18" charset="0"/>
                </a:rPr>
                <a:t> (TQ)</a:t>
              </a:r>
            </a:p>
          </p:txBody>
        </p:sp>
      </p:grpSp>
      <p:sp>
        <p:nvSpPr>
          <p:cNvPr id="107537" name="Text Box 17"/>
          <p:cNvSpPr txBox="1">
            <a:spLocks noChangeArrowheads="1"/>
          </p:cNvSpPr>
          <p:nvPr/>
        </p:nvSpPr>
        <p:spPr bwMode="auto">
          <a:xfrm>
            <a:off x="5181600" y="2971803"/>
            <a:ext cx="6400800" cy="3460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5687" tIns="67839" rIns="135687" bIns="6783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600" b="1" i="1" dirty="0" err="1">
                <a:solidFill>
                  <a:srgbClr val="0000FF"/>
                </a:solidFill>
                <a:latin typeface="Times New Roman"/>
              </a:rPr>
              <a:t>Phạm</a:t>
            </a:r>
            <a:r>
              <a:rPr lang="en-US" sz="3600" b="1" i="1" dirty="0">
                <a:solidFill>
                  <a:srgbClr val="0000FF"/>
                </a:solidFill>
                <a:latin typeface="Times New Roman"/>
              </a:rPr>
              <a:t> </a:t>
            </a:r>
            <a:r>
              <a:rPr lang="en-US" sz="3600" b="1" i="1" dirty="0" err="1">
                <a:solidFill>
                  <a:srgbClr val="0000FF"/>
                </a:solidFill>
                <a:latin typeface="Times New Roman"/>
              </a:rPr>
              <a:t>Hồng</a:t>
            </a:r>
            <a:r>
              <a:rPr lang="en-US" sz="3600" b="1" i="1" dirty="0">
                <a:solidFill>
                  <a:srgbClr val="0000FF"/>
                </a:solidFill>
                <a:latin typeface="Times New Roman"/>
              </a:rPr>
              <a:t> </a:t>
            </a:r>
            <a:r>
              <a:rPr lang="en-US" sz="3600" b="1" i="1" dirty="0" err="1">
                <a:solidFill>
                  <a:srgbClr val="0000FF"/>
                </a:solidFill>
                <a:latin typeface="Times New Roman"/>
              </a:rPr>
              <a:t>Thái</a:t>
            </a:r>
            <a:endParaRPr lang="en-US" sz="3600" b="1" i="1" dirty="0">
              <a:solidFill>
                <a:srgbClr val="0000FF"/>
              </a:solidFill>
              <a:latin typeface="Times New Roman"/>
            </a:endParaRPr>
          </a:p>
          <a:p>
            <a:r>
              <a:rPr lang="vi-VN" sz="3600" b="1" i="1" dirty="0">
                <a:solidFill>
                  <a:srgbClr val="0033CC"/>
                </a:solidFill>
                <a:latin typeface="Times New Roman"/>
              </a:rPr>
              <a:t>Sống, chết, được như anh</a:t>
            </a:r>
          </a:p>
          <a:p>
            <a:r>
              <a:rPr lang="vi-VN" sz="3600" b="1" i="1" dirty="0">
                <a:solidFill>
                  <a:srgbClr val="0033CC"/>
                </a:solidFill>
                <a:latin typeface="Times New Roman"/>
              </a:rPr>
              <a:t>Thù giặc, thương </a:t>
            </a:r>
            <a:r>
              <a:rPr lang="en-US" sz="3600" b="1" i="1" dirty="0">
                <a:solidFill>
                  <a:srgbClr val="0033CC"/>
                </a:solidFill>
                <a:latin typeface="Times New Roman"/>
              </a:rPr>
              <a:t>n</a:t>
            </a:r>
            <a:r>
              <a:rPr lang="vi-VN" sz="3600" b="1" i="1" dirty="0">
                <a:solidFill>
                  <a:srgbClr val="0033CC"/>
                </a:solidFill>
                <a:latin typeface="Times New Roman"/>
              </a:rPr>
              <a:t>ước mình.</a:t>
            </a:r>
          </a:p>
          <a:p>
            <a:r>
              <a:rPr lang="pt-BR" sz="3600" b="1" i="1" dirty="0">
                <a:solidFill>
                  <a:srgbClr val="0033CC"/>
                </a:solidFill>
                <a:latin typeface="Times New Roman"/>
              </a:rPr>
              <a:t>Sống, làm quả bom nổ</a:t>
            </a:r>
          </a:p>
          <a:p>
            <a:r>
              <a:rPr lang="vi-VN" sz="3600" b="1" i="1" dirty="0">
                <a:solidFill>
                  <a:srgbClr val="0033CC"/>
                </a:solidFill>
                <a:latin typeface="Times New Roman"/>
              </a:rPr>
              <a:t>Chết, như dòng nước xanh.</a:t>
            </a:r>
          </a:p>
          <a:p>
            <a:r>
              <a:rPr lang="en-US" sz="3600" b="1" i="1" dirty="0">
                <a:solidFill>
                  <a:srgbClr val="0033CC"/>
                </a:solidFill>
                <a:latin typeface="Times New Roman"/>
              </a:rPr>
              <a:t>                          </a:t>
            </a:r>
            <a:r>
              <a:rPr lang="en-US" sz="3600" b="1" i="1" dirty="0">
                <a:solidFill>
                  <a:srgbClr val="CC00FF"/>
                </a:solidFill>
                <a:latin typeface="Times New Roman"/>
              </a:rPr>
              <a:t>(</a:t>
            </a:r>
            <a:r>
              <a:rPr lang="en-US" sz="3600" b="1" i="1" dirty="0" err="1">
                <a:solidFill>
                  <a:srgbClr val="CC00FF"/>
                </a:solidFill>
                <a:latin typeface="Times New Roman"/>
              </a:rPr>
              <a:t>Tố</a:t>
            </a:r>
            <a:r>
              <a:rPr lang="en-US" sz="3600" b="1" i="1" dirty="0">
                <a:solidFill>
                  <a:srgbClr val="CC00FF"/>
                </a:solidFill>
                <a:latin typeface="Times New Roman"/>
              </a:rPr>
              <a:t> </a:t>
            </a:r>
            <a:r>
              <a:rPr lang="en-US" sz="3600" b="1" i="1" dirty="0" err="1">
                <a:solidFill>
                  <a:srgbClr val="CC00FF"/>
                </a:solidFill>
                <a:latin typeface="Times New Roman"/>
              </a:rPr>
              <a:t>Hữu</a:t>
            </a:r>
            <a:r>
              <a:rPr lang="en-US" sz="3600" b="1" i="1" dirty="0">
                <a:solidFill>
                  <a:srgbClr val="CC00FF"/>
                </a:solidFill>
                <a:latin typeface="Times New Roman"/>
              </a:rPr>
              <a:t>)</a:t>
            </a:r>
          </a:p>
        </p:txBody>
      </p:sp>
    </p:spTree>
    <p:extLst>
      <p:ext uri="{BB962C8B-B14F-4D97-AF65-F5344CB8AC3E}">
        <p14:creationId xmlns:p14="http://schemas.microsoft.com/office/powerpoint/2010/main" val="1034337819"/>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7525"/>
                                        </p:tgtEl>
                                        <p:attrNameLst>
                                          <p:attrName>style.visibility</p:attrName>
                                        </p:attrNameLst>
                                      </p:cBhvr>
                                      <p:to>
                                        <p:strVal val="visible"/>
                                      </p:to>
                                    </p:set>
                                    <p:anim calcmode="lin" valueType="num">
                                      <p:cBhvr>
                                        <p:cTn id="7" dur="500" fill="hold"/>
                                        <p:tgtEl>
                                          <p:spTgt spid="107525"/>
                                        </p:tgtEl>
                                        <p:attrNameLst>
                                          <p:attrName>ppt_w</p:attrName>
                                        </p:attrNameLst>
                                      </p:cBhvr>
                                      <p:tavLst>
                                        <p:tav tm="0">
                                          <p:val>
                                            <p:fltVal val="0"/>
                                          </p:val>
                                        </p:tav>
                                        <p:tav tm="100000">
                                          <p:val>
                                            <p:strVal val="#ppt_w"/>
                                          </p:val>
                                        </p:tav>
                                      </p:tavLst>
                                    </p:anim>
                                    <p:anim calcmode="lin" valueType="num">
                                      <p:cBhvr>
                                        <p:cTn id="8" dur="500" fill="hold"/>
                                        <p:tgtEl>
                                          <p:spTgt spid="107525"/>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107526"/>
                                        </p:tgtEl>
                                        <p:attrNameLst>
                                          <p:attrName>style.visibility</p:attrName>
                                        </p:attrNameLst>
                                      </p:cBhvr>
                                      <p:to>
                                        <p:strVal val="visible"/>
                                      </p:to>
                                    </p:set>
                                    <p:anim calcmode="lin" valueType="num">
                                      <p:cBhvr>
                                        <p:cTn id="13" dur="500" fill="hold"/>
                                        <p:tgtEl>
                                          <p:spTgt spid="107526"/>
                                        </p:tgtEl>
                                        <p:attrNameLst>
                                          <p:attrName>ppt_w</p:attrName>
                                        </p:attrNameLst>
                                      </p:cBhvr>
                                      <p:tavLst>
                                        <p:tav tm="0">
                                          <p:val>
                                            <p:fltVal val="0"/>
                                          </p:val>
                                        </p:tav>
                                        <p:tav tm="100000">
                                          <p:val>
                                            <p:strVal val="#ppt_w"/>
                                          </p:val>
                                        </p:tav>
                                      </p:tavLst>
                                    </p:anim>
                                    <p:anim calcmode="lin" valueType="num">
                                      <p:cBhvr>
                                        <p:cTn id="14" dur="500" fill="hold"/>
                                        <p:tgtEl>
                                          <p:spTgt spid="107526"/>
                                        </p:tgtEl>
                                        <p:attrNameLst>
                                          <p:attrName>ppt_h</p:attrName>
                                        </p:attrNameLst>
                                      </p:cBhvr>
                                      <p:tavLst>
                                        <p:tav tm="0">
                                          <p:val>
                                            <p:fltVal val="0"/>
                                          </p:val>
                                        </p:tav>
                                        <p:tav tm="100000">
                                          <p:val>
                                            <p:strVal val="#ppt_h"/>
                                          </p:val>
                                        </p:tav>
                                      </p:tavLst>
                                    </p:anim>
                                    <p:animEffect transition="in" filter="fade">
                                      <p:cBhvr>
                                        <p:cTn id="15" dur="500"/>
                                        <p:tgtEl>
                                          <p:spTgt spid="10752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107537"/>
                                        </p:tgtEl>
                                        <p:attrNameLst>
                                          <p:attrName>style.visibility</p:attrName>
                                        </p:attrNameLst>
                                      </p:cBhvr>
                                      <p:to>
                                        <p:strVal val="visible"/>
                                      </p:to>
                                    </p:set>
                                    <p:animEffect transition="in" filter="fade">
                                      <p:cBhvr>
                                        <p:cTn id="20" dur="1000"/>
                                        <p:tgtEl>
                                          <p:spTgt spid="107537"/>
                                        </p:tgtEl>
                                      </p:cBhvr>
                                    </p:animEffect>
                                    <p:anim calcmode="lin" valueType="num">
                                      <p:cBhvr>
                                        <p:cTn id="21" dur="1000" fill="hold"/>
                                        <p:tgtEl>
                                          <p:spTgt spid="107537"/>
                                        </p:tgtEl>
                                        <p:attrNameLst>
                                          <p:attrName>ppt_x</p:attrName>
                                        </p:attrNameLst>
                                      </p:cBhvr>
                                      <p:tavLst>
                                        <p:tav tm="0">
                                          <p:val>
                                            <p:strVal val="#ppt_x"/>
                                          </p:val>
                                        </p:tav>
                                        <p:tav tm="100000">
                                          <p:val>
                                            <p:strVal val="#ppt_x"/>
                                          </p:val>
                                        </p:tav>
                                      </p:tavLst>
                                    </p:anim>
                                    <p:anim calcmode="lin" valueType="num">
                                      <p:cBhvr>
                                        <p:cTn id="22" dur="900" decel="100000" fill="hold"/>
                                        <p:tgtEl>
                                          <p:spTgt spid="107537"/>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07537"/>
                                        </p:tgtEl>
                                        <p:attrNameLst>
                                          <p:attrName>ppt_y</p:attrName>
                                        </p:attrNameLst>
                                      </p:cBhvr>
                                      <p:tavLst>
                                        <p:tav tm="0">
                                          <p:val>
                                            <p:strVal val="#ppt_y-.03"/>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16"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5" grpId="0"/>
      <p:bldP spid="1075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hanBoiCh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 y="838200"/>
            <a:ext cx="5715001" cy="739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1"/>
          <p:cNvSpPr>
            <a:spLocks noChangeArrowheads="1"/>
          </p:cNvSpPr>
          <p:nvPr/>
        </p:nvSpPr>
        <p:spPr bwMode="auto">
          <a:xfrm>
            <a:off x="3352807" y="228608"/>
            <a:ext cx="8286033" cy="600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36" tIns="45667" rIns="91336" bIns="45667">
            <a:spAutoFit/>
          </a:bodyPr>
          <a:lstStyle/>
          <a:p>
            <a:pPr eaLnBrk="0" hangingPunct="0"/>
            <a:r>
              <a:rPr lang="fr-FR" sz="3300" b="1" dirty="0" err="1">
                <a:latin typeface="Times New Roman" pitchFamily="18" charset="0"/>
                <a:cs typeface="Times New Roman" pitchFamily="18" charset="0"/>
              </a:rPr>
              <a:t>Phong</a:t>
            </a:r>
            <a:r>
              <a:rPr lang="fr-FR" sz="3300" b="1" dirty="0">
                <a:latin typeface="Times New Roman" pitchFamily="18" charset="0"/>
                <a:cs typeface="Times New Roman" pitchFamily="18" charset="0"/>
              </a:rPr>
              <a:t> </a:t>
            </a:r>
            <a:r>
              <a:rPr lang="fr-FR" sz="3300" b="1" dirty="0" err="1">
                <a:latin typeface="Times New Roman" pitchFamily="18" charset="0"/>
                <a:cs typeface="Times New Roman" pitchFamily="18" charset="0"/>
              </a:rPr>
              <a:t>trào</a:t>
            </a:r>
            <a:r>
              <a:rPr lang="fr-FR" sz="3300" b="1" dirty="0">
                <a:latin typeface="Times New Roman" pitchFamily="18" charset="0"/>
                <a:cs typeface="Times New Roman" pitchFamily="18" charset="0"/>
              </a:rPr>
              <a:t> </a:t>
            </a:r>
            <a:r>
              <a:rPr lang="fr-FR" sz="3300" b="1" dirty="0" err="1">
                <a:latin typeface="Times New Roman" pitchFamily="18" charset="0"/>
                <a:cs typeface="Times New Roman" pitchFamily="18" charset="0"/>
              </a:rPr>
              <a:t>đòi</a:t>
            </a:r>
            <a:r>
              <a:rPr lang="fr-FR" sz="3300" b="1" dirty="0">
                <a:latin typeface="Times New Roman" pitchFamily="18" charset="0"/>
                <a:cs typeface="Times New Roman" pitchFamily="18" charset="0"/>
              </a:rPr>
              <a:t> </a:t>
            </a:r>
            <a:r>
              <a:rPr lang="fr-FR" sz="3300" b="1" dirty="0" err="1">
                <a:latin typeface="Times New Roman" pitchFamily="18" charset="0"/>
                <a:cs typeface="Times New Roman" pitchFamily="18" charset="0"/>
              </a:rPr>
              <a:t>thả</a:t>
            </a:r>
            <a:r>
              <a:rPr lang="fr-FR" sz="3300" b="1" dirty="0">
                <a:latin typeface="Times New Roman" pitchFamily="18" charset="0"/>
                <a:cs typeface="Times New Roman" pitchFamily="18" charset="0"/>
              </a:rPr>
              <a:t> </a:t>
            </a:r>
            <a:r>
              <a:rPr lang="fr-FR" sz="3300" b="1" dirty="0" err="1">
                <a:latin typeface="Times New Roman" pitchFamily="18" charset="0"/>
                <a:cs typeface="Times New Roman" pitchFamily="18" charset="0"/>
              </a:rPr>
              <a:t>cụ</a:t>
            </a:r>
            <a:r>
              <a:rPr lang="fr-FR" sz="3300" b="1" dirty="0">
                <a:latin typeface="Times New Roman" pitchFamily="18" charset="0"/>
                <a:cs typeface="Times New Roman" pitchFamily="18" charset="0"/>
              </a:rPr>
              <a:t> Phan </a:t>
            </a:r>
            <a:r>
              <a:rPr lang="fr-FR" sz="3300" b="1" dirty="0" err="1">
                <a:latin typeface="Times New Roman" pitchFamily="18" charset="0"/>
                <a:cs typeface="Times New Roman" pitchFamily="18" charset="0"/>
              </a:rPr>
              <a:t>Bội</a:t>
            </a:r>
            <a:r>
              <a:rPr lang="fr-FR" sz="3300" b="1" dirty="0">
                <a:latin typeface="Times New Roman" pitchFamily="18" charset="0"/>
                <a:cs typeface="Times New Roman" pitchFamily="18" charset="0"/>
              </a:rPr>
              <a:t> </a:t>
            </a:r>
            <a:r>
              <a:rPr lang="fr-FR" sz="3300" b="1" dirty="0" err="1">
                <a:latin typeface="Times New Roman" pitchFamily="18" charset="0"/>
                <a:cs typeface="Times New Roman" pitchFamily="18" charset="0"/>
              </a:rPr>
              <a:t>Châu</a:t>
            </a:r>
            <a:r>
              <a:rPr lang="fr-FR" sz="3300" b="1" dirty="0">
                <a:latin typeface="Times New Roman" pitchFamily="18" charset="0"/>
                <a:cs typeface="Times New Roman" pitchFamily="18" charset="0"/>
              </a:rPr>
              <a:t> (1925).</a:t>
            </a:r>
            <a:endParaRPr lang="vi-VN" sz="3300" b="1" dirty="0">
              <a:latin typeface="Times New Roman" pitchFamily="18" charset="0"/>
              <a:cs typeface="Times New Roman" pitchFamily="18" charset="0"/>
            </a:endParaRPr>
          </a:p>
        </p:txBody>
      </p:sp>
      <p:sp>
        <p:nvSpPr>
          <p:cNvPr id="5" name="Rectangle 4"/>
          <p:cNvSpPr/>
          <p:nvPr/>
        </p:nvSpPr>
        <p:spPr>
          <a:xfrm>
            <a:off x="6096016" y="1066809"/>
            <a:ext cx="8839199" cy="6186202"/>
          </a:xfrm>
          <a:prstGeom prst="rect">
            <a:avLst/>
          </a:prstGeom>
        </p:spPr>
        <p:txBody>
          <a:bodyPr wrap="square" lIns="91336" tIns="45667" rIns="91336" bIns="45667">
            <a:spAutoFit/>
          </a:bodyPr>
          <a:lstStyle/>
          <a:p>
            <a:pPr algn="just"/>
            <a:r>
              <a:rPr lang="vi-VN" sz="3600" dirty="0">
                <a:solidFill>
                  <a:srgbClr val="000000"/>
                </a:solidFill>
                <a:latin typeface="Times New Roman" pitchFamily="18" charset="0"/>
                <a:cs typeface="Times New Roman" pitchFamily="18" charset="0"/>
              </a:rPr>
              <a:t>Vào tháng 6 năm 1925, để ngăn chặn các hoạt động yêu nước của Phan Bội Châu, mật thám Pháp đã bắt cóc Cụ ở Trung Quốc, rồi đưa về giam giữ tại nhà tù Hoả Lò (Hà Nội), dự định bí mật thủ tiêu. Tin cụ Phan Bội Châu - một nhà yêu nước lớn được nhân dân kính trọng - bị bắt nhanh chóng được lan truyền rộng rãi, tạo ra một xúc cảm mạnh mẽ trong các tầng lớp dân chúng cả nước. Một làn sóng đấu tranh đòi thả cụ Phan Bội Châu nhanh chóng được dấy lên. </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92655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14" y="4772"/>
            <a:ext cx="9296401" cy="8032972"/>
            <a:chOff x="0" y="4763"/>
            <a:chExt cx="9296400" cy="8032968"/>
          </a:xfrm>
        </p:grpSpPr>
        <p:pic>
          <p:nvPicPr>
            <p:cNvPr id="5" name="Picture 4" descr="dam tang Phan chau tri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253"/>
              <a:ext cx="9144000" cy="7145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p:nvSpPr>
          <p:spPr bwMode="auto">
            <a:xfrm>
              <a:off x="0" y="7391400"/>
              <a:ext cx="9296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a:spcBef>
                  <a:spcPct val="50000"/>
                </a:spcBef>
              </a:pPr>
              <a:r>
                <a:rPr lang="en-US" sz="3600" dirty="0" err="1">
                  <a:latin typeface="Times New Roman" pitchFamily="18" charset="0"/>
                  <a:cs typeface="Times New Roman" pitchFamily="18" charset="0"/>
                </a:rPr>
                <a:t>Đám</a:t>
              </a:r>
              <a:r>
                <a:rPr lang="en-US" sz="3600" dirty="0">
                  <a:latin typeface="Times New Roman" pitchFamily="18" charset="0"/>
                  <a:cs typeface="Times New Roman" pitchFamily="18" charset="0"/>
                </a:rPr>
                <a:t> tang </a:t>
              </a:r>
              <a:r>
                <a:rPr lang="en-US" sz="3600" dirty="0" err="1">
                  <a:latin typeface="Times New Roman" pitchFamily="18" charset="0"/>
                  <a:cs typeface="Times New Roman" pitchFamily="18" charset="0"/>
                </a:rPr>
                <a:t>cụ</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Phan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Châu</a:t>
              </a:r>
              <a:r>
                <a:rPr lang="en-US" sz="3600" dirty="0">
                  <a:latin typeface="Times New Roman" pitchFamily="18" charset="0"/>
                  <a:cs typeface="Times New Roman" pitchFamily="18" charset="0"/>
                </a:rPr>
                <a:t> Trinh </a:t>
              </a:r>
              <a:r>
                <a:rPr lang="en-US" sz="3600" dirty="0" err="1">
                  <a:latin typeface="Times New Roman" pitchFamily="18" charset="0"/>
                  <a:cs typeface="Times New Roman" pitchFamily="18" charset="0"/>
                </a:rPr>
                <a:t>tại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Sài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Gòn</a:t>
              </a:r>
              <a:r>
                <a:rPr lang="en-US" sz="3600" dirty="0">
                  <a:latin typeface="Times New Roman" pitchFamily="18" charset="0"/>
                  <a:cs typeface="Times New Roman" pitchFamily="18" charset="0"/>
                </a:rPr>
                <a:t> (1926)</a:t>
              </a:r>
            </a:p>
          </p:txBody>
        </p:sp>
        <p:pic>
          <p:nvPicPr>
            <p:cNvPr id="4" name="Picture 9" descr="Phan Chau Trinh (1872-19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5150" y="4763"/>
              <a:ext cx="222885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Rectangle 7"/>
          <p:cNvSpPr/>
          <p:nvPr/>
        </p:nvSpPr>
        <p:spPr>
          <a:xfrm>
            <a:off x="9372600" y="457211"/>
            <a:ext cx="5943600" cy="5632204"/>
          </a:xfrm>
          <a:prstGeom prst="rect">
            <a:avLst/>
          </a:prstGeom>
        </p:spPr>
        <p:txBody>
          <a:bodyPr wrap="square" lIns="91336" tIns="45667" rIns="91336" bIns="45667">
            <a:spAutoFit/>
          </a:bodyPr>
          <a:lstStyle/>
          <a:p>
            <a:pPr algn="just"/>
            <a:r>
              <a:rPr lang="vi-VN" sz="3600" dirty="0">
                <a:solidFill>
                  <a:srgbClr val="000000"/>
                </a:solidFill>
                <a:latin typeface="Times New Roman" pitchFamily="18" charset="0"/>
                <a:cs typeface="Times New Roman" pitchFamily="18" charset="0"/>
              </a:rPr>
              <a:t>ngày 16-3-1926 cụ Phan Châu Trinh - một trong những lãnh tụ được mến mộ nhất của phong trào yêu nước Việt Nam từ trần. Tin cụ mất đã thực sự gây xúc động lớn trong mọi tầng lớp nhân dân. Phong trào truy điệu và để tang cụ Phan Châu Trinh ở Sài Gòn đã lan rộng trên phạm vi cả nước.</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88012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228604" y="990604"/>
            <a:ext cx="6416885" cy="646204"/>
          </a:xfrm>
          <a:prstGeom prst="rect">
            <a:avLst/>
          </a:prstGeom>
        </p:spPr>
        <p:txBody>
          <a:bodyPr wrap="none" lIns="91313" tIns="45657" rIns="91313" bIns="45657">
            <a:spAutoFit/>
          </a:bodyPr>
          <a:lstStyle/>
          <a:p>
            <a:pPr defTabSz="913156" fontAlgn="base">
              <a:spcBef>
                <a:spcPct val="20000"/>
              </a:spcBef>
              <a:spcAft>
                <a:spcPct val="0"/>
              </a:spcAft>
              <a:buClr>
                <a:srgbClr val="FFCC00"/>
              </a:buClr>
              <a:buSzPct val="70000"/>
              <a:defRPr/>
            </a:pP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Các</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tầng</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lớp</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tiểu</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tư</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sản</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trí</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thức</a:t>
            </a:r>
            <a:r>
              <a:rPr lang="en-US" sz="3600" dirty="0">
                <a:solidFill>
                  <a:srgbClr val="000000"/>
                </a:solidFill>
                <a:latin typeface="Times New Roman" pitchFamily="18" charset="0"/>
                <a:cs typeface="Times New Roman" pitchFamily="18" charset="0"/>
              </a:rPr>
              <a:t>:</a:t>
            </a:r>
          </a:p>
        </p:txBody>
      </p:sp>
      <p:sp>
        <p:nvSpPr>
          <p:cNvPr id="3" name="TextBox 4"/>
          <p:cNvSpPr txBox="1">
            <a:spLocks noChangeArrowheads="1"/>
          </p:cNvSpPr>
          <p:nvPr/>
        </p:nvSpPr>
        <p:spPr bwMode="auto">
          <a:xfrm>
            <a:off x="76201" y="14383"/>
            <a:ext cx="15468599" cy="784703"/>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lIns="91313" tIns="45657" rIns="91313" bIns="45657">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buFont typeface="Wingdings" pitchFamily="2" charset="2"/>
              <a:buNone/>
            </a:pPr>
            <a:r>
              <a:rPr lang="en-US" sz="4500" b="1" dirty="0">
                <a:solidFill>
                  <a:srgbClr val="FF0000"/>
                </a:solidFill>
                <a:latin typeface="Times New Roman" pitchFamily="18" charset="0"/>
                <a:cs typeface="Times New Roman" pitchFamily="18" charset="0"/>
              </a:rPr>
              <a:t>II. </a:t>
            </a:r>
            <a:r>
              <a:rPr lang="en-US" sz="4500" b="1" dirty="0" err="1">
                <a:solidFill>
                  <a:srgbClr val="FF0000"/>
                </a:solidFill>
                <a:latin typeface="Times New Roman" pitchFamily="18" charset="0"/>
                <a:cs typeface="Times New Roman" pitchFamily="18" charset="0"/>
              </a:rPr>
              <a:t>Phong</a:t>
            </a:r>
            <a:r>
              <a:rPr lang="en-US" sz="4500" b="1" dirty="0">
                <a:solidFill>
                  <a:srgbClr val="FF0000"/>
                </a:solidFill>
                <a:latin typeface="Times New Roman" pitchFamily="18" charset="0"/>
                <a:cs typeface="Times New Roman" pitchFamily="18" charset="0"/>
              </a:rPr>
              <a:t> </a:t>
            </a:r>
            <a:r>
              <a:rPr lang="en-US" sz="4500" b="1" dirty="0" err="1">
                <a:solidFill>
                  <a:srgbClr val="FF0000"/>
                </a:solidFill>
                <a:latin typeface="Times New Roman" pitchFamily="18" charset="0"/>
                <a:cs typeface="Times New Roman" pitchFamily="18" charset="0"/>
              </a:rPr>
              <a:t>trào</a:t>
            </a:r>
            <a:r>
              <a:rPr lang="en-US" sz="4500" b="1" dirty="0">
                <a:solidFill>
                  <a:srgbClr val="FF0000"/>
                </a:solidFill>
                <a:latin typeface="Times New Roman" pitchFamily="18" charset="0"/>
                <a:cs typeface="Times New Roman" pitchFamily="18" charset="0"/>
              </a:rPr>
              <a:t> </a:t>
            </a:r>
            <a:r>
              <a:rPr lang="en-US" sz="4500" b="1" dirty="0" err="1">
                <a:solidFill>
                  <a:srgbClr val="FF0000"/>
                </a:solidFill>
                <a:latin typeface="Times New Roman" pitchFamily="18" charset="0"/>
                <a:cs typeface="Times New Roman" pitchFamily="18" charset="0"/>
              </a:rPr>
              <a:t>dân</a:t>
            </a:r>
            <a:r>
              <a:rPr lang="en-US" sz="4500" b="1" dirty="0">
                <a:solidFill>
                  <a:srgbClr val="FF0000"/>
                </a:solidFill>
                <a:latin typeface="Times New Roman" pitchFamily="18" charset="0"/>
                <a:cs typeface="Times New Roman" pitchFamily="18" charset="0"/>
              </a:rPr>
              <a:t> </a:t>
            </a:r>
            <a:r>
              <a:rPr lang="en-US" sz="4500" b="1" dirty="0" err="1">
                <a:solidFill>
                  <a:srgbClr val="FF0000"/>
                </a:solidFill>
                <a:latin typeface="Times New Roman" pitchFamily="18" charset="0"/>
                <a:cs typeface="Times New Roman" pitchFamily="18" charset="0"/>
              </a:rPr>
              <a:t>tộc</a:t>
            </a:r>
            <a:r>
              <a:rPr lang="en-US" sz="4500" b="1" dirty="0">
                <a:solidFill>
                  <a:srgbClr val="FF0000"/>
                </a:solidFill>
                <a:latin typeface="Times New Roman" pitchFamily="18" charset="0"/>
                <a:cs typeface="Times New Roman" pitchFamily="18" charset="0"/>
              </a:rPr>
              <a:t>, </a:t>
            </a:r>
            <a:r>
              <a:rPr lang="en-US" sz="4500" b="1" dirty="0" err="1">
                <a:solidFill>
                  <a:srgbClr val="FF0000"/>
                </a:solidFill>
                <a:latin typeface="Times New Roman" pitchFamily="18" charset="0"/>
                <a:cs typeface="Times New Roman" pitchFamily="18" charset="0"/>
              </a:rPr>
              <a:t>dân</a:t>
            </a:r>
            <a:r>
              <a:rPr lang="en-US" sz="4500" b="1" dirty="0">
                <a:solidFill>
                  <a:srgbClr val="FF0000"/>
                </a:solidFill>
                <a:latin typeface="Times New Roman" pitchFamily="18" charset="0"/>
                <a:cs typeface="Times New Roman" pitchFamily="18" charset="0"/>
              </a:rPr>
              <a:t> </a:t>
            </a:r>
            <a:r>
              <a:rPr lang="en-US" sz="4500" b="1" dirty="0" err="1">
                <a:solidFill>
                  <a:srgbClr val="FF0000"/>
                </a:solidFill>
                <a:latin typeface="Times New Roman" pitchFamily="18" charset="0"/>
                <a:cs typeface="Times New Roman" pitchFamily="18" charset="0"/>
              </a:rPr>
              <a:t>chu</a:t>
            </a:r>
            <a:r>
              <a:rPr lang="en-US" sz="4500" b="1" dirty="0">
                <a:solidFill>
                  <a:srgbClr val="FF0000"/>
                </a:solidFill>
                <a:latin typeface="Times New Roman" pitchFamily="18" charset="0"/>
                <a:cs typeface="Times New Roman" pitchFamily="18" charset="0"/>
              </a:rPr>
              <a:t>̉ </a:t>
            </a:r>
            <a:r>
              <a:rPr lang="en-US" sz="4500" b="1" dirty="0" err="1">
                <a:solidFill>
                  <a:srgbClr val="FF0000"/>
                </a:solidFill>
                <a:latin typeface="Times New Roman" pitchFamily="18" charset="0"/>
                <a:cs typeface="Times New Roman" pitchFamily="18" charset="0"/>
              </a:rPr>
              <a:t>công</a:t>
            </a:r>
            <a:r>
              <a:rPr lang="en-US" sz="4500" b="1" dirty="0">
                <a:solidFill>
                  <a:srgbClr val="FF0000"/>
                </a:solidFill>
                <a:latin typeface="Times New Roman" pitchFamily="18" charset="0"/>
                <a:cs typeface="Times New Roman" pitchFamily="18" charset="0"/>
              </a:rPr>
              <a:t> </a:t>
            </a:r>
            <a:r>
              <a:rPr lang="en-US" sz="4500" b="1" dirty="0" err="1">
                <a:solidFill>
                  <a:srgbClr val="FF0000"/>
                </a:solidFill>
                <a:latin typeface="Times New Roman" pitchFamily="18" charset="0"/>
                <a:cs typeface="Times New Roman" pitchFamily="18" charset="0"/>
              </a:rPr>
              <a:t>khai</a:t>
            </a:r>
            <a:r>
              <a:rPr lang="en-US" sz="4500" b="1" dirty="0">
                <a:solidFill>
                  <a:srgbClr val="FF0000"/>
                </a:solidFill>
                <a:latin typeface="Times New Roman" pitchFamily="18" charset="0"/>
                <a:cs typeface="Times New Roman" pitchFamily="18" charset="0"/>
              </a:rPr>
              <a:t> (1919-1925).</a:t>
            </a:r>
          </a:p>
        </p:txBody>
      </p:sp>
      <p:sp>
        <p:nvSpPr>
          <p:cNvPr id="5" name="Rectangle 4"/>
          <p:cNvSpPr/>
          <p:nvPr/>
        </p:nvSpPr>
        <p:spPr>
          <a:xfrm>
            <a:off x="228603" y="1676405"/>
            <a:ext cx="15087600" cy="1200201"/>
          </a:xfrm>
          <a:prstGeom prst="rect">
            <a:avLst/>
          </a:prstGeom>
        </p:spPr>
        <p:txBody>
          <a:bodyPr wrap="square" lIns="91313" tIns="45657" rIns="91313" bIns="45657">
            <a:spAutoFit/>
          </a:bodyPr>
          <a:lstStyle/>
          <a:p>
            <a:pPr defTabSz="913156" fontAlgn="base">
              <a:spcBef>
                <a:spcPct val="0"/>
              </a:spcBef>
              <a:spcAft>
                <a:spcPct val="0"/>
              </a:spcAft>
            </a:pP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Thành</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lập</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những</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tổ</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chức</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chính</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trị</a:t>
            </a:r>
            <a:r>
              <a:rPr lang="en-US" sz="3600" dirty="0">
                <a:solidFill>
                  <a:srgbClr val="000000"/>
                </a:solidFill>
                <a:latin typeface="Times New Roman" pitchFamily="18" charset="0"/>
                <a:cs typeface="Times New Roman" pitchFamily="18" charset="0"/>
              </a:rPr>
              <a:t> : </a:t>
            </a:r>
            <a:r>
              <a:rPr lang="en-US" sz="3600" dirty="0" err="1">
                <a:solidFill>
                  <a:srgbClr val="000000"/>
                </a:solidFill>
                <a:latin typeface="Times New Roman" pitchFamily="18" charset="0"/>
                <a:cs typeface="Times New Roman" pitchFamily="18" charset="0"/>
              </a:rPr>
              <a:t>Hội</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Phục</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Việt</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Hội</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Hưng</a:t>
            </a:r>
            <a:r>
              <a:rPr lang="en-US" sz="3600" dirty="0">
                <a:solidFill>
                  <a:srgbClr val="000000"/>
                </a:solidFill>
                <a:latin typeface="Times New Roman" pitchFamily="18" charset="0"/>
                <a:cs typeface="Times New Roman" pitchFamily="18" charset="0"/>
              </a:rPr>
              <a:t> Nam, </a:t>
            </a:r>
            <a:r>
              <a:rPr lang="en-US" sz="3600" dirty="0" err="1">
                <a:solidFill>
                  <a:srgbClr val="000000"/>
                </a:solidFill>
                <a:latin typeface="Times New Roman" pitchFamily="18" charset="0"/>
                <a:cs typeface="Times New Roman" pitchFamily="18" charset="0"/>
              </a:rPr>
              <a:t>Việt</a:t>
            </a:r>
            <a:r>
              <a:rPr lang="en-US" sz="3600" dirty="0">
                <a:solidFill>
                  <a:srgbClr val="000000"/>
                </a:solidFill>
                <a:latin typeface="Times New Roman" pitchFamily="18" charset="0"/>
                <a:cs typeface="Times New Roman" pitchFamily="18" charset="0"/>
              </a:rPr>
              <a:t> Nam </a:t>
            </a:r>
            <a:r>
              <a:rPr lang="en-US" sz="3600" dirty="0" err="1">
                <a:solidFill>
                  <a:srgbClr val="000000"/>
                </a:solidFill>
                <a:latin typeface="Times New Roman" pitchFamily="18" charset="0"/>
                <a:cs typeface="Times New Roman" pitchFamily="18" charset="0"/>
              </a:rPr>
              <a:t>Nghĩa</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đoàn</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Đảng</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Thanh</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niên</a:t>
            </a:r>
            <a:r>
              <a:rPr lang="en-US" sz="3600" dirty="0">
                <a:solidFill>
                  <a:srgbClr val="000000"/>
                </a:solidFill>
                <a:latin typeface="Times New Roman" pitchFamily="18" charset="0"/>
                <a:cs typeface="Times New Roman" pitchFamily="18" charset="0"/>
              </a:rPr>
              <a:t>.</a:t>
            </a:r>
          </a:p>
        </p:txBody>
      </p:sp>
      <p:sp>
        <p:nvSpPr>
          <p:cNvPr id="6" name="Rectangle 5"/>
          <p:cNvSpPr/>
          <p:nvPr/>
        </p:nvSpPr>
        <p:spPr>
          <a:xfrm>
            <a:off x="228608" y="3048004"/>
            <a:ext cx="10863808" cy="646204"/>
          </a:xfrm>
          <a:prstGeom prst="rect">
            <a:avLst/>
          </a:prstGeom>
        </p:spPr>
        <p:txBody>
          <a:bodyPr wrap="none" lIns="91313" tIns="45657" rIns="91313" bIns="45657">
            <a:spAutoFit/>
          </a:bodyPr>
          <a:lstStyle/>
          <a:p>
            <a:pPr defTabSz="913156" fontAlgn="base">
              <a:spcBef>
                <a:spcPct val="0"/>
              </a:spcBef>
              <a:spcAft>
                <a:spcPct val="0"/>
              </a:spcAft>
            </a:pP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Xuất</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bản</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những</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tờ</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báo</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tiến</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bộ</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Chuông</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rè</a:t>
            </a:r>
            <a:r>
              <a:rPr lang="en-US" sz="3600" dirty="0">
                <a:solidFill>
                  <a:srgbClr val="000000"/>
                </a:solidFill>
                <a:latin typeface="Times New Roman" pitchFamily="18" charset="0"/>
                <a:cs typeface="Times New Roman" pitchFamily="18" charset="0"/>
              </a:rPr>
              <a:t>, An Nam </a:t>
            </a:r>
            <a:r>
              <a:rPr lang="en-US" sz="3600" dirty="0" err="1">
                <a:solidFill>
                  <a:srgbClr val="000000"/>
                </a:solidFill>
                <a:latin typeface="Times New Roman" pitchFamily="18" charset="0"/>
                <a:cs typeface="Times New Roman" pitchFamily="18" charset="0"/>
              </a:rPr>
              <a:t>trẻ</a:t>
            </a:r>
            <a:r>
              <a:rPr lang="en-US" sz="3600" dirty="0">
                <a:solidFill>
                  <a:srgbClr val="000000"/>
                </a:solidFill>
                <a:latin typeface="Times New Roman" pitchFamily="18" charset="0"/>
                <a:cs typeface="Times New Roman" pitchFamily="18" charset="0"/>
              </a:rPr>
              <a:t>.</a:t>
            </a:r>
          </a:p>
        </p:txBody>
      </p:sp>
      <p:sp>
        <p:nvSpPr>
          <p:cNvPr id="7" name="Rectangle 6"/>
          <p:cNvSpPr/>
          <p:nvPr/>
        </p:nvSpPr>
        <p:spPr>
          <a:xfrm>
            <a:off x="152402" y="3733805"/>
            <a:ext cx="15011400" cy="1200201"/>
          </a:xfrm>
          <a:prstGeom prst="rect">
            <a:avLst/>
          </a:prstGeom>
        </p:spPr>
        <p:txBody>
          <a:bodyPr wrap="square" lIns="91313" tIns="45657" rIns="91313" bIns="45657">
            <a:spAutoFit/>
          </a:bodyPr>
          <a:lstStyle/>
          <a:p>
            <a:pPr defTabSz="913156" fontAlgn="base">
              <a:spcBef>
                <a:spcPct val="0"/>
              </a:spcBef>
              <a:spcAft>
                <a:spcPct val="0"/>
              </a:spcAft>
            </a:pPr>
            <a:r>
              <a:rPr lang="en-US" sz="3600" dirty="0">
                <a:solidFill>
                  <a:srgbClr val="000000"/>
                </a:solidFill>
                <a:latin typeface="Times New Roman" pitchFamily="18" charset="0"/>
                <a:cs typeface="Times New Roman" pitchFamily="18" charset="0"/>
              </a:rPr>
              <a:t>+</a:t>
            </a:r>
            <a:r>
              <a:rPr lang="en-US" sz="3600" dirty="0" err="1">
                <a:solidFill>
                  <a:srgbClr val="000000"/>
                </a:solidFill>
                <a:latin typeface="Times New Roman" pitchFamily="18" charset="0"/>
                <a:cs typeface="Times New Roman" pitchFamily="18" charset="0"/>
              </a:rPr>
              <a:t>Tiếng</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bom</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Phạm</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Hồng</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Thái</a:t>
            </a:r>
            <a:r>
              <a:rPr lang="en-US" sz="3600" dirty="0">
                <a:solidFill>
                  <a:srgbClr val="000000"/>
                </a:solidFill>
                <a:latin typeface="Times New Roman" pitchFamily="18" charset="0"/>
                <a:cs typeface="Times New Roman" pitchFamily="18" charset="0"/>
              </a:rPr>
              <a:t> ở Sa </a:t>
            </a:r>
            <a:r>
              <a:rPr lang="en-US" sz="3600" dirty="0" err="1">
                <a:solidFill>
                  <a:srgbClr val="000000"/>
                </a:solidFill>
                <a:latin typeface="Times New Roman" pitchFamily="18" charset="0"/>
                <a:cs typeface="Times New Roman" pitchFamily="18" charset="0"/>
              </a:rPr>
              <a:t>Điện</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Quảng</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Châu</a:t>
            </a:r>
            <a:r>
              <a:rPr lang="en-US" sz="3600" dirty="0">
                <a:solidFill>
                  <a:srgbClr val="000000"/>
                </a:solidFill>
                <a:latin typeface="Times New Roman" pitchFamily="18" charset="0"/>
                <a:cs typeface="Times New Roman" pitchFamily="18" charset="0"/>
              </a:rPr>
              <a:t> - </a:t>
            </a:r>
            <a:r>
              <a:rPr lang="en-US" sz="3600" dirty="0" err="1">
                <a:solidFill>
                  <a:srgbClr val="000000"/>
                </a:solidFill>
                <a:latin typeface="Times New Roman" pitchFamily="18" charset="0"/>
                <a:cs typeface="Times New Roman" pitchFamily="18" charset="0"/>
              </a:rPr>
              <a:t>Trung</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Quốc</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tháng</a:t>
            </a:r>
            <a:r>
              <a:rPr lang="en-US" sz="3600" dirty="0">
                <a:solidFill>
                  <a:srgbClr val="000000"/>
                </a:solidFill>
                <a:latin typeface="Times New Roman" pitchFamily="18" charset="0"/>
                <a:cs typeface="Times New Roman" pitchFamily="18" charset="0"/>
              </a:rPr>
              <a:t> 6 - 1924)</a:t>
            </a:r>
          </a:p>
        </p:txBody>
      </p:sp>
      <p:sp>
        <p:nvSpPr>
          <p:cNvPr id="8" name="Rectangle 7"/>
          <p:cNvSpPr/>
          <p:nvPr/>
        </p:nvSpPr>
        <p:spPr>
          <a:xfrm>
            <a:off x="0" y="4953004"/>
            <a:ext cx="15163799" cy="646224"/>
          </a:xfrm>
          <a:prstGeom prst="rect">
            <a:avLst/>
          </a:prstGeom>
        </p:spPr>
        <p:txBody>
          <a:bodyPr wrap="square" lIns="91336" tIns="45667" rIns="91336" bIns="45667">
            <a:spAutoFit/>
          </a:bodyPr>
          <a:lstStyle/>
          <a:p>
            <a:pPr defTabSz="913382" fontAlgn="base">
              <a:spcBef>
                <a:spcPct val="0"/>
              </a:spcBef>
              <a:spcAft>
                <a:spcPct val="0"/>
              </a:spcAft>
            </a:pP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Đấu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tranh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đòi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Phan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Bội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Châu</a:t>
            </a:r>
            <a:r>
              <a:rPr lang="en-US" sz="3600" dirty="0">
                <a:latin typeface="Times New Roman" pitchFamily="18" charset="0"/>
                <a:cs typeface="Times New Roman" pitchFamily="18" charset="0"/>
              </a:rPr>
              <a:t> (1925)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đám</a:t>
            </a:r>
            <a:r>
              <a:rPr lang="en-US" sz="3600" dirty="0">
                <a:latin typeface="Times New Roman" pitchFamily="18" charset="0"/>
                <a:cs typeface="Times New Roman" pitchFamily="18" charset="0"/>
              </a:rPr>
              <a:t> tang </a:t>
            </a:r>
            <a:r>
              <a:rPr lang="en-US" sz="3600" dirty="0" err="1">
                <a:latin typeface="Times New Roman" pitchFamily="18" charset="0"/>
                <a:cs typeface="Times New Roman" pitchFamily="18" charset="0"/>
              </a:rPr>
              <a:t>Phan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Châu</a:t>
            </a:r>
            <a:r>
              <a:rPr lang="en-US" sz="3600" dirty="0">
                <a:latin typeface="Times New Roman" pitchFamily="18" charset="0"/>
                <a:cs typeface="Times New Roman" pitchFamily="18" charset="0"/>
              </a:rPr>
              <a:t> Trinh (1926) </a:t>
            </a:r>
          </a:p>
        </p:txBody>
      </p:sp>
    </p:spTree>
    <p:extLst>
      <p:ext uri="{BB962C8B-B14F-4D97-AF65-F5344CB8AC3E}">
        <p14:creationId xmlns:p14="http://schemas.microsoft.com/office/powerpoint/2010/main" val="4112412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1905000" y="1029119"/>
            <a:ext cx="10972815" cy="729303"/>
          </a:xfrm>
          <a:prstGeom prst="rect">
            <a:avLst/>
          </a:prstGeom>
          <a:solidFill>
            <a:srgbClr val="FFCC99"/>
          </a:solidFill>
        </p:spPr>
        <p:style>
          <a:lnRef idx="2">
            <a:schemeClr val="accent4"/>
          </a:lnRef>
          <a:fillRef idx="1">
            <a:schemeClr val="lt1"/>
          </a:fillRef>
          <a:effectRef idx="0">
            <a:schemeClr val="accent4"/>
          </a:effectRef>
          <a:fontRef idx="minor">
            <a:schemeClr val="dk1"/>
          </a:fontRef>
        </p:style>
        <p:txBody>
          <a:bodyPr wrap="square" lIns="91313" tIns="45657" rIns="91313" bIns="45657">
            <a:spAutoFit/>
          </a:bodyPr>
          <a:lstStyle/>
          <a:p>
            <a:pPr algn="just">
              <a:lnSpc>
                <a:spcPct val="115000"/>
              </a:lnSpc>
            </a:pPr>
            <a:r>
              <a:rPr lang="en-US" sz="3600" dirty="0" err="1">
                <a:solidFill>
                  <a:srgbClr val="000000"/>
                </a:solidFill>
                <a:latin typeface="Times New Roman"/>
                <a:ea typeface="Times New Roman"/>
                <a:cs typeface="Times New Roman"/>
              </a:rPr>
              <a:t>Tích</a:t>
            </a:r>
            <a:r>
              <a:rPr lang="en-US" sz="3600" dirty="0">
                <a:solidFill>
                  <a:srgbClr val="000000"/>
                </a:solidFill>
                <a:latin typeface="Times New Roman"/>
                <a:ea typeface="Times New Roman"/>
                <a:cs typeface="Times New Roman"/>
              </a:rPr>
              <a:t> </a:t>
            </a:r>
            <a:r>
              <a:rPr lang="en-US" sz="3600" dirty="0" err="1">
                <a:solidFill>
                  <a:srgbClr val="000000"/>
                </a:solidFill>
                <a:latin typeface="Times New Roman"/>
                <a:ea typeface="Times New Roman"/>
                <a:cs typeface="Times New Roman"/>
              </a:rPr>
              <a:t>cực</a:t>
            </a:r>
            <a:r>
              <a:rPr lang="en-US" sz="3600" dirty="0">
                <a:solidFill>
                  <a:srgbClr val="000000"/>
                </a:solidFill>
                <a:latin typeface="Times New Roman"/>
                <a:ea typeface="Times New Roman"/>
                <a:cs typeface="Times New Roman"/>
              </a:rPr>
              <a:t>: </a:t>
            </a:r>
            <a:r>
              <a:rPr lang="en-US" sz="3600" dirty="0" err="1">
                <a:solidFill>
                  <a:srgbClr val="000000"/>
                </a:solidFill>
                <a:latin typeface="Times New Roman"/>
                <a:ea typeface="Times New Roman"/>
                <a:cs typeface="Times New Roman"/>
              </a:rPr>
              <a:t>Thể</a:t>
            </a:r>
            <a:r>
              <a:rPr lang="en-US" sz="3600" dirty="0">
                <a:solidFill>
                  <a:srgbClr val="000000"/>
                </a:solidFill>
                <a:latin typeface="Times New Roman"/>
                <a:ea typeface="Times New Roman"/>
                <a:cs typeface="Times New Roman"/>
              </a:rPr>
              <a:t> </a:t>
            </a:r>
            <a:r>
              <a:rPr lang="en-US" sz="3600" dirty="0" err="1">
                <a:solidFill>
                  <a:srgbClr val="000000"/>
                </a:solidFill>
                <a:latin typeface="Times New Roman"/>
                <a:ea typeface="Times New Roman"/>
                <a:cs typeface="Times New Roman"/>
              </a:rPr>
              <a:t>hiện</a:t>
            </a:r>
            <a:r>
              <a:rPr lang="en-US" sz="3600" dirty="0">
                <a:solidFill>
                  <a:srgbClr val="000000"/>
                </a:solidFill>
                <a:latin typeface="Times New Roman"/>
                <a:ea typeface="Times New Roman"/>
                <a:cs typeface="Times New Roman"/>
              </a:rPr>
              <a:t> </a:t>
            </a:r>
            <a:r>
              <a:rPr lang="en-US" sz="3600" dirty="0" err="1">
                <a:solidFill>
                  <a:srgbClr val="000000"/>
                </a:solidFill>
                <a:latin typeface="Times New Roman"/>
                <a:ea typeface="Times New Roman"/>
                <a:cs typeface="Times New Roman"/>
              </a:rPr>
              <a:t>lòng</a:t>
            </a:r>
            <a:r>
              <a:rPr lang="en-US" sz="3600" dirty="0">
                <a:solidFill>
                  <a:srgbClr val="000000"/>
                </a:solidFill>
                <a:latin typeface="Times New Roman"/>
                <a:ea typeface="Times New Roman"/>
                <a:cs typeface="Times New Roman"/>
              </a:rPr>
              <a:t> </a:t>
            </a:r>
            <a:r>
              <a:rPr lang="en-US" sz="3600" dirty="0" err="1">
                <a:solidFill>
                  <a:srgbClr val="000000"/>
                </a:solidFill>
                <a:latin typeface="Times New Roman"/>
                <a:ea typeface="Times New Roman"/>
                <a:cs typeface="Times New Roman"/>
              </a:rPr>
              <a:t>yêu</a:t>
            </a:r>
            <a:r>
              <a:rPr lang="en-US" sz="3600" dirty="0">
                <a:solidFill>
                  <a:srgbClr val="000000"/>
                </a:solidFill>
                <a:latin typeface="Times New Roman"/>
                <a:ea typeface="Times New Roman"/>
                <a:cs typeface="Times New Roman"/>
              </a:rPr>
              <a:t> </a:t>
            </a:r>
            <a:r>
              <a:rPr lang="en-US" sz="3600" dirty="0" err="1">
                <a:solidFill>
                  <a:srgbClr val="000000"/>
                </a:solidFill>
                <a:latin typeface="Times New Roman"/>
                <a:ea typeface="Times New Roman"/>
                <a:cs typeface="Times New Roman"/>
              </a:rPr>
              <a:t>nước</a:t>
            </a:r>
            <a:r>
              <a:rPr lang="en-US" sz="3600" dirty="0">
                <a:solidFill>
                  <a:srgbClr val="000000"/>
                </a:solidFill>
                <a:latin typeface="Times New Roman"/>
                <a:ea typeface="Times New Roman"/>
                <a:cs typeface="Times New Roman"/>
              </a:rPr>
              <a:t>, </a:t>
            </a:r>
            <a:r>
              <a:rPr lang="en-US" sz="3600" dirty="0" err="1">
                <a:solidFill>
                  <a:srgbClr val="000000"/>
                </a:solidFill>
                <a:latin typeface="Times New Roman"/>
                <a:ea typeface="Times New Roman"/>
                <a:cs typeface="Times New Roman"/>
              </a:rPr>
              <a:t>tư</a:t>
            </a:r>
            <a:r>
              <a:rPr lang="en-US" sz="3600" dirty="0">
                <a:solidFill>
                  <a:srgbClr val="000000"/>
                </a:solidFill>
                <a:latin typeface="Times New Roman"/>
                <a:ea typeface="Times New Roman"/>
                <a:cs typeface="Times New Roman"/>
              </a:rPr>
              <a:t> </a:t>
            </a:r>
            <a:r>
              <a:rPr lang="en-US" sz="3600" dirty="0" err="1">
                <a:solidFill>
                  <a:srgbClr val="000000"/>
                </a:solidFill>
                <a:latin typeface="Times New Roman"/>
                <a:ea typeface="Times New Roman"/>
                <a:cs typeface="Times New Roman"/>
              </a:rPr>
              <a:t>tưởng</a:t>
            </a:r>
            <a:r>
              <a:rPr lang="en-US" sz="3600" dirty="0">
                <a:solidFill>
                  <a:srgbClr val="000000"/>
                </a:solidFill>
                <a:latin typeface="Times New Roman"/>
                <a:ea typeface="Times New Roman"/>
                <a:cs typeface="Times New Roman"/>
              </a:rPr>
              <a:t> </a:t>
            </a:r>
            <a:r>
              <a:rPr lang="en-US" sz="3600" dirty="0" err="1">
                <a:solidFill>
                  <a:srgbClr val="000000"/>
                </a:solidFill>
                <a:latin typeface="Times New Roman"/>
                <a:ea typeface="Times New Roman"/>
                <a:cs typeface="Times New Roman"/>
              </a:rPr>
              <a:t>cách</a:t>
            </a:r>
            <a:r>
              <a:rPr lang="en-US" sz="3600" dirty="0">
                <a:solidFill>
                  <a:srgbClr val="000000"/>
                </a:solidFill>
                <a:latin typeface="Times New Roman"/>
                <a:ea typeface="Times New Roman"/>
                <a:cs typeface="Times New Roman"/>
              </a:rPr>
              <a:t> </a:t>
            </a:r>
            <a:r>
              <a:rPr lang="en-US" sz="3600" dirty="0" err="1">
                <a:solidFill>
                  <a:srgbClr val="000000"/>
                </a:solidFill>
                <a:latin typeface="Times New Roman"/>
                <a:ea typeface="Times New Roman"/>
                <a:cs typeface="Times New Roman"/>
              </a:rPr>
              <a:t>mạng</a:t>
            </a:r>
            <a:r>
              <a:rPr lang="en-US" sz="3600" dirty="0">
                <a:solidFill>
                  <a:srgbClr val="000000"/>
                </a:solidFill>
                <a:latin typeface="Times New Roman"/>
                <a:ea typeface="Times New Roman"/>
                <a:cs typeface="Times New Roman"/>
              </a:rPr>
              <a:t>.</a:t>
            </a:r>
          </a:p>
        </p:txBody>
      </p:sp>
      <p:sp>
        <p:nvSpPr>
          <p:cNvPr id="3" name="Rectangle 2"/>
          <p:cNvSpPr/>
          <p:nvPr/>
        </p:nvSpPr>
        <p:spPr>
          <a:xfrm>
            <a:off x="0" y="3200401"/>
            <a:ext cx="15163800" cy="1200201"/>
          </a:xfrm>
          <a:prstGeom prst="rect">
            <a:avLst/>
          </a:prstGeom>
          <a:solidFill>
            <a:srgbClr val="FFFF99"/>
          </a:solidFill>
        </p:spPr>
        <p:style>
          <a:lnRef idx="2">
            <a:schemeClr val="accent4"/>
          </a:lnRef>
          <a:fillRef idx="1">
            <a:schemeClr val="lt1"/>
          </a:fillRef>
          <a:effectRef idx="0">
            <a:schemeClr val="accent4"/>
          </a:effectRef>
          <a:fontRef idx="minor">
            <a:schemeClr val="dk1"/>
          </a:fontRef>
        </p:style>
        <p:txBody>
          <a:bodyPr wrap="square" lIns="91313" tIns="45657" rIns="91313" bIns="45657">
            <a:spAutoFit/>
          </a:bodyPr>
          <a:lstStyle/>
          <a:p>
            <a:pPr algn="just" defTabSz="913382" fontAlgn="base">
              <a:spcBef>
                <a:spcPct val="0"/>
              </a:spcBef>
              <a:spcAft>
                <a:spcPct val="0"/>
              </a:spcAft>
              <a:tabLst>
                <a:tab pos="570864" algn="l"/>
              </a:tabLst>
            </a:pPr>
            <a:r>
              <a:rPr lang="en-US" sz="3600" dirty="0" err="1">
                <a:solidFill>
                  <a:srgbClr val="000000"/>
                </a:solidFill>
                <a:latin typeface="Times New Roman"/>
                <a:ea typeface="Times New Roman"/>
                <a:cs typeface="Times New Roman"/>
              </a:rPr>
              <a:t>Hạn</a:t>
            </a:r>
            <a:r>
              <a:rPr lang="en-US" sz="3600" dirty="0">
                <a:solidFill>
                  <a:srgbClr val="000000"/>
                </a:solidFill>
                <a:latin typeface="Times New Roman"/>
                <a:ea typeface="Times New Roman"/>
                <a:cs typeface="Times New Roman"/>
              </a:rPr>
              <a:t> </a:t>
            </a:r>
            <a:r>
              <a:rPr lang="en-US" sz="3600" dirty="0" err="1">
                <a:solidFill>
                  <a:srgbClr val="000000"/>
                </a:solidFill>
                <a:latin typeface="Times New Roman"/>
                <a:ea typeface="Times New Roman"/>
                <a:cs typeface="Times New Roman"/>
              </a:rPr>
              <a:t>chế</a:t>
            </a:r>
            <a:r>
              <a:rPr lang="en-US" sz="3600" dirty="0">
                <a:solidFill>
                  <a:srgbClr val="000000"/>
                </a:solidFill>
                <a:latin typeface="Times New Roman"/>
                <a:ea typeface="Times New Roman"/>
                <a:cs typeface="Times New Roman"/>
              </a:rPr>
              <a:t>: </a:t>
            </a:r>
            <a:r>
              <a:rPr lang="en-US" sz="3600" dirty="0" err="1">
                <a:solidFill>
                  <a:srgbClr val="000000"/>
                </a:solidFill>
                <a:latin typeface="Times New Roman"/>
                <a:ea typeface="Times New Roman"/>
                <a:cs typeface="Times New Roman"/>
              </a:rPr>
              <a:t>Chưa</a:t>
            </a:r>
            <a:r>
              <a:rPr lang="en-US" sz="3600" dirty="0">
                <a:solidFill>
                  <a:srgbClr val="000000"/>
                </a:solidFill>
                <a:latin typeface="Times New Roman"/>
                <a:ea typeface="Times New Roman"/>
                <a:cs typeface="Times New Roman"/>
              </a:rPr>
              <a:t> </a:t>
            </a:r>
            <a:r>
              <a:rPr lang="en-US" sz="3600" dirty="0" err="1">
                <a:solidFill>
                  <a:srgbClr val="000000"/>
                </a:solidFill>
                <a:latin typeface="Times New Roman"/>
                <a:ea typeface="Times New Roman"/>
                <a:cs typeface="Times New Roman"/>
              </a:rPr>
              <a:t>có</a:t>
            </a:r>
            <a:r>
              <a:rPr lang="en-US" sz="3600" dirty="0">
                <a:solidFill>
                  <a:srgbClr val="000000"/>
                </a:solidFill>
                <a:latin typeface="Times New Roman"/>
                <a:ea typeface="Times New Roman"/>
                <a:cs typeface="Times New Roman"/>
              </a:rPr>
              <a:t> </a:t>
            </a:r>
            <a:r>
              <a:rPr lang="en-US" sz="3600" dirty="0" err="1">
                <a:solidFill>
                  <a:srgbClr val="000000"/>
                </a:solidFill>
                <a:latin typeface="Times New Roman"/>
                <a:ea typeface="Times New Roman"/>
                <a:cs typeface="Times New Roman"/>
              </a:rPr>
              <a:t>chính</a:t>
            </a:r>
            <a:r>
              <a:rPr lang="en-US" sz="3600" dirty="0">
                <a:solidFill>
                  <a:srgbClr val="000000"/>
                </a:solidFill>
                <a:latin typeface="Times New Roman"/>
                <a:ea typeface="Times New Roman"/>
                <a:cs typeface="Times New Roman"/>
              </a:rPr>
              <a:t> </a:t>
            </a:r>
            <a:r>
              <a:rPr lang="en-US" sz="3600" dirty="0" err="1">
                <a:solidFill>
                  <a:srgbClr val="000000"/>
                </a:solidFill>
                <a:latin typeface="Times New Roman"/>
                <a:ea typeface="Times New Roman"/>
                <a:cs typeface="Times New Roman"/>
              </a:rPr>
              <a:t>Đảng</a:t>
            </a:r>
            <a:r>
              <a:rPr lang="en-US" sz="3600" dirty="0">
                <a:solidFill>
                  <a:srgbClr val="000000"/>
                </a:solidFill>
                <a:latin typeface="Times New Roman"/>
                <a:ea typeface="Times New Roman"/>
                <a:cs typeface="Times New Roman"/>
              </a:rPr>
              <a:t> </a:t>
            </a:r>
            <a:r>
              <a:rPr lang="en-US" sz="3600" dirty="0" err="1">
                <a:solidFill>
                  <a:srgbClr val="000000"/>
                </a:solidFill>
                <a:latin typeface="Times New Roman"/>
                <a:ea typeface="Times New Roman"/>
                <a:cs typeface="Times New Roman"/>
              </a:rPr>
              <a:t>lãnh</a:t>
            </a:r>
            <a:r>
              <a:rPr lang="en-US" sz="3600" dirty="0">
                <a:solidFill>
                  <a:srgbClr val="000000"/>
                </a:solidFill>
                <a:latin typeface="Times New Roman"/>
                <a:ea typeface="Times New Roman"/>
                <a:cs typeface="Times New Roman"/>
              </a:rPr>
              <a:t> </a:t>
            </a:r>
            <a:r>
              <a:rPr lang="en-US" sz="3600" dirty="0" err="1">
                <a:solidFill>
                  <a:srgbClr val="000000"/>
                </a:solidFill>
                <a:latin typeface="Times New Roman"/>
                <a:ea typeface="Times New Roman"/>
                <a:cs typeface="Times New Roman"/>
              </a:rPr>
              <a:t>đạo</a:t>
            </a:r>
            <a:r>
              <a:rPr lang="en-US" sz="3600" dirty="0">
                <a:solidFill>
                  <a:srgbClr val="000000"/>
                </a:solidFill>
                <a:latin typeface="Times New Roman"/>
                <a:ea typeface="Times New Roman"/>
                <a:cs typeface="Times New Roman"/>
              </a:rPr>
              <a:t>,</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Không</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có</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sự</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lãnh</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đạo</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thống</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nhất</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thiếu</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chiều</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sâu</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thiếu</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cơ</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sở</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tồn</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tại</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trong</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quần</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chúng</a:t>
            </a:r>
            <a:r>
              <a:rPr lang="en-US" sz="3600" dirty="0">
                <a:solidFill>
                  <a:srgbClr val="000000"/>
                </a:solidFill>
                <a:latin typeface="Times New Roman" pitchFamily="18" charset="0"/>
                <a:cs typeface="Times New Roman" pitchFamily="18" charset="0"/>
              </a:rPr>
              <a:t>.</a:t>
            </a:r>
            <a:endParaRPr lang="en-US" sz="3600" dirty="0">
              <a:solidFill>
                <a:srgbClr val="000000"/>
              </a:solidFill>
              <a:latin typeface="Wingdings" pitchFamily="2" charset="2"/>
              <a:ea typeface="Wingdings" pitchFamily="2" charset="2"/>
              <a:cs typeface="Wingdings" pitchFamily="2" charset="2"/>
            </a:endParaRPr>
          </a:p>
        </p:txBody>
      </p:sp>
    </p:spTree>
    <p:extLst>
      <p:ext uri="{BB962C8B-B14F-4D97-AF65-F5344CB8AC3E}">
        <p14:creationId xmlns:p14="http://schemas.microsoft.com/office/powerpoint/2010/main" val="351253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5" name="Group 3"/>
          <p:cNvGraphicFramePr>
            <a:graphicFrameLocks noGrp="1"/>
          </p:cNvGraphicFramePr>
          <p:nvPr>
            <p:ph sz="half" idx="4294967295"/>
            <p:extLst>
              <p:ext uri="{D42A27DB-BD31-4B8C-83A1-F6EECF244321}">
                <p14:modId xmlns:p14="http://schemas.microsoft.com/office/powerpoint/2010/main" val="2970405035"/>
              </p:ext>
            </p:extLst>
          </p:nvPr>
        </p:nvGraphicFramePr>
        <p:xfrm>
          <a:off x="0" y="2451736"/>
          <a:ext cx="15544800" cy="5206364"/>
        </p:xfrm>
        <a:graphic>
          <a:graphicData uri="http://schemas.openxmlformats.org/drawingml/2006/table">
            <a:tbl>
              <a:tblPr/>
              <a:tblGrid>
                <a:gridCol w="2698750">
                  <a:extLst>
                    <a:ext uri="{9D8B030D-6E8A-4147-A177-3AD203B41FA5}">
                      <a16:colId xmlns:a16="http://schemas.microsoft.com/office/drawing/2014/main" val="20000"/>
                    </a:ext>
                  </a:extLst>
                </a:gridCol>
                <a:gridCol w="6293485">
                  <a:extLst>
                    <a:ext uri="{9D8B030D-6E8A-4147-A177-3AD203B41FA5}">
                      <a16:colId xmlns:a16="http://schemas.microsoft.com/office/drawing/2014/main" val="20001"/>
                    </a:ext>
                  </a:extLst>
                </a:gridCol>
                <a:gridCol w="6552565">
                  <a:extLst>
                    <a:ext uri="{9D8B030D-6E8A-4147-A177-3AD203B41FA5}">
                      <a16:colId xmlns:a16="http://schemas.microsoft.com/office/drawing/2014/main" val="20002"/>
                    </a:ext>
                  </a:extLst>
                </a:gridCol>
              </a:tblGrid>
              <a:tr h="98753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900" b="1" i="1" u="none" strike="noStrike" cap="none" normalizeH="0" baseline="0">
                          <a:ln>
                            <a:noFill/>
                          </a:ln>
                          <a:solidFill>
                            <a:schemeClr val="tx1"/>
                          </a:solidFill>
                          <a:effectLst/>
                          <a:highlight>
                            <a:srgbClr val="FFFF00"/>
                          </a:highlight>
                          <a:latin typeface="Times New Roman" pitchFamily="18" charset="0"/>
                          <a:cs typeface="Arial" charset="0"/>
                        </a:rPr>
                        <a:t>ĐẶC ĐIỂM</a:t>
                      </a:r>
                    </a:p>
                  </a:txBody>
                  <a:tcPr marL="155448" marR="155448" marT="54856" marB="5485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900" b="1" i="1" u="none" strike="noStrike" cap="none" normalizeH="0" baseline="0">
                          <a:ln>
                            <a:noFill/>
                          </a:ln>
                          <a:solidFill>
                            <a:schemeClr val="tx1"/>
                          </a:solidFill>
                          <a:effectLst/>
                          <a:highlight>
                            <a:srgbClr val="FFFF00"/>
                          </a:highlight>
                          <a:latin typeface="Times New Roman" pitchFamily="18" charset="0"/>
                          <a:cs typeface="Arial" charset="0"/>
                        </a:rPr>
                        <a:t>GIAI CẤP TƯ SẢN</a:t>
                      </a:r>
                    </a:p>
                  </a:txBody>
                  <a:tcPr marL="155448" marR="155448" marT="54856" marB="548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900" b="1" i="1" u="none" strike="noStrike" cap="none" normalizeH="0" baseline="0">
                          <a:ln>
                            <a:noFill/>
                          </a:ln>
                          <a:solidFill>
                            <a:schemeClr val="tx1"/>
                          </a:solidFill>
                          <a:effectLst/>
                          <a:highlight>
                            <a:srgbClr val="FFFF00"/>
                          </a:highlight>
                          <a:latin typeface="Times New Roman" pitchFamily="18" charset="0"/>
                          <a:cs typeface="Arial" charset="0"/>
                        </a:rPr>
                        <a:t>TẦNG LỚP TIỂU TƯ SẢN</a:t>
                      </a:r>
                    </a:p>
                  </a:txBody>
                  <a:tcPr marL="155448" marR="155448" marT="54856" marB="5485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4010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900" b="1" i="0" u="none" strike="noStrike" cap="none" normalizeH="0" baseline="0">
                          <a:ln>
                            <a:noFill/>
                          </a:ln>
                          <a:solidFill>
                            <a:srgbClr val="FF0000"/>
                          </a:solidFill>
                          <a:effectLst/>
                          <a:latin typeface="Cambria" pitchFamily="18" charset="0"/>
                          <a:cs typeface="Arial" charset="0"/>
                        </a:rPr>
                        <a:t>Mục tiêu</a:t>
                      </a:r>
                    </a:p>
                  </a:txBody>
                  <a:tcPr marL="155448" marR="155448" marT="54856" marB="5485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900" b="0" i="0" u="none" strike="noStrike" cap="none" normalizeH="0" baseline="0">
                          <a:ln>
                            <a:noFill/>
                          </a:ln>
                          <a:solidFill>
                            <a:schemeClr val="tx1"/>
                          </a:solidFill>
                          <a:effectLst/>
                          <a:latin typeface="Times New Roman" pitchFamily="18" charset="0"/>
                          <a:cs typeface="Arial" charset="0"/>
                        </a:rPr>
                        <a:t>Đòi quyền lợi về kinh tế.</a:t>
                      </a:r>
                    </a:p>
                  </a:txBody>
                  <a:tcPr marL="155448" marR="155448" marT="54856" marB="548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900" b="0" i="0" u="none" strike="noStrike" cap="none" normalizeH="0" baseline="0">
                          <a:ln>
                            <a:noFill/>
                          </a:ln>
                          <a:solidFill>
                            <a:schemeClr val="tx1"/>
                          </a:solidFill>
                          <a:effectLst/>
                          <a:latin typeface="Times New Roman" pitchFamily="18" charset="0"/>
                          <a:cs typeface="Arial" charset="0"/>
                        </a:rPr>
                        <a:t>Đòi quyền tự do dân chủ.</a:t>
                      </a:r>
                    </a:p>
                  </a:txBody>
                  <a:tcPr marL="155448" marR="155448" marT="54856" marB="5485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960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900" b="1" i="0" u="none" strike="noStrike" cap="none" normalizeH="0" baseline="0">
                          <a:ln>
                            <a:noFill/>
                          </a:ln>
                          <a:solidFill>
                            <a:srgbClr val="FF0000"/>
                          </a:solidFill>
                          <a:effectLst/>
                          <a:latin typeface="Cambria" pitchFamily="18" charset="0"/>
                          <a:cs typeface="Arial" charset="0"/>
                        </a:rPr>
                        <a:t>Tính chất</a:t>
                      </a:r>
                    </a:p>
                  </a:txBody>
                  <a:tcPr marL="155448" marR="155448" marT="54856" marB="5485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900" b="0" i="0" u="none" strike="noStrike" cap="none" normalizeH="0" baseline="0" dirty="0" err="1">
                          <a:ln>
                            <a:noFill/>
                          </a:ln>
                          <a:solidFill>
                            <a:schemeClr val="tx1"/>
                          </a:solidFill>
                          <a:effectLst/>
                          <a:latin typeface="Times New Roman" pitchFamily="18" charset="0"/>
                          <a:cs typeface="Arial" charset="0"/>
                        </a:rPr>
                        <a:t>Cải</a:t>
                      </a:r>
                      <a:r>
                        <a:rPr kumimoji="0" lang="en-US" sz="2900" b="0" i="0" u="none" strike="noStrike" cap="none" normalizeH="0" baseline="0" dirty="0">
                          <a:ln>
                            <a:noFill/>
                          </a:ln>
                          <a:solidFill>
                            <a:schemeClr val="tx1"/>
                          </a:solidFill>
                          <a:effectLst/>
                          <a:latin typeface="Times New Roman" pitchFamily="18" charset="0"/>
                          <a:cs typeface="Arial" charset="0"/>
                        </a:rPr>
                        <a:t> </a:t>
                      </a:r>
                      <a:r>
                        <a:rPr kumimoji="0" lang="en-US" sz="2900" b="0" i="0" u="none" strike="noStrike" cap="none" normalizeH="0" baseline="0" dirty="0" err="1">
                          <a:ln>
                            <a:noFill/>
                          </a:ln>
                          <a:solidFill>
                            <a:schemeClr val="tx1"/>
                          </a:solidFill>
                          <a:effectLst/>
                          <a:latin typeface="Times New Roman" pitchFamily="18" charset="0"/>
                          <a:cs typeface="Arial" charset="0"/>
                        </a:rPr>
                        <a:t>lương</a:t>
                      </a:r>
                      <a:r>
                        <a:rPr kumimoji="0" lang="en-US" sz="2900" b="0" i="0" u="none" strike="noStrike" cap="none" normalizeH="0" baseline="0" dirty="0">
                          <a:ln>
                            <a:noFill/>
                          </a:ln>
                          <a:solidFill>
                            <a:schemeClr val="tx1"/>
                          </a:solidFill>
                          <a:effectLst/>
                          <a:latin typeface="Times New Roman" pitchFamily="18" charset="0"/>
                          <a:cs typeface="Arial" charset="0"/>
                        </a:rPr>
                        <a:t> (</a:t>
                      </a:r>
                      <a:r>
                        <a:rPr kumimoji="0" lang="en-US" sz="2900" b="0" i="0" u="none" strike="noStrike" cap="none" normalizeH="0" baseline="0" dirty="0" err="1">
                          <a:ln>
                            <a:noFill/>
                          </a:ln>
                          <a:solidFill>
                            <a:schemeClr val="tx1"/>
                          </a:solidFill>
                          <a:effectLst/>
                          <a:latin typeface="Times New Roman" pitchFamily="18" charset="0"/>
                          <a:cs typeface="Arial" charset="0"/>
                        </a:rPr>
                        <a:t>dễ</a:t>
                      </a:r>
                      <a:r>
                        <a:rPr kumimoji="0" lang="en-US" sz="2900" b="0" i="0" u="none" strike="noStrike" cap="none" normalizeH="0" baseline="0" dirty="0">
                          <a:ln>
                            <a:noFill/>
                          </a:ln>
                          <a:solidFill>
                            <a:schemeClr val="tx1"/>
                          </a:solidFill>
                          <a:effectLst/>
                          <a:latin typeface="Times New Roman" pitchFamily="18" charset="0"/>
                          <a:cs typeface="Arial" charset="0"/>
                        </a:rPr>
                        <a:t> </a:t>
                      </a:r>
                      <a:r>
                        <a:rPr kumimoji="0" lang="en-US" sz="2900" b="0" i="0" u="none" strike="noStrike" cap="none" normalizeH="0" baseline="0" dirty="0" err="1">
                          <a:ln>
                            <a:noFill/>
                          </a:ln>
                          <a:solidFill>
                            <a:schemeClr val="tx1"/>
                          </a:solidFill>
                          <a:effectLst/>
                          <a:latin typeface="Times New Roman" pitchFamily="18" charset="0"/>
                          <a:cs typeface="Arial" charset="0"/>
                        </a:rPr>
                        <a:t>thoả</a:t>
                      </a:r>
                      <a:r>
                        <a:rPr kumimoji="0" lang="en-US" sz="2900" b="0" i="0" u="none" strike="noStrike" cap="none" normalizeH="0" baseline="0" dirty="0">
                          <a:ln>
                            <a:noFill/>
                          </a:ln>
                          <a:solidFill>
                            <a:schemeClr val="tx1"/>
                          </a:solidFill>
                          <a:effectLst/>
                          <a:latin typeface="Times New Roman" pitchFamily="18" charset="0"/>
                          <a:cs typeface="Arial" charset="0"/>
                        </a:rPr>
                        <a:t> </a:t>
                      </a:r>
                      <a:r>
                        <a:rPr kumimoji="0" lang="en-US" sz="2900" b="0" i="0" u="none" strike="noStrike" cap="none" normalizeH="0" baseline="0" err="1">
                          <a:ln>
                            <a:noFill/>
                          </a:ln>
                          <a:solidFill>
                            <a:schemeClr val="tx1"/>
                          </a:solidFill>
                          <a:effectLst/>
                          <a:latin typeface="Times New Roman" pitchFamily="18" charset="0"/>
                          <a:cs typeface="Arial" charset="0"/>
                        </a:rPr>
                        <a:t>hiệp</a:t>
                      </a:r>
                      <a:r>
                        <a:rPr kumimoji="0" lang="en-US" sz="2900" b="0" i="0" u="none" strike="noStrike" cap="none" normalizeH="0" baseline="0">
                          <a:ln>
                            <a:noFill/>
                          </a:ln>
                          <a:solidFill>
                            <a:schemeClr val="tx1"/>
                          </a:solidFill>
                          <a:effectLst/>
                          <a:latin typeface="Times New Roman" pitchFamily="18" charset="0"/>
                          <a:cs typeface="Arial" charset="0"/>
                        </a:rPr>
                        <a:t>).</a:t>
                      </a:r>
                      <a:endParaRPr kumimoji="0" lang="en-US" sz="2900" b="0" i="0" u="none" strike="noStrike" cap="none" normalizeH="0" baseline="0" dirty="0">
                        <a:ln>
                          <a:noFill/>
                        </a:ln>
                        <a:solidFill>
                          <a:schemeClr val="tx1"/>
                        </a:solidFill>
                        <a:effectLst/>
                        <a:latin typeface="Times New Roman" pitchFamily="18" charset="0"/>
                        <a:cs typeface="Arial" charset="0"/>
                      </a:endParaRPr>
                    </a:p>
                  </a:txBody>
                  <a:tcPr marL="155448" marR="155448" marT="54856" marB="548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900" b="0" i="0" u="none" strike="noStrike" cap="none" normalizeH="0" baseline="0">
                          <a:ln>
                            <a:noFill/>
                          </a:ln>
                          <a:solidFill>
                            <a:schemeClr val="tx1"/>
                          </a:solidFill>
                          <a:effectLst/>
                          <a:latin typeface="Times New Roman" pitchFamily="18" charset="0"/>
                          <a:cs typeface="Arial" charset="0"/>
                        </a:rPr>
                        <a:t>Yêu nước, dân chủ.</a:t>
                      </a:r>
                    </a:p>
                  </a:txBody>
                  <a:tcPr marL="155448" marR="155448" marT="54856" marB="5485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67017">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900" b="1" i="0" u="none" strike="noStrike" cap="none" normalizeH="0" baseline="0">
                          <a:ln>
                            <a:noFill/>
                          </a:ln>
                          <a:solidFill>
                            <a:srgbClr val="FF0000"/>
                          </a:solidFill>
                          <a:effectLst/>
                          <a:latin typeface="Cambria" pitchFamily="18" charset="0"/>
                          <a:cs typeface="Arial" charset="0"/>
                        </a:rPr>
                        <a:t>Tích cực</a:t>
                      </a:r>
                    </a:p>
                  </a:txBody>
                  <a:tcPr marL="155448" marR="155448" marT="54856" marB="5485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900" b="0" i="0" u="none" strike="noStrike" cap="none" normalizeH="0" baseline="0" dirty="0" err="1">
                          <a:ln>
                            <a:noFill/>
                          </a:ln>
                          <a:solidFill>
                            <a:schemeClr val="tx1"/>
                          </a:solidFill>
                          <a:effectLst/>
                          <a:latin typeface="Times New Roman" pitchFamily="18" charset="0"/>
                          <a:cs typeface="Arial" charset="0"/>
                        </a:rPr>
                        <a:t>Chống</a:t>
                      </a:r>
                      <a:r>
                        <a:rPr kumimoji="0" lang="en-US" sz="2900" b="0" i="0" u="none" strike="noStrike" cap="none" normalizeH="0" baseline="0" dirty="0">
                          <a:ln>
                            <a:noFill/>
                          </a:ln>
                          <a:solidFill>
                            <a:schemeClr val="tx1"/>
                          </a:solidFill>
                          <a:effectLst/>
                          <a:latin typeface="Times New Roman" pitchFamily="18" charset="0"/>
                          <a:cs typeface="Arial" charset="0"/>
                        </a:rPr>
                        <a:t> </a:t>
                      </a:r>
                      <a:r>
                        <a:rPr kumimoji="0" lang="en-US" sz="2900" b="0" i="0" u="none" strike="noStrike" cap="none" normalizeH="0" baseline="0" dirty="0" err="1">
                          <a:ln>
                            <a:noFill/>
                          </a:ln>
                          <a:solidFill>
                            <a:schemeClr val="tx1"/>
                          </a:solidFill>
                          <a:effectLst/>
                          <a:latin typeface="Times New Roman" pitchFamily="18" charset="0"/>
                          <a:cs typeface="Arial" charset="0"/>
                        </a:rPr>
                        <a:t>sư</a:t>
                      </a:r>
                      <a:r>
                        <a:rPr kumimoji="0" lang="en-US" sz="2900" b="0" i="0" u="none" strike="noStrike" cap="none" normalizeH="0" baseline="0" dirty="0">
                          <a:ln>
                            <a:noFill/>
                          </a:ln>
                          <a:solidFill>
                            <a:schemeClr val="tx1"/>
                          </a:solidFill>
                          <a:effectLst/>
                          <a:latin typeface="Times New Roman" pitchFamily="18" charset="0"/>
                          <a:cs typeface="Arial" charset="0"/>
                        </a:rPr>
                        <a:t>̣ </a:t>
                      </a:r>
                      <a:r>
                        <a:rPr kumimoji="0" lang="en-US" sz="2900" b="0" i="0" u="none" strike="noStrike" cap="none" normalizeH="0" baseline="0" dirty="0" err="1">
                          <a:ln>
                            <a:noFill/>
                          </a:ln>
                          <a:solidFill>
                            <a:schemeClr val="tx1"/>
                          </a:solidFill>
                          <a:effectLst/>
                          <a:latin typeface="Times New Roman" pitchFamily="18" charset="0"/>
                          <a:cs typeface="Arial" charset="0"/>
                        </a:rPr>
                        <a:t>cạnh</a:t>
                      </a:r>
                      <a:r>
                        <a:rPr kumimoji="0" lang="en-US" sz="2900" b="0" i="0" u="none" strike="noStrike" cap="none" normalizeH="0" baseline="0" dirty="0">
                          <a:ln>
                            <a:noFill/>
                          </a:ln>
                          <a:solidFill>
                            <a:schemeClr val="tx1"/>
                          </a:solidFill>
                          <a:effectLst/>
                          <a:latin typeface="Times New Roman" pitchFamily="18" charset="0"/>
                          <a:cs typeface="Arial" charset="0"/>
                        </a:rPr>
                        <a:t> </a:t>
                      </a:r>
                      <a:r>
                        <a:rPr kumimoji="0" lang="en-US" sz="2900" b="0" i="0" u="none" strike="noStrike" cap="none" normalizeH="0" baseline="0" dirty="0" err="1">
                          <a:ln>
                            <a:noFill/>
                          </a:ln>
                          <a:solidFill>
                            <a:schemeClr val="tx1"/>
                          </a:solidFill>
                          <a:effectLst/>
                          <a:latin typeface="Times New Roman" pitchFamily="18" charset="0"/>
                          <a:cs typeface="Arial" charset="0"/>
                        </a:rPr>
                        <a:t>tranh</a:t>
                      </a:r>
                      <a:r>
                        <a:rPr kumimoji="0" lang="en-US" sz="2900" b="0" i="0" u="none" strike="noStrike" cap="none" normalizeH="0" baseline="0" dirty="0">
                          <a:ln>
                            <a:noFill/>
                          </a:ln>
                          <a:solidFill>
                            <a:schemeClr val="tx1"/>
                          </a:solidFill>
                          <a:effectLst/>
                          <a:latin typeface="Times New Roman" pitchFamily="18" charset="0"/>
                          <a:cs typeface="Arial" charset="0"/>
                        </a:rPr>
                        <a:t>, </a:t>
                      </a:r>
                      <a:r>
                        <a:rPr kumimoji="0" lang="en-US" sz="2900" b="0" i="0" u="none" strike="noStrike" cap="none" normalizeH="0" baseline="0" dirty="0" err="1">
                          <a:ln>
                            <a:noFill/>
                          </a:ln>
                          <a:solidFill>
                            <a:schemeClr val="tx1"/>
                          </a:solidFill>
                          <a:effectLst/>
                          <a:latin typeface="Times New Roman" pitchFamily="18" charset="0"/>
                          <a:cs typeface="Arial" charset="0"/>
                        </a:rPr>
                        <a:t>chèn</a:t>
                      </a:r>
                      <a:r>
                        <a:rPr kumimoji="0" lang="en-US" sz="2900" b="0" i="0" u="none" strike="noStrike" cap="none" normalizeH="0" baseline="0" dirty="0">
                          <a:ln>
                            <a:noFill/>
                          </a:ln>
                          <a:solidFill>
                            <a:schemeClr val="tx1"/>
                          </a:solidFill>
                          <a:effectLst/>
                          <a:latin typeface="Times New Roman" pitchFamily="18" charset="0"/>
                          <a:cs typeface="Arial" charset="0"/>
                        </a:rPr>
                        <a:t> </a:t>
                      </a:r>
                      <a:r>
                        <a:rPr kumimoji="0" lang="en-US" sz="2900" b="0" i="0" u="none" strike="noStrike" cap="none" normalizeH="0" baseline="0" dirty="0" err="1">
                          <a:ln>
                            <a:noFill/>
                          </a:ln>
                          <a:solidFill>
                            <a:schemeClr val="tx1"/>
                          </a:solidFill>
                          <a:effectLst/>
                          <a:latin typeface="Times New Roman" pitchFamily="18" charset="0"/>
                          <a:cs typeface="Arial" charset="0"/>
                        </a:rPr>
                        <a:t>ép</a:t>
                      </a:r>
                      <a:r>
                        <a:rPr kumimoji="0" lang="en-US" sz="2900" b="0" i="0" u="none" strike="noStrike" cap="none" normalizeH="0" baseline="0" dirty="0">
                          <a:ln>
                            <a:noFill/>
                          </a:ln>
                          <a:solidFill>
                            <a:schemeClr val="tx1"/>
                          </a:solidFill>
                          <a:effectLst/>
                          <a:latin typeface="Times New Roman" pitchFamily="18" charset="0"/>
                          <a:cs typeface="Arial" charset="0"/>
                        </a:rPr>
                        <a:t> </a:t>
                      </a:r>
                      <a:r>
                        <a:rPr kumimoji="0" lang="en-US" sz="2900" b="0" i="0" u="none" strike="noStrike" cap="none" normalizeH="0" baseline="0" dirty="0" err="1">
                          <a:ln>
                            <a:noFill/>
                          </a:ln>
                          <a:solidFill>
                            <a:schemeClr val="tx1"/>
                          </a:solidFill>
                          <a:effectLst/>
                          <a:latin typeface="Times New Roman" pitchFamily="18" charset="0"/>
                          <a:cs typeface="Arial" charset="0"/>
                        </a:rPr>
                        <a:t>của</a:t>
                      </a:r>
                      <a:r>
                        <a:rPr kumimoji="0" lang="en-US" sz="2900" b="0" i="0" u="none" strike="noStrike" cap="none" normalizeH="0" baseline="0" dirty="0">
                          <a:ln>
                            <a:noFill/>
                          </a:ln>
                          <a:solidFill>
                            <a:schemeClr val="tx1"/>
                          </a:solidFill>
                          <a:effectLst/>
                          <a:latin typeface="Times New Roman" pitchFamily="18" charset="0"/>
                          <a:cs typeface="Arial" charset="0"/>
                        </a:rPr>
                        <a:t> </a:t>
                      </a:r>
                      <a:r>
                        <a:rPr kumimoji="0" lang="en-US" sz="2900" b="0" i="0" u="none" strike="noStrike" cap="none" normalizeH="0" baseline="0" dirty="0" err="1">
                          <a:ln>
                            <a:noFill/>
                          </a:ln>
                          <a:solidFill>
                            <a:schemeClr val="tx1"/>
                          </a:solidFill>
                          <a:effectLst/>
                          <a:latin typeface="Times New Roman" pitchFamily="18" charset="0"/>
                          <a:cs typeface="Arial" charset="0"/>
                        </a:rPr>
                        <a:t>tư</a:t>
                      </a:r>
                      <a:r>
                        <a:rPr kumimoji="0" lang="en-US" sz="2900" b="0" i="0" u="none" strike="noStrike" cap="none" normalizeH="0" baseline="0" dirty="0">
                          <a:ln>
                            <a:noFill/>
                          </a:ln>
                          <a:solidFill>
                            <a:schemeClr val="tx1"/>
                          </a:solidFill>
                          <a:effectLst/>
                          <a:latin typeface="Times New Roman" pitchFamily="18" charset="0"/>
                          <a:cs typeface="Arial" charset="0"/>
                        </a:rPr>
                        <a:t> </a:t>
                      </a:r>
                      <a:r>
                        <a:rPr kumimoji="0" lang="en-US" sz="2900" b="0" i="0" u="none" strike="noStrike" cap="none" normalizeH="0" baseline="0" dirty="0" err="1">
                          <a:ln>
                            <a:noFill/>
                          </a:ln>
                          <a:solidFill>
                            <a:schemeClr val="tx1"/>
                          </a:solidFill>
                          <a:effectLst/>
                          <a:latin typeface="Times New Roman" pitchFamily="18" charset="0"/>
                          <a:cs typeface="Arial" charset="0"/>
                        </a:rPr>
                        <a:t>bản</a:t>
                      </a:r>
                      <a:r>
                        <a:rPr kumimoji="0" lang="en-US" sz="2900" b="0" i="0" u="none" strike="noStrike" cap="none" normalizeH="0" baseline="0" dirty="0">
                          <a:ln>
                            <a:noFill/>
                          </a:ln>
                          <a:solidFill>
                            <a:schemeClr val="tx1"/>
                          </a:solidFill>
                          <a:effectLst/>
                          <a:latin typeface="Times New Roman" pitchFamily="18" charset="0"/>
                          <a:cs typeface="Arial" charset="0"/>
                        </a:rPr>
                        <a:t> </a:t>
                      </a:r>
                      <a:r>
                        <a:rPr kumimoji="0" lang="en-US" sz="2900" b="0" i="0" u="none" strike="noStrike" cap="none" normalizeH="0" baseline="0" err="1">
                          <a:ln>
                            <a:noFill/>
                          </a:ln>
                          <a:solidFill>
                            <a:schemeClr val="tx1"/>
                          </a:solidFill>
                          <a:effectLst/>
                          <a:latin typeface="Times New Roman" pitchFamily="18" charset="0"/>
                          <a:cs typeface="Arial" charset="0"/>
                        </a:rPr>
                        <a:t>nước</a:t>
                      </a:r>
                      <a:r>
                        <a:rPr kumimoji="0" lang="en-US" sz="2900" b="0" i="0" u="none" strike="noStrike" cap="none" normalizeH="0" baseline="0">
                          <a:ln>
                            <a:noFill/>
                          </a:ln>
                          <a:solidFill>
                            <a:schemeClr val="tx1"/>
                          </a:solidFill>
                          <a:effectLst/>
                          <a:latin typeface="Times New Roman" pitchFamily="18" charset="0"/>
                          <a:cs typeface="Arial" charset="0"/>
                        </a:rPr>
                        <a:t> ngoài.</a:t>
                      </a:r>
                      <a:endParaRPr kumimoji="0" lang="en-US" sz="2900" b="0" i="0" u="none" strike="noStrike" cap="none" normalizeH="0" baseline="0" dirty="0">
                        <a:ln>
                          <a:noFill/>
                        </a:ln>
                        <a:solidFill>
                          <a:schemeClr val="tx1"/>
                        </a:solidFill>
                        <a:effectLst/>
                        <a:latin typeface="Times New Roman" pitchFamily="18" charset="0"/>
                        <a:cs typeface="Arial" charset="0"/>
                      </a:endParaRPr>
                    </a:p>
                  </a:txBody>
                  <a:tcPr marL="155448" marR="155448" marT="54856" marB="548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900" b="0" i="0" u="none" strike="noStrike" cap="none" normalizeH="0" baseline="0">
                          <a:ln>
                            <a:noFill/>
                          </a:ln>
                          <a:solidFill>
                            <a:schemeClr val="tx1"/>
                          </a:solidFill>
                          <a:effectLst/>
                          <a:latin typeface="Times New Roman" pitchFamily="18" charset="0"/>
                          <a:cs typeface="Arial" charset="0"/>
                        </a:rPr>
                        <a:t>Thức tỉnh lòng yêu nước, truyền bá tư tưởng tự do, dân chủ.</a:t>
                      </a:r>
                    </a:p>
                  </a:txBody>
                  <a:tcPr marL="155448" marR="155448" marT="54856" marB="5485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5621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900" b="1" i="0" u="none" strike="noStrike" cap="none" normalizeH="0" baseline="0">
                          <a:ln>
                            <a:noFill/>
                          </a:ln>
                          <a:solidFill>
                            <a:srgbClr val="FF0000"/>
                          </a:solidFill>
                          <a:effectLst/>
                          <a:latin typeface="Cambria" pitchFamily="18" charset="0"/>
                          <a:cs typeface="Arial" charset="0"/>
                        </a:rPr>
                        <a:t>Hạn chế</a:t>
                      </a:r>
                    </a:p>
                  </a:txBody>
                  <a:tcPr marL="155448" marR="155448" marT="54856" marB="5485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900" b="0" i="0" u="none" strike="noStrike" cap="none" normalizeH="0" baseline="0">
                          <a:ln>
                            <a:noFill/>
                          </a:ln>
                          <a:solidFill>
                            <a:schemeClr val="tx1"/>
                          </a:solidFill>
                          <a:effectLst/>
                          <a:latin typeface="Times New Roman" pitchFamily="18" charset="0"/>
                          <a:cs typeface="Arial" charset="0"/>
                        </a:rPr>
                        <a:t>Dễ thỏa hiệp, phục vụ quyền lợi của giai cấp.</a:t>
                      </a:r>
                    </a:p>
                  </a:txBody>
                  <a:tcPr marL="155448" marR="155448" marT="54856" marB="548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900" b="0" i="0" u="none" strike="noStrike" cap="none" normalizeH="0" baseline="0" dirty="0" err="1">
                          <a:ln>
                            <a:noFill/>
                          </a:ln>
                          <a:solidFill>
                            <a:schemeClr val="tx1"/>
                          </a:solidFill>
                          <a:effectLst/>
                          <a:latin typeface="Times New Roman" pitchFamily="18" charset="0"/>
                          <a:cs typeface="Arial" charset="0"/>
                        </a:rPr>
                        <a:t>Còn</a:t>
                      </a:r>
                      <a:r>
                        <a:rPr kumimoji="0" lang="en-US" sz="2900" b="0" i="0" u="none" strike="noStrike" cap="none" normalizeH="0" baseline="0" dirty="0">
                          <a:ln>
                            <a:noFill/>
                          </a:ln>
                          <a:solidFill>
                            <a:schemeClr val="tx1"/>
                          </a:solidFill>
                          <a:effectLst/>
                          <a:latin typeface="Times New Roman" pitchFamily="18" charset="0"/>
                          <a:cs typeface="Arial" charset="0"/>
                        </a:rPr>
                        <a:t> </a:t>
                      </a:r>
                      <a:r>
                        <a:rPr kumimoji="0" lang="en-US" sz="2900" b="0" i="0" u="none" strike="noStrike" cap="none" normalizeH="0" baseline="0" dirty="0" err="1">
                          <a:ln>
                            <a:noFill/>
                          </a:ln>
                          <a:solidFill>
                            <a:schemeClr val="tx1"/>
                          </a:solidFill>
                          <a:effectLst/>
                          <a:latin typeface="Times New Roman" pitchFamily="18" charset="0"/>
                          <a:cs typeface="Arial" charset="0"/>
                        </a:rPr>
                        <a:t>mang</a:t>
                      </a:r>
                      <a:r>
                        <a:rPr kumimoji="0" lang="en-US" sz="2900" b="0" i="0" u="none" strike="noStrike" cap="none" normalizeH="0" baseline="0" dirty="0">
                          <a:ln>
                            <a:noFill/>
                          </a:ln>
                          <a:solidFill>
                            <a:schemeClr val="tx1"/>
                          </a:solidFill>
                          <a:effectLst/>
                          <a:latin typeface="Times New Roman" pitchFamily="18" charset="0"/>
                          <a:cs typeface="Arial" charset="0"/>
                        </a:rPr>
                        <a:t> </a:t>
                      </a:r>
                      <a:r>
                        <a:rPr kumimoji="0" lang="en-US" sz="2900" b="0" i="0" u="none" strike="noStrike" cap="none" normalizeH="0" baseline="0" dirty="0" err="1">
                          <a:ln>
                            <a:noFill/>
                          </a:ln>
                          <a:solidFill>
                            <a:schemeClr val="tx1"/>
                          </a:solidFill>
                          <a:effectLst/>
                          <a:latin typeface="Times New Roman" pitchFamily="18" charset="0"/>
                          <a:cs typeface="Arial" charset="0"/>
                        </a:rPr>
                        <a:t>tính</a:t>
                      </a:r>
                      <a:r>
                        <a:rPr kumimoji="0" lang="en-US" sz="2900" b="0" i="0" u="none" strike="noStrike" cap="none" normalizeH="0" baseline="0" dirty="0">
                          <a:ln>
                            <a:noFill/>
                          </a:ln>
                          <a:solidFill>
                            <a:schemeClr val="tx1"/>
                          </a:solidFill>
                          <a:effectLst/>
                          <a:latin typeface="Times New Roman" pitchFamily="18" charset="0"/>
                          <a:cs typeface="Arial" charset="0"/>
                        </a:rPr>
                        <a:t> </a:t>
                      </a:r>
                      <a:r>
                        <a:rPr kumimoji="0" lang="en-US" sz="2900" b="0" i="0" u="none" strike="noStrike" cap="none" normalizeH="0" baseline="0" dirty="0" err="1">
                          <a:ln>
                            <a:noFill/>
                          </a:ln>
                          <a:solidFill>
                            <a:schemeClr val="tx1"/>
                          </a:solidFill>
                          <a:effectLst/>
                          <a:latin typeface="Times New Roman" pitchFamily="18" charset="0"/>
                          <a:cs typeface="Arial" charset="0"/>
                        </a:rPr>
                        <a:t>tư</a:t>
                      </a:r>
                      <a:r>
                        <a:rPr kumimoji="0" lang="en-US" sz="2900" b="0" i="0" u="none" strike="noStrike" cap="none" normalizeH="0" baseline="0" dirty="0">
                          <a:ln>
                            <a:noFill/>
                          </a:ln>
                          <a:solidFill>
                            <a:schemeClr val="tx1"/>
                          </a:solidFill>
                          <a:effectLst/>
                          <a:latin typeface="Times New Roman" pitchFamily="18" charset="0"/>
                          <a:cs typeface="Arial" charset="0"/>
                        </a:rPr>
                        <a:t>̣ </a:t>
                      </a:r>
                      <a:r>
                        <a:rPr kumimoji="0" lang="en-US" sz="2900" b="0" i="0" u="none" strike="noStrike" cap="none" normalizeH="0" baseline="0" dirty="0" err="1">
                          <a:ln>
                            <a:noFill/>
                          </a:ln>
                          <a:solidFill>
                            <a:schemeClr val="tx1"/>
                          </a:solidFill>
                          <a:effectLst/>
                          <a:latin typeface="Times New Roman" pitchFamily="18" charset="0"/>
                          <a:cs typeface="Arial" charset="0"/>
                        </a:rPr>
                        <a:t>phát</a:t>
                      </a:r>
                      <a:r>
                        <a:rPr kumimoji="0" lang="en-US" sz="2900" b="0" i="0" u="none" strike="noStrike" cap="none" normalizeH="0" baseline="0" dirty="0">
                          <a:ln>
                            <a:noFill/>
                          </a:ln>
                          <a:solidFill>
                            <a:schemeClr val="tx1"/>
                          </a:solidFill>
                          <a:effectLst/>
                          <a:latin typeface="Times New Roman" pitchFamily="18" charset="0"/>
                          <a:cs typeface="Arial" charset="0"/>
                        </a:rPr>
                        <a:t>, </a:t>
                      </a:r>
                      <a:r>
                        <a:rPr kumimoji="0" lang="en-US" sz="2900" b="0" i="0" u="none" strike="noStrike" cap="none" normalizeH="0" baseline="0" dirty="0" err="1">
                          <a:ln>
                            <a:noFill/>
                          </a:ln>
                          <a:solidFill>
                            <a:schemeClr val="tx1"/>
                          </a:solidFill>
                          <a:effectLst/>
                          <a:latin typeface="Times New Roman" pitchFamily="18" charset="0"/>
                          <a:cs typeface="Arial" charset="0"/>
                        </a:rPr>
                        <a:t>xốc</a:t>
                      </a:r>
                      <a:r>
                        <a:rPr kumimoji="0" lang="en-US" sz="2900" b="0" i="0" u="none" strike="noStrike" cap="none" normalizeH="0" baseline="0" dirty="0">
                          <a:ln>
                            <a:noFill/>
                          </a:ln>
                          <a:solidFill>
                            <a:schemeClr val="tx1"/>
                          </a:solidFill>
                          <a:effectLst/>
                          <a:latin typeface="Times New Roman" pitchFamily="18" charset="0"/>
                          <a:cs typeface="Arial" charset="0"/>
                        </a:rPr>
                        <a:t> </a:t>
                      </a:r>
                      <a:r>
                        <a:rPr kumimoji="0" lang="en-US" sz="2900" b="0" i="0" u="none" strike="noStrike" cap="none" normalizeH="0" baseline="0" dirty="0" err="1">
                          <a:ln>
                            <a:noFill/>
                          </a:ln>
                          <a:solidFill>
                            <a:schemeClr val="tx1"/>
                          </a:solidFill>
                          <a:effectLst/>
                          <a:latin typeface="Times New Roman" pitchFamily="18" charset="0"/>
                          <a:cs typeface="Arial" charset="0"/>
                        </a:rPr>
                        <a:t>nổi</a:t>
                      </a:r>
                      <a:r>
                        <a:rPr kumimoji="0" lang="en-US" sz="2900" b="0" i="0" u="none" strike="noStrike" cap="none" normalizeH="0" baseline="0" dirty="0">
                          <a:ln>
                            <a:noFill/>
                          </a:ln>
                          <a:solidFill>
                            <a:schemeClr val="tx1"/>
                          </a:solidFill>
                          <a:effectLst/>
                          <a:latin typeface="Times New Roman" pitchFamily="18" charset="0"/>
                          <a:cs typeface="Arial" charset="0"/>
                        </a:rPr>
                        <a:t>.</a:t>
                      </a:r>
                    </a:p>
                  </a:txBody>
                  <a:tcPr marL="155448" marR="155448" marT="54856" marB="5485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52405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32671029"/>
              </p:ext>
            </p:extLst>
          </p:nvPr>
        </p:nvGraphicFramePr>
        <p:xfrm>
          <a:off x="0" y="0"/>
          <a:ext cx="15544800" cy="9083040"/>
        </p:xfrm>
        <a:graphic>
          <a:graphicData uri="http://schemas.openxmlformats.org/drawingml/2006/table">
            <a:tbl>
              <a:tblPr firstRow="1" bandRow="1">
                <a:tableStyleId>{5C22544A-7EE6-4342-B048-85BDC9FD1C3A}</a:tableStyleId>
              </a:tblPr>
              <a:tblGrid>
                <a:gridCol w="122682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tblGrid>
              <a:tr h="370840">
                <a:tc>
                  <a:txBody>
                    <a:bodyPr/>
                    <a:lstStyle/>
                    <a:p>
                      <a:pPr algn="ctr"/>
                      <a:r>
                        <a:rPr lang="en-US" sz="2800" b="0" i="0" dirty="0" err="1">
                          <a:solidFill>
                            <a:schemeClr val="tx1"/>
                          </a:solidFill>
                          <a:effectLst/>
                          <a:latin typeface="Times New Roman" pitchFamily="18" charset="0"/>
                          <a:cs typeface="Times New Roman" pitchFamily="18" charset="0"/>
                        </a:rPr>
                        <a:t>Câu</a:t>
                      </a:r>
                      <a:r>
                        <a:rPr lang="en-US" sz="2800" b="0" i="0" baseline="0" dirty="0">
                          <a:solidFill>
                            <a:schemeClr val="tx1"/>
                          </a:solidFill>
                          <a:effectLst/>
                          <a:latin typeface="Times New Roman" pitchFamily="18" charset="0"/>
                          <a:cs typeface="Times New Roman" pitchFamily="18" charset="0"/>
                        </a:rPr>
                        <a:t> </a:t>
                      </a:r>
                      <a:r>
                        <a:rPr lang="en-US" sz="2800" b="0" i="0" baseline="0" dirty="0" err="1">
                          <a:solidFill>
                            <a:schemeClr val="tx1"/>
                          </a:solidFill>
                          <a:effectLst/>
                          <a:latin typeface="Times New Roman" pitchFamily="18" charset="0"/>
                          <a:cs typeface="Times New Roman" pitchFamily="18" charset="0"/>
                        </a:rPr>
                        <a:t>hỏi</a:t>
                      </a:r>
                      <a:endParaRPr lang="en-US" sz="2800" b="0" i="0" dirty="0">
                        <a:solidFill>
                          <a:schemeClr val="tx1"/>
                        </a:solidFill>
                        <a:effectLst/>
                        <a:latin typeface="Times New Roman" pitchFamily="18" charset="0"/>
                        <a:cs typeface="Times New Roman" pitchFamily="18" charset="0"/>
                      </a:endParaRPr>
                    </a:p>
                  </a:txBody>
                  <a:tcPr/>
                </a:tc>
                <a:tc>
                  <a:txBody>
                    <a:bodyPr/>
                    <a:lstStyle/>
                    <a:p>
                      <a:pPr algn="ctr"/>
                      <a:r>
                        <a:rPr lang="en-US" sz="2800" b="0" i="0" dirty="0" err="1">
                          <a:solidFill>
                            <a:schemeClr val="tx1"/>
                          </a:solidFill>
                          <a:effectLst/>
                          <a:latin typeface="Times New Roman" pitchFamily="18" charset="0"/>
                          <a:cs typeface="Times New Roman" pitchFamily="18" charset="0"/>
                        </a:rPr>
                        <a:t>Đáp</a:t>
                      </a:r>
                      <a:r>
                        <a:rPr lang="en-US" sz="2800" b="0" i="0" baseline="0" dirty="0">
                          <a:solidFill>
                            <a:schemeClr val="tx1"/>
                          </a:solidFill>
                          <a:effectLst/>
                          <a:latin typeface="Times New Roman" pitchFamily="18" charset="0"/>
                          <a:cs typeface="Times New Roman" pitchFamily="18" charset="0"/>
                        </a:rPr>
                        <a:t> </a:t>
                      </a:r>
                      <a:r>
                        <a:rPr lang="en-US" sz="2800" b="0" i="0" baseline="0" dirty="0" err="1">
                          <a:solidFill>
                            <a:schemeClr val="tx1"/>
                          </a:solidFill>
                          <a:effectLst/>
                          <a:latin typeface="Times New Roman" pitchFamily="18" charset="0"/>
                          <a:cs typeface="Times New Roman" pitchFamily="18" charset="0"/>
                        </a:rPr>
                        <a:t>án</a:t>
                      </a:r>
                      <a:endParaRPr lang="en-US" sz="2800" b="0" i="0" dirty="0">
                        <a:solidFill>
                          <a:schemeClr val="tx1"/>
                        </a:solidFill>
                        <a:effectLst/>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marL="0" marR="0" indent="0" algn="l" defTabSz="948184" rtl="0" eaLnBrk="1" fontAlgn="auto" latinLnBrk="0" hangingPunct="1">
                        <a:lnSpc>
                          <a:spcPct val="100000"/>
                        </a:lnSpc>
                        <a:spcBef>
                          <a:spcPts val="0"/>
                        </a:spcBef>
                        <a:spcAft>
                          <a:spcPts val="0"/>
                        </a:spcAft>
                        <a:buClrTx/>
                        <a:buSzTx/>
                        <a:buFontTx/>
                        <a:buNone/>
                        <a:tabLst/>
                        <a:defRPr/>
                      </a:pPr>
                      <a:r>
                        <a:rPr lang="en-US" sz="2800" b="0" i="0" dirty="0">
                          <a:solidFill>
                            <a:schemeClr val="tx1"/>
                          </a:solidFill>
                          <a:effectLst/>
                        </a:rPr>
                        <a:t>1. </a:t>
                      </a:r>
                      <a:r>
                        <a:rPr lang="en-US" sz="2800" b="0" i="0" dirty="0" err="1">
                          <a:solidFill>
                            <a:schemeClr val="tx1"/>
                          </a:solidFill>
                          <a:effectLst/>
                          <a:latin typeface="Arial" charset="0"/>
                        </a:rPr>
                        <a:t>Vì</a:t>
                      </a:r>
                      <a:r>
                        <a:rPr lang="en-US" sz="2800" b="0" i="0" dirty="0">
                          <a:solidFill>
                            <a:schemeClr val="tx1"/>
                          </a:solidFill>
                          <a:effectLst/>
                          <a:latin typeface="Arial" charset="0"/>
                        </a:rPr>
                        <a:t> </a:t>
                      </a:r>
                      <a:r>
                        <a:rPr lang="en-US" sz="2800" b="0" i="0" dirty="0" err="1">
                          <a:solidFill>
                            <a:schemeClr val="tx1"/>
                          </a:solidFill>
                          <a:effectLst/>
                          <a:latin typeface="Arial" charset="0"/>
                        </a:rPr>
                        <a:t>sao</a:t>
                      </a:r>
                      <a:r>
                        <a:rPr lang="en-US" sz="2800" b="0" i="0" dirty="0">
                          <a:solidFill>
                            <a:schemeClr val="tx1"/>
                          </a:solidFill>
                          <a:effectLst/>
                          <a:latin typeface="Arial" charset="0"/>
                        </a:rPr>
                        <a:t> </a:t>
                      </a:r>
                      <a:r>
                        <a:rPr lang="en-US" sz="2800" b="0" i="0" dirty="0" err="1">
                          <a:solidFill>
                            <a:schemeClr val="tx1"/>
                          </a:solidFill>
                          <a:effectLst/>
                          <a:latin typeface="Arial" charset="0"/>
                        </a:rPr>
                        <a:t>cách</a:t>
                      </a:r>
                      <a:r>
                        <a:rPr lang="en-US" sz="2800" b="0" i="0" dirty="0">
                          <a:solidFill>
                            <a:schemeClr val="tx1"/>
                          </a:solidFill>
                          <a:effectLst/>
                          <a:latin typeface="Arial" charset="0"/>
                        </a:rPr>
                        <a:t> </a:t>
                      </a:r>
                      <a:r>
                        <a:rPr lang="en-US" sz="2800" b="0" i="0" dirty="0" err="1">
                          <a:solidFill>
                            <a:schemeClr val="tx1"/>
                          </a:solidFill>
                          <a:effectLst/>
                          <a:latin typeface="Arial" charset="0"/>
                        </a:rPr>
                        <a:t>mang</a:t>
                      </a:r>
                      <a:r>
                        <a:rPr lang="en-US" sz="2800" b="0" i="0" dirty="0">
                          <a:solidFill>
                            <a:schemeClr val="tx1"/>
                          </a:solidFill>
                          <a:effectLst/>
                          <a:latin typeface="Arial" charset="0"/>
                        </a:rPr>
                        <a:t> </a:t>
                      </a:r>
                      <a:r>
                        <a:rPr lang="en-US" sz="2800" b="0" i="0" dirty="0" err="1">
                          <a:solidFill>
                            <a:schemeClr val="tx1"/>
                          </a:solidFill>
                          <a:effectLst/>
                          <a:latin typeface="Arial" charset="0"/>
                        </a:rPr>
                        <a:t>tháng</a:t>
                      </a:r>
                      <a:r>
                        <a:rPr lang="en-US" sz="2800" b="0" i="0" dirty="0">
                          <a:solidFill>
                            <a:schemeClr val="tx1"/>
                          </a:solidFill>
                          <a:effectLst/>
                          <a:latin typeface="Arial" charset="0"/>
                        </a:rPr>
                        <a:t> </a:t>
                      </a:r>
                      <a:r>
                        <a:rPr lang="en-US" sz="2800" b="0" i="0" dirty="0" err="1">
                          <a:solidFill>
                            <a:schemeClr val="tx1"/>
                          </a:solidFill>
                          <a:effectLst/>
                          <a:latin typeface="Arial" charset="0"/>
                        </a:rPr>
                        <a:t>mười</a:t>
                      </a:r>
                      <a:r>
                        <a:rPr lang="en-US" sz="2800" b="0" i="0" dirty="0">
                          <a:solidFill>
                            <a:schemeClr val="tx1"/>
                          </a:solidFill>
                          <a:effectLst/>
                          <a:latin typeface="Arial" charset="0"/>
                        </a:rPr>
                        <a:t> </a:t>
                      </a:r>
                      <a:r>
                        <a:rPr lang="en-US" sz="2800" b="0" i="0" dirty="0" err="1">
                          <a:solidFill>
                            <a:schemeClr val="tx1"/>
                          </a:solidFill>
                          <a:effectLst/>
                          <a:latin typeface="Arial" charset="0"/>
                        </a:rPr>
                        <a:t>Nga</a:t>
                      </a:r>
                      <a:r>
                        <a:rPr lang="en-US" sz="2800" b="0" i="0" dirty="0">
                          <a:solidFill>
                            <a:schemeClr val="tx1"/>
                          </a:solidFill>
                          <a:effectLst/>
                          <a:latin typeface="Arial" charset="0"/>
                        </a:rPr>
                        <a:t> </a:t>
                      </a:r>
                      <a:r>
                        <a:rPr lang="en-US" sz="2800" b="0" i="0" dirty="0" err="1">
                          <a:solidFill>
                            <a:schemeClr val="tx1"/>
                          </a:solidFill>
                          <a:effectLst/>
                          <a:latin typeface="Arial" charset="0"/>
                        </a:rPr>
                        <a:t>lại</a:t>
                      </a:r>
                      <a:r>
                        <a:rPr lang="en-US" sz="2800" b="0" i="0" dirty="0">
                          <a:solidFill>
                            <a:schemeClr val="tx1"/>
                          </a:solidFill>
                          <a:effectLst/>
                          <a:latin typeface="Arial" charset="0"/>
                        </a:rPr>
                        <a:t> </a:t>
                      </a:r>
                      <a:r>
                        <a:rPr lang="en-US" sz="2800" b="0" i="0" dirty="0" err="1">
                          <a:solidFill>
                            <a:schemeClr val="tx1"/>
                          </a:solidFill>
                          <a:effectLst/>
                          <a:latin typeface="Arial" charset="0"/>
                        </a:rPr>
                        <a:t>có</a:t>
                      </a:r>
                      <a:r>
                        <a:rPr lang="en-US" sz="2800" b="0" i="0" dirty="0">
                          <a:solidFill>
                            <a:schemeClr val="tx1"/>
                          </a:solidFill>
                          <a:effectLst/>
                          <a:latin typeface="Arial" charset="0"/>
                        </a:rPr>
                        <a:t> </a:t>
                      </a:r>
                      <a:r>
                        <a:rPr lang="en-US" sz="2800" b="0" i="0" dirty="0" err="1">
                          <a:solidFill>
                            <a:schemeClr val="tx1"/>
                          </a:solidFill>
                          <a:effectLst/>
                          <a:latin typeface="Arial" charset="0"/>
                        </a:rPr>
                        <a:t>tác</a:t>
                      </a:r>
                      <a:r>
                        <a:rPr lang="en-US" sz="2800" b="0" i="0" dirty="0">
                          <a:solidFill>
                            <a:schemeClr val="tx1"/>
                          </a:solidFill>
                          <a:effectLst/>
                          <a:latin typeface="Arial" charset="0"/>
                        </a:rPr>
                        <a:t> </a:t>
                      </a:r>
                      <a:r>
                        <a:rPr lang="en-US" sz="2800" b="0" i="0" dirty="0" err="1">
                          <a:solidFill>
                            <a:schemeClr val="tx1"/>
                          </a:solidFill>
                          <a:effectLst/>
                          <a:latin typeface="Arial" charset="0"/>
                        </a:rPr>
                        <a:t>động</a:t>
                      </a:r>
                      <a:r>
                        <a:rPr lang="en-US" sz="2800" b="0" i="0" dirty="0">
                          <a:solidFill>
                            <a:schemeClr val="tx1"/>
                          </a:solidFill>
                          <a:effectLst/>
                          <a:latin typeface="Arial" charset="0"/>
                        </a:rPr>
                        <a:t> </a:t>
                      </a:r>
                      <a:r>
                        <a:rPr lang="en-US" sz="2800" b="0" i="0" dirty="0" err="1">
                          <a:solidFill>
                            <a:schemeClr val="tx1"/>
                          </a:solidFill>
                          <a:effectLst/>
                          <a:latin typeface="Arial" charset="0"/>
                        </a:rPr>
                        <a:t>mạnh</a:t>
                      </a:r>
                      <a:r>
                        <a:rPr lang="en-US" sz="2800" b="0" i="0" dirty="0">
                          <a:solidFill>
                            <a:schemeClr val="tx1"/>
                          </a:solidFill>
                          <a:effectLst/>
                          <a:latin typeface="Arial" charset="0"/>
                        </a:rPr>
                        <a:t> </a:t>
                      </a:r>
                      <a:r>
                        <a:rPr lang="en-US" sz="2800" b="0" i="0" dirty="0" err="1">
                          <a:solidFill>
                            <a:schemeClr val="tx1"/>
                          </a:solidFill>
                          <a:effectLst/>
                          <a:latin typeface="Arial" charset="0"/>
                        </a:rPr>
                        <a:t>mẽ</a:t>
                      </a:r>
                      <a:r>
                        <a:rPr lang="en-US" sz="2800" b="0" i="0" dirty="0">
                          <a:solidFill>
                            <a:schemeClr val="tx1"/>
                          </a:solidFill>
                          <a:effectLst/>
                          <a:latin typeface="Arial" charset="0"/>
                        </a:rPr>
                        <a:t> </a:t>
                      </a:r>
                      <a:r>
                        <a:rPr lang="en-US" sz="2800" b="0" i="0" dirty="0" err="1">
                          <a:solidFill>
                            <a:schemeClr val="tx1"/>
                          </a:solidFill>
                          <a:effectLst/>
                          <a:latin typeface="Arial" charset="0"/>
                        </a:rPr>
                        <a:t>đến</a:t>
                      </a:r>
                      <a:r>
                        <a:rPr lang="en-US" sz="2800" b="0" i="0" dirty="0">
                          <a:solidFill>
                            <a:schemeClr val="tx1"/>
                          </a:solidFill>
                          <a:effectLst/>
                          <a:latin typeface="Arial" charset="0"/>
                        </a:rPr>
                        <a:t> </a:t>
                      </a:r>
                      <a:r>
                        <a:rPr lang="en-US" sz="2800" b="0" i="0" dirty="0" err="1">
                          <a:solidFill>
                            <a:schemeClr val="tx1"/>
                          </a:solidFill>
                          <a:effectLst/>
                          <a:latin typeface="Arial" charset="0"/>
                        </a:rPr>
                        <a:t>tình</a:t>
                      </a:r>
                      <a:r>
                        <a:rPr lang="en-US" sz="2800" b="0" i="0" dirty="0">
                          <a:solidFill>
                            <a:schemeClr val="tx1"/>
                          </a:solidFill>
                          <a:effectLst/>
                          <a:latin typeface="Arial" charset="0"/>
                        </a:rPr>
                        <a:t> </a:t>
                      </a:r>
                      <a:r>
                        <a:rPr lang="en-US" sz="2800" b="0" i="0" dirty="0" err="1">
                          <a:solidFill>
                            <a:schemeClr val="tx1"/>
                          </a:solidFill>
                          <a:effectLst/>
                          <a:latin typeface="Arial" charset="0"/>
                        </a:rPr>
                        <a:t>hình</a:t>
                      </a:r>
                      <a:r>
                        <a:rPr lang="en-US" sz="2800" b="0" i="0" dirty="0">
                          <a:solidFill>
                            <a:schemeClr val="tx1"/>
                          </a:solidFill>
                          <a:effectLst/>
                          <a:latin typeface="Arial" charset="0"/>
                        </a:rPr>
                        <a:t> </a:t>
                      </a:r>
                      <a:r>
                        <a:rPr lang="en-US" sz="2800" b="0" i="0" dirty="0" err="1">
                          <a:solidFill>
                            <a:schemeClr val="tx1"/>
                          </a:solidFill>
                          <a:effectLst/>
                          <a:latin typeface="Arial" charset="0"/>
                        </a:rPr>
                        <a:t>thế</a:t>
                      </a:r>
                      <a:r>
                        <a:rPr lang="en-US" sz="2800" b="0" i="0" dirty="0">
                          <a:solidFill>
                            <a:schemeClr val="tx1"/>
                          </a:solidFill>
                          <a:effectLst/>
                          <a:latin typeface="Arial" charset="0"/>
                        </a:rPr>
                        <a:t> </a:t>
                      </a:r>
                      <a:r>
                        <a:rPr lang="en-US" sz="2800" b="0" i="0" dirty="0" err="1">
                          <a:solidFill>
                            <a:schemeClr val="tx1"/>
                          </a:solidFill>
                          <a:effectLst/>
                          <a:latin typeface="Arial" charset="0"/>
                        </a:rPr>
                        <a:t>giới</a:t>
                      </a:r>
                      <a:r>
                        <a:rPr lang="en-US" sz="2800" b="0" i="0" dirty="0">
                          <a:solidFill>
                            <a:schemeClr val="tx1"/>
                          </a:solidFill>
                          <a:effectLst/>
                          <a:latin typeface="Arial" charset="0"/>
                        </a:rPr>
                        <a:t>?</a:t>
                      </a:r>
                      <a:endParaRPr lang="en-US" sz="2800" b="0" i="0" dirty="0">
                        <a:solidFill>
                          <a:schemeClr val="tx1"/>
                        </a:solidFill>
                        <a:effectLst/>
                        <a:latin typeface=".VnTime" pitchFamily="34" charset="0"/>
                      </a:endParaRPr>
                    </a:p>
                    <a:p>
                      <a:pPr marL="0" marR="0" indent="0" algn="l" defTabSz="948184" rtl="0" eaLnBrk="1" fontAlgn="auto" latinLnBrk="0" hangingPunct="1">
                        <a:lnSpc>
                          <a:spcPct val="100000"/>
                        </a:lnSpc>
                        <a:spcBef>
                          <a:spcPts val="0"/>
                        </a:spcBef>
                        <a:spcAft>
                          <a:spcPts val="0"/>
                        </a:spcAft>
                        <a:buClrTx/>
                        <a:buSzTx/>
                        <a:buFontTx/>
                        <a:buNone/>
                        <a:tabLst/>
                        <a:defRPr/>
                      </a:pPr>
                      <a:r>
                        <a:rPr lang="en-US" sz="2800" b="0" i="0" dirty="0" err="1">
                          <a:solidFill>
                            <a:schemeClr val="tx1"/>
                          </a:solidFill>
                          <a:effectLst/>
                          <a:latin typeface=".VnTime" pitchFamily="34" charset="0"/>
                        </a:rPr>
                        <a:t>Sù</a:t>
                      </a:r>
                      <a:r>
                        <a:rPr lang="en-US" sz="2800" b="0" i="0" dirty="0">
                          <a:solidFill>
                            <a:schemeClr val="tx1"/>
                          </a:solidFill>
                          <a:effectLst/>
                          <a:latin typeface=".VnTime" pitchFamily="34" charset="0"/>
                        </a:rPr>
                        <a:t> th¾ng </a:t>
                      </a:r>
                      <a:r>
                        <a:rPr lang="en-US" sz="2800" b="0" i="0" dirty="0" err="1">
                          <a:solidFill>
                            <a:schemeClr val="tx1"/>
                          </a:solidFill>
                          <a:effectLst/>
                          <a:latin typeface=".VnTime" pitchFamily="34" charset="0"/>
                        </a:rPr>
                        <a:t>lîi</a:t>
                      </a:r>
                      <a:r>
                        <a:rPr lang="en-US" sz="2800" b="0" i="0" dirty="0">
                          <a:solidFill>
                            <a:schemeClr val="tx1"/>
                          </a:solidFill>
                          <a:effectLst/>
                          <a:latin typeface=".VnTime" pitchFamily="34" charset="0"/>
                        </a:rPr>
                        <a:t> </a:t>
                      </a:r>
                      <a:r>
                        <a:rPr lang="en-US" sz="2800" b="0" i="0" dirty="0" err="1">
                          <a:solidFill>
                            <a:schemeClr val="tx1"/>
                          </a:solidFill>
                          <a:effectLst/>
                          <a:latin typeface=".VnTime" pitchFamily="34" charset="0"/>
                        </a:rPr>
                        <a:t>cña</a:t>
                      </a:r>
                      <a:r>
                        <a:rPr lang="en-US" sz="2800" b="0" i="0" dirty="0">
                          <a:solidFill>
                            <a:schemeClr val="tx1"/>
                          </a:solidFill>
                          <a:effectLst/>
                          <a:latin typeface=".VnTime" pitchFamily="34" charset="0"/>
                        </a:rPr>
                        <a:t> </a:t>
                      </a:r>
                      <a:r>
                        <a:rPr lang="en-US" sz="2800" b="0" i="0" dirty="0" err="1">
                          <a:solidFill>
                            <a:schemeClr val="tx1"/>
                          </a:solidFill>
                          <a:effectLst/>
                          <a:latin typeface=".VnTime" pitchFamily="34" charset="0"/>
                        </a:rPr>
                        <a:t>c¸ch</a:t>
                      </a:r>
                      <a:r>
                        <a:rPr lang="en-US" sz="2800" b="0" i="0" dirty="0">
                          <a:solidFill>
                            <a:schemeClr val="tx1"/>
                          </a:solidFill>
                          <a:effectLst/>
                          <a:latin typeface=".VnTime" pitchFamily="34" charset="0"/>
                        </a:rPr>
                        <a:t> m¹ng </a:t>
                      </a:r>
                      <a:r>
                        <a:rPr lang="en-US" sz="2800" b="0" i="0" dirty="0" err="1">
                          <a:solidFill>
                            <a:schemeClr val="tx1"/>
                          </a:solidFill>
                          <a:effectLst/>
                          <a:latin typeface=".VnTime" pitchFamily="34" charset="0"/>
                        </a:rPr>
                        <a:t>th¸ng</a:t>
                      </a:r>
                      <a:r>
                        <a:rPr lang="en-US" sz="2800" b="0" i="0" dirty="0">
                          <a:solidFill>
                            <a:schemeClr val="tx1"/>
                          </a:solidFill>
                          <a:effectLst/>
                          <a:latin typeface=".VnTime" pitchFamily="34" charset="0"/>
                        </a:rPr>
                        <a:t> </a:t>
                      </a:r>
                      <a:r>
                        <a:rPr lang="en-US" sz="2800" b="0" i="0" dirty="0" err="1">
                          <a:solidFill>
                            <a:schemeClr val="tx1"/>
                          </a:solidFill>
                          <a:effectLst/>
                          <a:latin typeface=".VnTime" pitchFamily="34" charset="0"/>
                        </a:rPr>
                        <a:t>m­ưêi</a:t>
                      </a:r>
                      <a:r>
                        <a:rPr lang="en-US" sz="2800" b="0" i="0" dirty="0">
                          <a:solidFill>
                            <a:schemeClr val="tx1"/>
                          </a:solidFill>
                          <a:effectLst/>
                          <a:latin typeface=".VnTime" pitchFamily="34" charset="0"/>
                        </a:rPr>
                        <a:t> </a:t>
                      </a:r>
                      <a:r>
                        <a:rPr lang="en-US" sz="2800" b="0" i="0" dirty="0" err="1">
                          <a:solidFill>
                            <a:schemeClr val="tx1"/>
                          </a:solidFill>
                          <a:effectLst/>
                          <a:latin typeface=".VnTime" pitchFamily="34" charset="0"/>
                        </a:rPr>
                        <a:t>Nga</a:t>
                      </a:r>
                      <a:r>
                        <a:rPr lang="en-US" sz="2800" b="0" i="0" dirty="0">
                          <a:solidFill>
                            <a:schemeClr val="tx1"/>
                          </a:solidFill>
                          <a:effectLst/>
                          <a:latin typeface=".VnTime" pitchFamily="34" charset="0"/>
                        </a:rPr>
                        <a:t> 1917 </a:t>
                      </a:r>
                      <a:r>
                        <a:rPr lang="en-US" sz="2800" b="0" i="0" dirty="0" err="1">
                          <a:solidFill>
                            <a:schemeClr val="tx1"/>
                          </a:solidFill>
                          <a:effectLst/>
                          <a:latin typeface=".VnTime" pitchFamily="34" charset="0"/>
                        </a:rPr>
                        <a:t>cã</a:t>
                      </a:r>
                      <a:r>
                        <a:rPr lang="en-US" sz="2800" b="0" i="0" dirty="0">
                          <a:solidFill>
                            <a:schemeClr val="tx1"/>
                          </a:solidFill>
                          <a:effectLst/>
                          <a:latin typeface=".VnTime" pitchFamily="34" charset="0"/>
                        </a:rPr>
                        <a:t> ¶</a:t>
                      </a:r>
                      <a:r>
                        <a:rPr lang="en-US" sz="2800" b="0" i="0" dirty="0" err="1">
                          <a:solidFill>
                            <a:schemeClr val="tx1"/>
                          </a:solidFill>
                          <a:effectLst/>
                          <a:latin typeface=".VnTime" pitchFamily="34" charset="0"/>
                        </a:rPr>
                        <a:t>nh</a:t>
                      </a:r>
                      <a:r>
                        <a:rPr lang="en-US" sz="2800" b="0" i="0" dirty="0">
                          <a:solidFill>
                            <a:schemeClr val="tx1"/>
                          </a:solidFill>
                          <a:effectLst/>
                          <a:latin typeface=".VnTime" pitchFamily="34" charset="0"/>
                        </a:rPr>
                        <a:t> </a:t>
                      </a:r>
                      <a:r>
                        <a:rPr lang="en-US" sz="2800" b="0" i="0" dirty="0" err="1">
                          <a:solidFill>
                            <a:schemeClr val="tx1"/>
                          </a:solidFill>
                          <a:effectLst/>
                          <a:latin typeface=".VnTime" pitchFamily="34" charset="0"/>
                        </a:rPr>
                        <a:t>h­ưëng</a:t>
                      </a:r>
                      <a:r>
                        <a:rPr lang="en-US" sz="2800" b="0" i="0" dirty="0">
                          <a:solidFill>
                            <a:schemeClr val="tx1"/>
                          </a:solidFill>
                          <a:effectLst/>
                          <a:latin typeface=".VnTime" pitchFamily="34" charset="0"/>
                        </a:rPr>
                        <a:t> </a:t>
                      </a:r>
                      <a:r>
                        <a:rPr lang="en-US" sz="2800" b="0" i="0" dirty="0" err="1">
                          <a:solidFill>
                            <a:schemeClr val="tx1"/>
                          </a:solidFill>
                          <a:effectLst/>
                          <a:latin typeface=".VnTime" pitchFamily="34" charset="0"/>
                        </a:rPr>
                        <a:t>như</a:t>
                      </a:r>
                      <a:r>
                        <a:rPr lang="en-US" sz="2800" b="0" i="0" dirty="0">
                          <a:solidFill>
                            <a:schemeClr val="tx1"/>
                          </a:solidFill>
                          <a:effectLst/>
                          <a:latin typeface=".VnTime" pitchFamily="34" charset="0"/>
                        </a:rPr>
                        <a:t>­ </a:t>
                      </a:r>
                      <a:r>
                        <a:rPr lang="en-US" sz="2800" b="0" i="0" dirty="0" err="1">
                          <a:solidFill>
                            <a:schemeClr val="tx1"/>
                          </a:solidFill>
                          <a:effectLst/>
                          <a:latin typeface=".VnTime" pitchFamily="34" charset="0"/>
                        </a:rPr>
                        <a:t>thÕ</a:t>
                      </a:r>
                      <a:r>
                        <a:rPr lang="en-US" sz="2800" b="0" i="0" dirty="0">
                          <a:solidFill>
                            <a:schemeClr val="tx1"/>
                          </a:solidFill>
                          <a:effectLst/>
                          <a:latin typeface=".VnTime" pitchFamily="34" charset="0"/>
                        </a:rPr>
                        <a:t> </a:t>
                      </a:r>
                      <a:r>
                        <a:rPr lang="en-US" sz="2800" b="0" i="0" dirty="0" err="1">
                          <a:solidFill>
                            <a:schemeClr val="tx1"/>
                          </a:solidFill>
                          <a:effectLst/>
                          <a:latin typeface=".VnTime" pitchFamily="34" charset="0"/>
                        </a:rPr>
                        <a:t>nµo</a:t>
                      </a:r>
                      <a:r>
                        <a:rPr lang="en-US" sz="2800" b="0" i="0" dirty="0">
                          <a:solidFill>
                            <a:schemeClr val="tx1"/>
                          </a:solidFill>
                          <a:effectLst/>
                          <a:latin typeface=".VnTime" pitchFamily="34" charset="0"/>
                        </a:rPr>
                        <a:t> ®</a:t>
                      </a:r>
                      <a:r>
                        <a:rPr lang="en-US" sz="2800" b="0" i="0" dirty="0" err="1">
                          <a:solidFill>
                            <a:schemeClr val="tx1"/>
                          </a:solidFill>
                          <a:effectLst/>
                          <a:latin typeface=".VnTime" pitchFamily="34" charset="0"/>
                        </a:rPr>
                        <a:t>èi</a:t>
                      </a:r>
                      <a:r>
                        <a:rPr lang="en-US" sz="2800" b="0" i="0" dirty="0">
                          <a:solidFill>
                            <a:schemeClr val="tx1"/>
                          </a:solidFill>
                          <a:effectLst/>
                          <a:latin typeface=".VnTime" pitchFamily="34" charset="0"/>
                        </a:rPr>
                        <a:t> </a:t>
                      </a:r>
                      <a:r>
                        <a:rPr lang="en-US" sz="2800" b="0" i="0" dirty="0" err="1">
                          <a:solidFill>
                            <a:schemeClr val="tx1"/>
                          </a:solidFill>
                          <a:effectLst/>
                          <a:latin typeface=".VnTime" pitchFamily="34" charset="0"/>
                        </a:rPr>
                        <a:t>víi</a:t>
                      </a:r>
                      <a:r>
                        <a:rPr lang="en-US" sz="2800" b="0" i="0" dirty="0">
                          <a:solidFill>
                            <a:schemeClr val="tx1"/>
                          </a:solidFill>
                          <a:effectLst/>
                          <a:latin typeface=".VnTime" pitchFamily="34" charset="0"/>
                        </a:rPr>
                        <a:t> </a:t>
                      </a:r>
                      <a:r>
                        <a:rPr lang="en-US" sz="2800" b="0" i="0" dirty="0" err="1">
                          <a:solidFill>
                            <a:schemeClr val="tx1"/>
                          </a:solidFill>
                          <a:effectLst/>
                          <a:latin typeface=".VnTime" pitchFamily="34" charset="0"/>
                        </a:rPr>
                        <a:t>c¸ch</a:t>
                      </a:r>
                      <a:r>
                        <a:rPr lang="en-US" sz="2800" b="0" i="0" dirty="0">
                          <a:solidFill>
                            <a:schemeClr val="tx1"/>
                          </a:solidFill>
                          <a:effectLst/>
                          <a:latin typeface=".VnTime" pitchFamily="34" charset="0"/>
                        </a:rPr>
                        <a:t> m¹ng </a:t>
                      </a:r>
                      <a:r>
                        <a:rPr lang="en-US" sz="2800" b="0" i="0" dirty="0" err="1">
                          <a:solidFill>
                            <a:schemeClr val="tx1"/>
                          </a:solidFill>
                          <a:effectLst/>
                          <a:latin typeface=".VnTime" pitchFamily="34" charset="0"/>
                        </a:rPr>
                        <a:t>ViÖt</a:t>
                      </a:r>
                      <a:r>
                        <a:rPr lang="en-US" sz="2800" b="0" i="0" dirty="0">
                          <a:solidFill>
                            <a:schemeClr val="tx1"/>
                          </a:solidFill>
                          <a:effectLst/>
                          <a:latin typeface=".VnTime" pitchFamily="34" charset="0"/>
                        </a:rPr>
                        <a:t> Nam ? </a:t>
                      </a:r>
                    </a:p>
                    <a:p>
                      <a:pPr marL="0" marR="0" indent="0" algn="l" defTabSz="948184" rtl="0" eaLnBrk="1" fontAlgn="auto" latinLnBrk="0" hangingPunct="1">
                        <a:lnSpc>
                          <a:spcPct val="100000"/>
                        </a:lnSpc>
                        <a:spcBef>
                          <a:spcPts val="0"/>
                        </a:spcBef>
                        <a:spcAft>
                          <a:spcPts val="0"/>
                        </a:spcAft>
                        <a:buClrTx/>
                        <a:buSzTx/>
                        <a:buFontTx/>
                        <a:buNone/>
                        <a:tabLst/>
                        <a:defRPr/>
                      </a:pPr>
                      <a:r>
                        <a:rPr lang="en-US" sz="2800" b="0" i="0" dirty="0" err="1">
                          <a:solidFill>
                            <a:schemeClr val="tx1"/>
                          </a:solidFill>
                          <a:effectLst/>
                          <a:latin typeface="Times New Roman" pitchFamily="18" charset="0"/>
                          <a:cs typeface="Times New Roman" pitchFamily="18" charset="0"/>
                        </a:rPr>
                        <a:t>Tình</a:t>
                      </a:r>
                      <a:r>
                        <a:rPr lang="en-US" sz="2800" b="0" i="0" dirty="0">
                          <a:solidFill>
                            <a:schemeClr val="tx1"/>
                          </a:solidFill>
                          <a:effectLst/>
                          <a:latin typeface="Times New Roman" pitchFamily="18" charset="0"/>
                          <a:cs typeface="Times New Roman" pitchFamily="18" charset="0"/>
                        </a:rPr>
                        <a:t> </a:t>
                      </a:r>
                      <a:r>
                        <a:rPr lang="en-US" sz="2800" b="0" i="0" dirty="0" err="1">
                          <a:solidFill>
                            <a:schemeClr val="tx1"/>
                          </a:solidFill>
                          <a:effectLst/>
                          <a:latin typeface="Times New Roman" pitchFamily="18" charset="0"/>
                          <a:cs typeface="Times New Roman" pitchFamily="18" charset="0"/>
                        </a:rPr>
                        <a:t>hình</a:t>
                      </a:r>
                      <a:r>
                        <a:rPr lang="en-US" sz="2800" b="0" i="0" dirty="0">
                          <a:solidFill>
                            <a:schemeClr val="tx1"/>
                          </a:solidFill>
                          <a:effectLst/>
                          <a:latin typeface="Times New Roman" pitchFamily="18" charset="0"/>
                          <a:cs typeface="Times New Roman" pitchFamily="18" charset="0"/>
                        </a:rPr>
                        <a:t> </a:t>
                      </a:r>
                      <a:r>
                        <a:rPr lang="en-US" sz="2800" b="0" i="0" dirty="0" err="1">
                          <a:solidFill>
                            <a:schemeClr val="tx1"/>
                          </a:solidFill>
                          <a:effectLst/>
                          <a:latin typeface="Times New Roman" pitchFamily="18" charset="0"/>
                          <a:cs typeface="Times New Roman" pitchFamily="18" charset="0"/>
                        </a:rPr>
                        <a:t>thế</a:t>
                      </a:r>
                      <a:r>
                        <a:rPr lang="en-US" sz="2800" b="0" i="0" dirty="0">
                          <a:solidFill>
                            <a:schemeClr val="tx1"/>
                          </a:solidFill>
                          <a:effectLst/>
                          <a:latin typeface="Times New Roman" pitchFamily="18" charset="0"/>
                          <a:cs typeface="Times New Roman" pitchFamily="18" charset="0"/>
                        </a:rPr>
                        <a:t> </a:t>
                      </a:r>
                      <a:r>
                        <a:rPr lang="en-US" sz="2800" b="0" i="0" dirty="0" err="1">
                          <a:solidFill>
                            <a:schemeClr val="tx1"/>
                          </a:solidFill>
                          <a:effectLst/>
                          <a:latin typeface="Times New Roman" pitchFamily="18" charset="0"/>
                          <a:cs typeface="Times New Roman" pitchFamily="18" charset="0"/>
                        </a:rPr>
                        <a:t>giới</a:t>
                      </a:r>
                      <a:r>
                        <a:rPr lang="en-US" sz="2800" b="0" i="0" dirty="0">
                          <a:solidFill>
                            <a:schemeClr val="tx1"/>
                          </a:solidFill>
                          <a:effectLst/>
                          <a:latin typeface="Times New Roman" pitchFamily="18" charset="0"/>
                          <a:cs typeface="Times New Roman" pitchFamily="18" charset="0"/>
                        </a:rPr>
                        <a:t> </a:t>
                      </a:r>
                      <a:r>
                        <a:rPr lang="en-US" sz="2800" b="0" i="0" dirty="0" err="1">
                          <a:solidFill>
                            <a:schemeClr val="tx1"/>
                          </a:solidFill>
                          <a:effectLst/>
                          <a:latin typeface="Times New Roman" pitchFamily="18" charset="0"/>
                          <a:cs typeface="Times New Roman" pitchFamily="18" charset="0"/>
                        </a:rPr>
                        <a:t>sau</a:t>
                      </a:r>
                      <a:r>
                        <a:rPr lang="en-US" sz="2800" b="0" i="0" dirty="0">
                          <a:solidFill>
                            <a:schemeClr val="tx1"/>
                          </a:solidFill>
                          <a:effectLst/>
                          <a:latin typeface="Times New Roman" pitchFamily="18" charset="0"/>
                          <a:cs typeface="Times New Roman" pitchFamily="18" charset="0"/>
                        </a:rPr>
                        <a:t> </a:t>
                      </a:r>
                      <a:r>
                        <a:rPr lang="en-US" sz="2800" b="0" i="0" dirty="0" err="1">
                          <a:solidFill>
                            <a:schemeClr val="tx1"/>
                          </a:solidFill>
                          <a:effectLst/>
                          <a:latin typeface="Times New Roman" pitchFamily="18" charset="0"/>
                          <a:cs typeface="Times New Roman" pitchFamily="18" charset="0"/>
                        </a:rPr>
                        <a:t>Chiến</a:t>
                      </a:r>
                      <a:r>
                        <a:rPr lang="en-US" sz="2800" b="0" i="0" dirty="0">
                          <a:solidFill>
                            <a:schemeClr val="tx1"/>
                          </a:solidFill>
                          <a:effectLst/>
                          <a:latin typeface="Times New Roman" pitchFamily="18" charset="0"/>
                          <a:cs typeface="Times New Roman" pitchFamily="18" charset="0"/>
                        </a:rPr>
                        <a:t> </a:t>
                      </a:r>
                      <a:r>
                        <a:rPr lang="en-US" sz="2800" b="0" i="0" dirty="0" err="1">
                          <a:solidFill>
                            <a:schemeClr val="tx1"/>
                          </a:solidFill>
                          <a:effectLst/>
                          <a:latin typeface="Times New Roman" pitchFamily="18" charset="0"/>
                          <a:cs typeface="Times New Roman" pitchFamily="18" charset="0"/>
                        </a:rPr>
                        <a:t>tranh</a:t>
                      </a:r>
                      <a:r>
                        <a:rPr lang="en-US" sz="2800" b="0" i="0" dirty="0">
                          <a:solidFill>
                            <a:schemeClr val="tx1"/>
                          </a:solidFill>
                          <a:effectLst/>
                          <a:latin typeface="Times New Roman" pitchFamily="18" charset="0"/>
                          <a:cs typeface="Times New Roman" pitchFamily="18" charset="0"/>
                        </a:rPr>
                        <a:t> </a:t>
                      </a:r>
                      <a:r>
                        <a:rPr lang="en-US" sz="2800" b="0" i="0" dirty="0" err="1">
                          <a:solidFill>
                            <a:schemeClr val="tx1"/>
                          </a:solidFill>
                          <a:effectLst/>
                          <a:latin typeface="Times New Roman" pitchFamily="18" charset="0"/>
                          <a:cs typeface="Times New Roman" pitchFamily="18" charset="0"/>
                        </a:rPr>
                        <a:t>thế</a:t>
                      </a:r>
                      <a:r>
                        <a:rPr lang="en-US" sz="2800" b="0" i="0" dirty="0">
                          <a:solidFill>
                            <a:schemeClr val="tx1"/>
                          </a:solidFill>
                          <a:effectLst/>
                          <a:latin typeface="Times New Roman" pitchFamily="18" charset="0"/>
                          <a:cs typeface="Times New Roman" pitchFamily="18" charset="0"/>
                        </a:rPr>
                        <a:t> </a:t>
                      </a:r>
                      <a:r>
                        <a:rPr lang="en-US" sz="2800" b="0" i="0" dirty="0" err="1">
                          <a:solidFill>
                            <a:schemeClr val="tx1"/>
                          </a:solidFill>
                          <a:effectLst/>
                          <a:latin typeface="Times New Roman" pitchFamily="18" charset="0"/>
                          <a:cs typeface="Times New Roman" pitchFamily="18" charset="0"/>
                        </a:rPr>
                        <a:t>giới</a:t>
                      </a:r>
                      <a:r>
                        <a:rPr lang="en-US" sz="2800" b="0" i="0" dirty="0">
                          <a:solidFill>
                            <a:schemeClr val="tx1"/>
                          </a:solidFill>
                          <a:effectLst/>
                          <a:latin typeface="Times New Roman" pitchFamily="18" charset="0"/>
                          <a:cs typeface="Times New Roman" pitchFamily="18" charset="0"/>
                        </a:rPr>
                        <a:t> </a:t>
                      </a:r>
                      <a:r>
                        <a:rPr lang="en-US" sz="2800" b="0" i="0" dirty="0" err="1">
                          <a:solidFill>
                            <a:schemeClr val="tx1"/>
                          </a:solidFill>
                          <a:effectLst/>
                          <a:latin typeface="Times New Roman" pitchFamily="18" charset="0"/>
                          <a:cs typeface="Times New Roman" pitchFamily="18" charset="0"/>
                        </a:rPr>
                        <a:t>thứ</a:t>
                      </a:r>
                      <a:r>
                        <a:rPr lang="en-US" sz="2800" b="0" i="0" dirty="0">
                          <a:solidFill>
                            <a:schemeClr val="tx1"/>
                          </a:solidFill>
                          <a:effectLst/>
                          <a:latin typeface="Times New Roman" pitchFamily="18" charset="0"/>
                          <a:cs typeface="Times New Roman" pitchFamily="18" charset="0"/>
                        </a:rPr>
                        <a:t> </a:t>
                      </a:r>
                      <a:r>
                        <a:rPr lang="en-US" sz="2800" b="0" i="0" dirty="0" err="1">
                          <a:solidFill>
                            <a:schemeClr val="tx1"/>
                          </a:solidFill>
                          <a:effectLst/>
                          <a:latin typeface="Times New Roman" pitchFamily="18" charset="0"/>
                          <a:cs typeface="Times New Roman" pitchFamily="18" charset="0"/>
                        </a:rPr>
                        <a:t>nhất</a:t>
                      </a:r>
                      <a:r>
                        <a:rPr lang="en-US" sz="2800" b="0" i="0" dirty="0">
                          <a:solidFill>
                            <a:schemeClr val="tx1"/>
                          </a:solidFill>
                          <a:effectLst/>
                          <a:latin typeface="Times New Roman" pitchFamily="18" charset="0"/>
                          <a:cs typeface="Times New Roman" pitchFamily="18" charset="0"/>
                        </a:rPr>
                        <a:t> </a:t>
                      </a:r>
                      <a:r>
                        <a:rPr lang="en-US" sz="2800" b="0" i="0" dirty="0" err="1">
                          <a:solidFill>
                            <a:schemeClr val="tx1"/>
                          </a:solidFill>
                          <a:effectLst/>
                          <a:latin typeface="Times New Roman" pitchFamily="18" charset="0"/>
                          <a:cs typeface="Times New Roman" pitchFamily="18" charset="0"/>
                        </a:rPr>
                        <a:t>đã</a:t>
                      </a:r>
                      <a:r>
                        <a:rPr lang="en-US" sz="2800" b="0" i="0" dirty="0">
                          <a:solidFill>
                            <a:schemeClr val="tx1"/>
                          </a:solidFill>
                          <a:effectLst/>
                          <a:latin typeface="Times New Roman" pitchFamily="18" charset="0"/>
                          <a:cs typeface="Times New Roman" pitchFamily="18" charset="0"/>
                        </a:rPr>
                        <a:t> </a:t>
                      </a:r>
                      <a:r>
                        <a:rPr lang="en-US" sz="2800" b="0" i="0" dirty="0" err="1">
                          <a:solidFill>
                            <a:schemeClr val="tx1"/>
                          </a:solidFill>
                          <a:effectLst/>
                          <a:latin typeface="Times New Roman" pitchFamily="18" charset="0"/>
                          <a:cs typeface="Times New Roman" pitchFamily="18" charset="0"/>
                        </a:rPr>
                        <a:t>ảnh</a:t>
                      </a:r>
                      <a:r>
                        <a:rPr lang="en-US" sz="2800" b="0" i="0" dirty="0">
                          <a:solidFill>
                            <a:schemeClr val="tx1"/>
                          </a:solidFill>
                          <a:effectLst/>
                          <a:latin typeface="Times New Roman" pitchFamily="18" charset="0"/>
                          <a:cs typeface="Times New Roman" pitchFamily="18" charset="0"/>
                        </a:rPr>
                        <a:t> </a:t>
                      </a:r>
                      <a:r>
                        <a:rPr lang="en-US" sz="2800" b="0" i="0" dirty="0" err="1">
                          <a:solidFill>
                            <a:schemeClr val="tx1"/>
                          </a:solidFill>
                          <a:effectLst/>
                          <a:latin typeface="Times New Roman" pitchFamily="18" charset="0"/>
                          <a:cs typeface="Times New Roman" pitchFamily="18" charset="0"/>
                        </a:rPr>
                        <a:t>hưởng</a:t>
                      </a:r>
                      <a:r>
                        <a:rPr lang="en-US" sz="2800" b="0" i="0" dirty="0">
                          <a:solidFill>
                            <a:schemeClr val="tx1"/>
                          </a:solidFill>
                          <a:effectLst/>
                          <a:latin typeface="Times New Roman" pitchFamily="18" charset="0"/>
                          <a:cs typeface="Times New Roman" pitchFamily="18" charset="0"/>
                        </a:rPr>
                        <a:t> </a:t>
                      </a:r>
                      <a:r>
                        <a:rPr lang="en-US" sz="2800" b="0" i="0" dirty="0" err="1">
                          <a:solidFill>
                            <a:schemeClr val="tx1"/>
                          </a:solidFill>
                          <a:effectLst/>
                          <a:latin typeface="Times New Roman" pitchFamily="18" charset="0"/>
                          <a:cs typeface="Times New Roman" pitchFamily="18" charset="0"/>
                        </a:rPr>
                        <a:t>đến</a:t>
                      </a:r>
                      <a:r>
                        <a:rPr lang="en-US" sz="2800" b="0" i="0" dirty="0">
                          <a:solidFill>
                            <a:schemeClr val="tx1"/>
                          </a:solidFill>
                          <a:effectLst/>
                          <a:latin typeface="Times New Roman" pitchFamily="18" charset="0"/>
                          <a:cs typeface="Times New Roman" pitchFamily="18" charset="0"/>
                        </a:rPr>
                        <a:t> </a:t>
                      </a:r>
                      <a:r>
                        <a:rPr lang="en-US" sz="2800" b="0" i="0" dirty="0" err="1">
                          <a:solidFill>
                            <a:schemeClr val="tx1"/>
                          </a:solidFill>
                          <a:effectLst/>
                          <a:latin typeface="Times New Roman" pitchFamily="18" charset="0"/>
                          <a:cs typeface="Times New Roman" pitchFamily="18" charset="0"/>
                        </a:rPr>
                        <a:t>cách</a:t>
                      </a:r>
                      <a:r>
                        <a:rPr lang="en-US" sz="2800" b="0" i="0" dirty="0">
                          <a:solidFill>
                            <a:schemeClr val="tx1"/>
                          </a:solidFill>
                          <a:effectLst/>
                          <a:latin typeface="Times New Roman" pitchFamily="18" charset="0"/>
                          <a:cs typeface="Times New Roman" pitchFamily="18" charset="0"/>
                        </a:rPr>
                        <a:t> </a:t>
                      </a:r>
                      <a:r>
                        <a:rPr lang="en-US" sz="2800" b="0" i="0" dirty="0" err="1">
                          <a:solidFill>
                            <a:schemeClr val="tx1"/>
                          </a:solidFill>
                          <a:effectLst/>
                          <a:latin typeface="Times New Roman" pitchFamily="18" charset="0"/>
                          <a:cs typeface="Times New Roman" pitchFamily="18" charset="0"/>
                        </a:rPr>
                        <a:t>mạng</a:t>
                      </a:r>
                      <a:r>
                        <a:rPr lang="en-US" sz="2800" b="0" i="0" dirty="0">
                          <a:solidFill>
                            <a:schemeClr val="tx1"/>
                          </a:solidFill>
                          <a:effectLst/>
                          <a:latin typeface="Times New Roman" pitchFamily="18" charset="0"/>
                          <a:cs typeface="Times New Roman" pitchFamily="18" charset="0"/>
                        </a:rPr>
                        <a:t> </a:t>
                      </a:r>
                      <a:r>
                        <a:rPr lang="en-US" sz="2800" b="0" i="0" dirty="0" err="1">
                          <a:solidFill>
                            <a:schemeClr val="tx1"/>
                          </a:solidFill>
                          <a:effectLst/>
                          <a:latin typeface="Times New Roman" pitchFamily="18" charset="0"/>
                          <a:cs typeface="Times New Roman" pitchFamily="18" charset="0"/>
                        </a:rPr>
                        <a:t>Việt</a:t>
                      </a:r>
                      <a:r>
                        <a:rPr lang="en-US" sz="2800" b="0" i="0" dirty="0">
                          <a:solidFill>
                            <a:schemeClr val="tx1"/>
                          </a:solidFill>
                          <a:effectLst/>
                          <a:latin typeface="Times New Roman" pitchFamily="18" charset="0"/>
                          <a:cs typeface="Times New Roman" pitchFamily="18" charset="0"/>
                        </a:rPr>
                        <a:t> Nam </a:t>
                      </a:r>
                      <a:r>
                        <a:rPr lang="en-US" sz="2800" b="0" i="0" dirty="0" err="1">
                          <a:solidFill>
                            <a:schemeClr val="tx1"/>
                          </a:solidFill>
                          <a:effectLst/>
                          <a:latin typeface="Times New Roman" pitchFamily="18" charset="0"/>
                          <a:cs typeface="Times New Roman" pitchFamily="18" charset="0"/>
                        </a:rPr>
                        <a:t>như</a:t>
                      </a:r>
                      <a:r>
                        <a:rPr lang="en-US" sz="2800" b="0" i="0" dirty="0">
                          <a:solidFill>
                            <a:schemeClr val="tx1"/>
                          </a:solidFill>
                          <a:effectLst/>
                          <a:latin typeface="Times New Roman" pitchFamily="18" charset="0"/>
                          <a:cs typeface="Times New Roman" pitchFamily="18" charset="0"/>
                        </a:rPr>
                        <a:t> </a:t>
                      </a:r>
                      <a:r>
                        <a:rPr lang="en-US" sz="2800" b="0" i="0" dirty="0" err="1">
                          <a:solidFill>
                            <a:schemeClr val="tx1"/>
                          </a:solidFill>
                          <a:effectLst/>
                          <a:latin typeface="Times New Roman" pitchFamily="18" charset="0"/>
                          <a:cs typeface="Times New Roman" pitchFamily="18" charset="0"/>
                        </a:rPr>
                        <a:t>thế</a:t>
                      </a:r>
                      <a:r>
                        <a:rPr lang="en-US" sz="2800" b="0" i="0" dirty="0">
                          <a:solidFill>
                            <a:schemeClr val="tx1"/>
                          </a:solidFill>
                          <a:effectLst/>
                          <a:latin typeface="Times New Roman" pitchFamily="18" charset="0"/>
                          <a:cs typeface="Times New Roman" pitchFamily="18" charset="0"/>
                        </a:rPr>
                        <a:t> </a:t>
                      </a:r>
                      <a:r>
                        <a:rPr lang="en-US" sz="2800" b="0" i="0" dirty="0" err="1">
                          <a:solidFill>
                            <a:schemeClr val="tx1"/>
                          </a:solidFill>
                          <a:effectLst/>
                          <a:latin typeface="Times New Roman" pitchFamily="18" charset="0"/>
                          <a:cs typeface="Times New Roman" pitchFamily="18" charset="0"/>
                        </a:rPr>
                        <a:t>nào</a:t>
                      </a:r>
                      <a:r>
                        <a:rPr lang="en-US" sz="2800" b="0" i="0" dirty="0">
                          <a:solidFill>
                            <a:schemeClr val="tx1"/>
                          </a:solidFill>
                          <a:effectLst/>
                          <a:latin typeface="Times New Roman" pitchFamily="18" charset="0"/>
                          <a:cs typeface="Times New Roman" pitchFamily="18" charset="0"/>
                        </a:rPr>
                        <a:t>?</a:t>
                      </a:r>
                      <a:r>
                        <a:rPr lang="en-US" sz="2800" b="0" i="0" dirty="0">
                          <a:solidFill>
                            <a:schemeClr val="tx1"/>
                          </a:solidFill>
                          <a:effectLst/>
                          <a:latin typeface="Arial" charset="0"/>
                        </a:rPr>
                        <a:t> </a:t>
                      </a:r>
                    </a:p>
                  </a:txBody>
                  <a:tcPr/>
                </a:tc>
                <a:tc>
                  <a:txBody>
                    <a:bodyPr/>
                    <a:lstStyle/>
                    <a:p>
                      <a:endParaRPr lang="en-US" sz="2800" b="0" i="0">
                        <a:solidFill>
                          <a:schemeClr val="tx1"/>
                        </a:solidFill>
                        <a:effectLst/>
                      </a:endParaRPr>
                    </a:p>
                  </a:txBody>
                  <a:tcPr/>
                </a:tc>
                <a:extLst>
                  <a:ext uri="{0D108BD9-81ED-4DB2-BD59-A6C34878D82A}">
                    <a16:rowId xmlns:a16="http://schemas.microsoft.com/office/drawing/2014/main" val="10001"/>
                  </a:ext>
                </a:extLst>
              </a:tr>
              <a:tr h="370840">
                <a:tc>
                  <a:txBody>
                    <a:bodyPr/>
                    <a:lstStyle/>
                    <a:p>
                      <a:pPr marL="0" marR="0" indent="0" algn="l" defTabSz="948184" rtl="0" eaLnBrk="1" fontAlgn="auto" latinLnBrk="0" hangingPunct="1">
                        <a:lnSpc>
                          <a:spcPct val="100000"/>
                        </a:lnSpc>
                        <a:spcBef>
                          <a:spcPts val="0"/>
                        </a:spcBef>
                        <a:spcAft>
                          <a:spcPts val="0"/>
                        </a:spcAft>
                        <a:buClrTx/>
                        <a:buSzTx/>
                        <a:buFontTx/>
                        <a:buNone/>
                        <a:tabLst/>
                        <a:defRPr/>
                      </a:pPr>
                      <a:r>
                        <a:rPr lang="en-US" sz="2800" b="0" i="0" dirty="0">
                          <a:solidFill>
                            <a:schemeClr val="tx1"/>
                          </a:solidFill>
                          <a:effectLst/>
                        </a:rPr>
                        <a:t>2.</a:t>
                      </a:r>
                      <a:r>
                        <a:rPr lang="en-US" sz="2800" b="0" i="0" dirty="0">
                          <a:solidFill>
                            <a:schemeClr val="tx1"/>
                          </a:solidFill>
                          <a:latin typeface=".VnTime" pitchFamily="34" charset="0"/>
                        </a:rPr>
                        <a:t> </a:t>
                      </a:r>
                      <a:r>
                        <a:rPr lang="en-US" sz="2800" b="0" i="0" dirty="0" err="1">
                          <a:solidFill>
                            <a:schemeClr val="tx1"/>
                          </a:solidFill>
                          <a:latin typeface=".VnTime" pitchFamily="34" charset="0"/>
                        </a:rPr>
                        <a:t>Sau</a:t>
                      </a:r>
                      <a:r>
                        <a:rPr lang="en-US" sz="2800" b="0" i="0" dirty="0">
                          <a:solidFill>
                            <a:schemeClr val="tx1"/>
                          </a:solidFill>
                          <a:latin typeface=".VnTime" pitchFamily="34" charset="0"/>
                        </a:rPr>
                        <a:t> </a:t>
                      </a:r>
                      <a:r>
                        <a:rPr lang="en-US" sz="2800" b="0" i="0" dirty="0" err="1">
                          <a:solidFill>
                            <a:schemeClr val="tx1"/>
                          </a:solidFill>
                          <a:latin typeface=".VnTime" pitchFamily="34" charset="0"/>
                        </a:rPr>
                        <a:t>chiÕn</a:t>
                      </a:r>
                      <a:r>
                        <a:rPr lang="en-US" sz="2800" b="0" i="0" dirty="0">
                          <a:solidFill>
                            <a:schemeClr val="tx1"/>
                          </a:solidFill>
                          <a:latin typeface=".VnTime" pitchFamily="34" charset="0"/>
                        </a:rPr>
                        <a:t> </a:t>
                      </a:r>
                      <a:r>
                        <a:rPr lang="en-US" sz="2800" b="0" i="0" dirty="0" err="1">
                          <a:solidFill>
                            <a:schemeClr val="tx1"/>
                          </a:solidFill>
                          <a:latin typeface=".VnTime" pitchFamily="34" charset="0"/>
                        </a:rPr>
                        <a:t>tranh</a:t>
                      </a:r>
                      <a:r>
                        <a:rPr lang="en-US" sz="2800" b="0" i="0" dirty="0">
                          <a:solidFill>
                            <a:schemeClr val="tx1"/>
                          </a:solidFill>
                          <a:latin typeface=".VnTime" pitchFamily="34" charset="0"/>
                        </a:rPr>
                        <a:t> </a:t>
                      </a:r>
                      <a:r>
                        <a:rPr lang="en-US" sz="2800" b="0" i="0" dirty="0" err="1">
                          <a:solidFill>
                            <a:schemeClr val="tx1"/>
                          </a:solidFill>
                          <a:latin typeface=".VnTime" pitchFamily="34" charset="0"/>
                        </a:rPr>
                        <a:t>thÕ</a:t>
                      </a:r>
                      <a:r>
                        <a:rPr lang="en-US" sz="2800" b="0" i="0" dirty="0">
                          <a:solidFill>
                            <a:schemeClr val="tx1"/>
                          </a:solidFill>
                          <a:latin typeface=".VnTime" pitchFamily="34" charset="0"/>
                        </a:rPr>
                        <a:t> </a:t>
                      </a:r>
                      <a:r>
                        <a:rPr lang="en-US" sz="2800" b="0" i="0" dirty="0" err="1">
                          <a:solidFill>
                            <a:schemeClr val="tx1"/>
                          </a:solidFill>
                          <a:latin typeface=".VnTime" pitchFamily="34" charset="0"/>
                        </a:rPr>
                        <a:t>giíi</a:t>
                      </a:r>
                      <a:r>
                        <a:rPr lang="en-US" sz="2800" b="0" i="0" dirty="0">
                          <a:solidFill>
                            <a:schemeClr val="tx1"/>
                          </a:solidFill>
                          <a:latin typeface=".VnTime" pitchFamily="34" charset="0"/>
                        </a:rPr>
                        <a:t> </a:t>
                      </a:r>
                      <a:r>
                        <a:rPr lang="en-US" sz="2800" b="0" i="0" dirty="0" err="1">
                          <a:solidFill>
                            <a:schemeClr val="tx1"/>
                          </a:solidFill>
                          <a:latin typeface=".VnTime" pitchFamily="34" charset="0"/>
                        </a:rPr>
                        <a:t>thø</a:t>
                      </a:r>
                      <a:r>
                        <a:rPr lang="en-US" sz="2800" b="0" i="0" dirty="0">
                          <a:solidFill>
                            <a:schemeClr val="tx1"/>
                          </a:solidFill>
                          <a:latin typeface=".VnTime" pitchFamily="34" charset="0"/>
                        </a:rPr>
                        <a:t> </a:t>
                      </a:r>
                      <a:r>
                        <a:rPr lang="en-US" sz="2800" b="0" i="0" dirty="0" err="1">
                          <a:solidFill>
                            <a:schemeClr val="tx1"/>
                          </a:solidFill>
                          <a:latin typeface=".VnTime" pitchFamily="34" charset="0"/>
                        </a:rPr>
                        <a:t>nhÊt</a:t>
                      </a:r>
                      <a:r>
                        <a:rPr lang="en-US" sz="2800" b="0" i="0" dirty="0">
                          <a:solidFill>
                            <a:schemeClr val="tx1"/>
                          </a:solidFill>
                          <a:latin typeface=".VnTime" pitchFamily="34" charset="0"/>
                        </a:rPr>
                        <a:t> </a:t>
                      </a:r>
                      <a:r>
                        <a:rPr lang="en-US" sz="2800" b="0" i="0" dirty="0" err="1">
                          <a:solidFill>
                            <a:schemeClr val="tx1"/>
                          </a:solidFill>
                          <a:latin typeface=".VnTime" pitchFamily="34" charset="0"/>
                        </a:rPr>
                        <a:t>phong</a:t>
                      </a:r>
                      <a:r>
                        <a:rPr lang="en-US" sz="2800" b="0" i="0" dirty="0">
                          <a:solidFill>
                            <a:schemeClr val="tx1"/>
                          </a:solidFill>
                          <a:latin typeface=".VnTime" pitchFamily="34" charset="0"/>
                        </a:rPr>
                        <a:t> </a:t>
                      </a:r>
                      <a:r>
                        <a:rPr lang="en-US" sz="2800" b="0" i="0" dirty="0" err="1">
                          <a:solidFill>
                            <a:schemeClr val="tx1"/>
                          </a:solidFill>
                          <a:latin typeface=".VnTime" pitchFamily="34" charset="0"/>
                        </a:rPr>
                        <a:t>trµo</a:t>
                      </a:r>
                      <a:r>
                        <a:rPr lang="en-US" sz="2800" b="0" i="0" dirty="0">
                          <a:solidFill>
                            <a:schemeClr val="tx1"/>
                          </a:solidFill>
                          <a:latin typeface=".VnTime" pitchFamily="34" charset="0"/>
                        </a:rPr>
                        <a:t> ®</a:t>
                      </a:r>
                      <a:r>
                        <a:rPr lang="en-US" sz="2800" b="0" i="0" dirty="0" err="1">
                          <a:solidFill>
                            <a:schemeClr val="tx1"/>
                          </a:solidFill>
                          <a:latin typeface=".VnTime" pitchFamily="34" charset="0"/>
                        </a:rPr>
                        <a:t>Êu</a:t>
                      </a:r>
                      <a:r>
                        <a:rPr lang="en-US" sz="2800" b="0" i="0" dirty="0">
                          <a:solidFill>
                            <a:schemeClr val="tx1"/>
                          </a:solidFill>
                          <a:latin typeface=".VnTime" pitchFamily="34" charset="0"/>
                        </a:rPr>
                        <a:t> </a:t>
                      </a:r>
                      <a:r>
                        <a:rPr lang="en-US" sz="2800" b="0" i="0" dirty="0" err="1">
                          <a:solidFill>
                            <a:schemeClr val="tx1"/>
                          </a:solidFill>
                          <a:latin typeface=".VnTime" pitchFamily="34" charset="0"/>
                        </a:rPr>
                        <a:t>tranh</a:t>
                      </a:r>
                      <a:r>
                        <a:rPr lang="en-US" sz="2800" b="0" i="0" dirty="0">
                          <a:solidFill>
                            <a:schemeClr val="tx1"/>
                          </a:solidFill>
                          <a:latin typeface=".VnTime" pitchFamily="34" charset="0"/>
                        </a:rPr>
                        <a:t> </a:t>
                      </a:r>
                      <a:r>
                        <a:rPr lang="en-US" sz="2800" b="0" i="0" dirty="0" err="1">
                          <a:solidFill>
                            <a:schemeClr val="tx1"/>
                          </a:solidFill>
                          <a:latin typeface=".VnTime" pitchFamily="34" charset="0"/>
                        </a:rPr>
                        <a:t>diÔn</a:t>
                      </a:r>
                      <a:r>
                        <a:rPr lang="en-US" sz="2800" b="0" i="0" dirty="0">
                          <a:solidFill>
                            <a:schemeClr val="tx1"/>
                          </a:solidFill>
                          <a:latin typeface=".VnTime" pitchFamily="34" charset="0"/>
                        </a:rPr>
                        <a:t> </a:t>
                      </a:r>
                      <a:r>
                        <a:rPr lang="en-US" sz="2800" b="0" i="0" dirty="0" err="1">
                          <a:solidFill>
                            <a:schemeClr val="tx1"/>
                          </a:solidFill>
                          <a:latin typeface=".VnTime" pitchFamily="34" charset="0"/>
                        </a:rPr>
                        <a:t>ra</a:t>
                      </a:r>
                      <a:r>
                        <a:rPr lang="en-US" sz="2800" b="0" i="0" dirty="0">
                          <a:solidFill>
                            <a:schemeClr val="tx1"/>
                          </a:solidFill>
                          <a:latin typeface=".VnTime" pitchFamily="34" charset="0"/>
                        </a:rPr>
                        <a:t> </a:t>
                      </a:r>
                      <a:r>
                        <a:rPr lang="en-US" sz="2800" b="0" i="0" dirty="0" err="1">
                          <a:solidFill>
                            <a:schemeClr val="tx1"/>
                          </a:solidFill>
                          <a:latin typeface=".VnTime" pitchFamily="34" charset="0"/>
                        </a:rPr>
                        <a:t>như</a:t>
                      </a:r>
                      <a:r>
                        <a:rPr lang="en-US" sz="2800" b="0" i="0" dirty="0">
                          <a:solidFill>
                            <a:schemeClr val="tx1"/>
                          </a:solidFill>
                          <a:latin typeface=".VnTime" pitchFamily="34" charset="0"/>
                        </a:rPr>
                        <a:t>­ </a:t>
                      </a:r>
                      <a:r>
                        <a:rPr lang="en-US" sz="2800" b="0" i="0" dirty="0" err="1">
                          <a:solidFill>
                            <a:schemeClr val="tx1"/>
                          </a:solidFill>
                          <a:latin typeface=".VnTime" pitchFamily="34" charset="0"/>
                        </a:rPr>
                        <a:t>thÕ</a:t>
                      </a:r>
                      <a:r>
                        <a:rPr lang="en-US" sz="2800" b="0" i="0" dirty="0">
                          <a:solidFill>
                            <a:schemeClr val="tx1"/>
                          </a:solidFill>
                          <a:latin typeface=".VnTime" pitchFamily="34" charset="0"/>
                        </a:rPr>
                        <a:t> </a:t>
                      </a:r>
                      <a:r>
                        <a:rPr lang="en-US" sz="2800" b="0" i="0" dirty="0" err="1">
                          <a:solidFill>
                            <a:schemeClr val="tx1"/>
                          </a:solidFill>
                          <a:latin typeface=".VnTime" pitchFamily="34" charset="0"/>
                        </a:rPr>
                        <a:t>nµo</a:t>
                      </a:r>
                      <a:r>
                        <a:rPr lang="en-US" sz="2800" b="0" i="0" dirty="0">
                          <a:solidFill>
                            <a:schemeClr val="tx1"/>
                          </a:solidFill>
                          <a:latin typeface=".VnTime" pitchFamily="34" charset="0"/>
                        </a:rPr>
                        <a:t>? </a:t>
                      </a:r>
                    </a:p>
                    <a:p>
                      <a:pPr marL="0" marR="0" indent="0" algn="l" defTabSz="948184" rtl="0" eaLnBrk="1" fontAlgn="auto" latinLnBrk="0" hangingPunct="1">
                        <a:lnSpc>
                          <a:spcPct val="100000"/>
                        </a:lnSpc>
                        <a:spcBef>
                          <a:spcPts val="0"/>
                        </a:spcBef>
                        <a:spcAft>
                          <a:spcPts val="0"/>
                        </a:spcAft>
                        <a:buClrTx/>
                        <a:buSzTx/>
                        <a:buFontTx/>
                        <a:buNone/>
                        <a:tabLst/>
                        <a:defRPr/>
                      </a:pPr>
                      <a:r>
                        <a:rPr lang="en-US" sz="2800" b="0" i="0" dirty="0">
                          <a:solidFill>
                            <a:schemeClr val="tx1"/>
                          </a:solidFill>
                          <a:effectLst/>
                        </a:rPr>
                        <a:t> </a:t>
                      </a:r>
                      <a:r>
                        <a:rPr lang="vi-VN" sz="2800" dirty="0">
                          <a:solidFill>
                            <a:srgbClr val="000000"/>
                          </a:solidFill>
                          <a:latin typeface="Times New Roman" pitchFamily="18" charset="0"/>
                          <a:cs typeface="Times New Roman" pitchFamily="18" charset="0"/>
                        </a:rPr>
                        <a:t>V</a:t>
                      </a:r>
                      <a:r>
                        <a:rPr lang="en-US" sz="2800" dirty="0">
                          <a:solidFill>
                            <a:srgbClr val="000000"/>
                          </a:solidFill>
                          <a:latin typeface="Times New Roman" pitchFamily="18" charset="0"/>
                          <a:cs typeface="Times New Roman" pitchFamily="18" charset="0"/>
                        </a:rPr>
                        <a:t>ì</a:t>
                      </a:r>
                      <a:r>
                        <a:rPr lang="vi-VN" sz="2800" dirty="0">
                          <a:solidFill>
                            <a:srgbClr val="000000"/>
                          </a:solidFill>
                          <a:latin typeface="Times New Roman" pitchFamily="18" charset="0"/>
                          <a:cs typeface="Times New Roman" pitchFamily="18" charset="0"/>
                        </a:rPr>
                        <a:t> sao thời k</a:t>
                      </a:r>
                      <a:r>
                        <a:rPr lang="en-US" sz="2800" dirty="0">
                          <a:solidFill>
                            <a:srgbClr val="000000"/>
                          </a:solidFill>
                          <a:latin typeface="Times New Roman" pitchFamily="18" charset="0"/>
                          <a:cs typeface="Times New Roman" pitchFamily="18" charset="0"/>
                        </a:rPr>
                        <a:t>ì</a:t>
                      </a:r>
                      <a:r>
                        <a:rPr lang="vi-VN" sz="2800" dirty="0">
                          <a:solidFill>
                            <a:srgbClr val="000000"/>
                          </a:solidFill>
                          <a:latin typeface="Times New Roman" pitchFamily="18" charset="0"/>
                          <a:cs typeface="Times New Roman" pitchFamily="18" charset="0"/>
                        </a:rPr>
                        <a:t> này giai cấp tư sản lại tham gia đấu tranh?</a:t>
                      </a:r>
                      <a:r>
                        <a:rPr lang="en-US" sz="2800" dirty="0">
                          <a:solidFill>
                            <a:srgbClr val="000000"/>
                          </a:solidFill>
                          <a:latin typeface="Times New Roman" pitchFamily="18" charset="0"/>
                          <a:cs typeface="Times New Roman" pitchFamily="18" charset="0"/>
                        </a:rPr>
                        <a:t> </a:t>
                      </a:r>
                      <a:r>
                        <a:rPr lang="vi-VN" sz="2800" b="0" i="0" dirty="0">
                          <a:solidFill>
                            <a:schemeClr val="tx1"/>
                          </a:solidFill>
                          <a:latin typeface="Times New Roman"/>
                          <a:ea typeface="Times New Roman"/>
                          <a:cs typeface="Times New Roman"/>
                        </a:rPr>
                        <a:t>Nêu những mục tiêu, hình thức đấu tranh của giai cấp tư sản?</a:t>
                      </a:r>
                      <a:r>
                        <a:rPr lang="en-US" sz="2800" b="0" i="0" dirty="0">
                          <a:solidFill>
                            <a:schemeClr val="tx1"/>
                          </a:solidFill>
                          <a:latin typeface="Times New Roman"/>
                          <a:ea typeface="Times New Roman"/>
                          <a:cs typeface="Times New Roman"/>
                        </a:rPr>
                        <a:t> P</a:t>
                      </a:r>
                      <a:r>
                        <a:rPr lang="vi-VN" sz="2800" b="0" i="0" dirty="0">
                          <a:solidFill>
                            <a:schemeClr val="tx1"/>
                          </a:solidFill>
                          <a:latin typeface="Times New Roman"/>
                          <a:ea typeface="Times New Roman"/>
                          <a:cs typeface="Times New Roman"/>
                        </a:rPr>
                        <a:t>hong trào dân tộc, dân chủ </a:t>
                      </a:r>
                      <a:r>
                        <a:rPr lang="en-US" sz="2800" b="0" i="0" dirty="0" err="1">
                          <a:solidFill>
                            <a:schemeClr val="tx1"/>
                          </a:solidFill>
                          <a:latin typeface="Times New Roman"/>
                          <a:ea typeface="Times New Roman"/>
                          <a:cs typeface="Times New Roman"/>
                        </a:rPr>
                        <a:t>công</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khai</a:t>
                      </a:r>
                      <a:r>
                        <a:rPr lang="en-US" sz="2800" b="0" i="0" dirty="0">
                          <a:solidFill>
                            <a:schemeClr val="tx1"/>
                          </a:solidFill>
                          <a:latin typeface="Times New Roman"/>
                          <a:ea typeface="Times New Roman"/>
                          <a:cs typeface="Times New Roman"/>
                        </a:rPr>
                        <a:t> </a:t>
                      </a:r>
                      <a:r>
                        <a:rPr lang="vi-VN" sz="2800" b="0" i="0" dirty="0">
                          <a:solidFill>
                            <a:schemeClr val="tx1"/>
                          </a:solidFill>
                          <a:latin typeface="Times New Roman"/>
                          <a:ea typeface="Times New Roman"/>
                          <a:cs typeface="Times New Roman"/>
                        </a:rPr>
                        <a:t>của giai cấp tư sản </a:t>
                      </a:r>
                      <a:r>
                        <a:rPr lang="en-US" sz="2800" b="0" i="0" dirty="0" err="1">
                          <a:solidFill>
                            <a:schemeClr val="tx1"/>
                          </a:solidFill>
                          <a:latin typeface="Times New Roman"/>
                          <a:ea typeface="Times New Roman"/>
                          <a:cs typeface="Times New Roman"/>
                        </a:rPr>
                        <a:t>có</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tính</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tích</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cực</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và</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hạn</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chế</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gì</a:t>
                      </a:r>
                      <a:r>
                        <a:rPr lang="vi-VN" sz="2800" b="0" i="0" dirty="0">
                          <a:solidFill>
                            <a:schemeClr val="tx1"/>
                          </a:solidFill>
                          <a:latin typeface="Times New Roman"/>
                          <a:ea typeface="Times New Roman"/>
                          <a:cs typeface="Times New Roman"/>
                        </a:rPr>
                        <a:t>?</a:t>
                      </a:r>
                      <a:endParaRPr lang="en-US" sz="2800" b="0" i="0" dirty="0">
                        <a:solidFill>
                          <a:schemeClr val="tx1"/>
                        </a:solidFill>
                        <a:latin typeface="Times New Roman"/>
                        <a:ea typeface="Calibri"/>
                        <a:cs typeface="Times New Roman"/>
                      </a:endParaRPr>
                    </a:p>
                  </a:txBody>
                  <a:tcPr/>
                </a:tc>
                <a:tc>
                  <a:txBody>
                    <a:bodyPr/>
                    <a:lstStyle/>
                    <a:p>
                      <a:endParaRPr lang="en-US" sz="2800" b="0" i="0">
                        <a:solidFill>
                          <a:schemeClr val="tx1"/>
                        </a:solidFill>
                        <a:effectLst/>
                      </a:endParaRPr>
                    </a:p>
                  </a:txBody>
                  <a:tcPr/>
                </a:tc>
                <a:extLst>
                  <a:ext uri="{0D108BD9-81ED-4DB2-BD59-A6C34878D82A}">
                    <a16:rowId xmlns:a16="http://schemas.microsoft.com/office/drawing/2014/main" val="10002"/>
                  </a:ext>
                </a:extLst>
              </a:tr>
              <a:tr h="370840">
                <a:tc>
                  <a:txBody>
                    <a:bodyPr/>
                    <a:lstStyle/>
                    <a:p>
                      <a:pPr marL="0" marR="0" indent="0" algn="l" defTabSz="948184" rtl="0" eaLnBrk="1" fontAlgn="auto" latinLnBrk="0" hangingPunct="1">
                        <a:lnSpc>
                          <a:spcPct val="100000"/>
                        </a:lnSpc>
                        <a:spcBef>
                          <a:spcPts val="0"/>
                        </a:spcBef>
                        <a:spcAft>
                          <a:spcPts val="0"/>
                        </a:spcAft>
                        <a:buClrTx/>
                        <a:buSzTx/>
                        <a:buFontTx/>
                        <a:buNone/>
                        <a:tabLst/>
                        <a:defRPr/>
                      </a:pPr>
                      <a:r>
                        <a:rPr lang="en-US" sz="2800" b="0" i="0" dirty="0">
                          <a:solidFill>
                            <a:schemeClr val="tx1"/>
                          </a:solidFill>
                          <a:effectLst/>
                        </a:rPr>
                        <a:t>3.</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Nêu</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các</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hình</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thức</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đấu</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tranh</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của</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tầng</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lớp</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tiểu</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tư</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sản</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trí</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thức</a:t>
                      </a:r>
                      <a:r>
                        <a:rPr lang="en-US" sz="2800" b="0" i="0" dirty="0">
                          <a:solidFill>
                            <a:schemeClr val="tx1"/>
                          </a:solidFill>
                          <a:latin typeface="Times New Roman" pitchFamily="18" charset="0"/>
                          <a:cs typeface="Times New Roman" pitchFamily="18" charset="0"/>
                        </a:rPr>
                        <a:t>?</a:t>
                      </a:r>
                    </a:p>
                    <a:p>
                      <a:pPr marL="0" marR="0" indent="0" algn="l" defTabSz="948184" rtl="0" eaLnBrk="1" fontAlgn="auto" latinLnBrk="0" hangingPunct="1">
                        <a:lnSpc>
                          <a:spcPct val="100000"/>
                        </a:lnSpc>
                        <a:spcBef>
                          <a:spcPts val="0"/>
                        </a:spcBef>
                        <a:spcAft>
                          <a:spcPts val="0"/>
                        </a:spcAft>
                        <a:buClrTx/>
                        <a:buSzTx/>
                        <a:buFontTx/>
                        <a:buNone/>
                        <a:tabLst/>
                        <a:defRPr/>
                      </a:pPr>
                      <a:r>
                        <a:rPr lang="en-US" sz="2800" b="0" i="0" dirty="0" err="1">
                          <a:solidFill>
                            <a:schemeClr val="tx1"/>
                          </a:solidFill>
                          <a:latin typeface="Times New Roman" pitchFamily="18" charset="0"/>
                          <a:cs typeface="Times New Roman" pitchFamily="18" charset="0"/>
                        </a:rPr>
                        <a:t>Phong</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trào</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đấu</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tranh</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của</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tầng</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lớp</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tiểu</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tư</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sản</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giai</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đoạn</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này</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có</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mặt</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tích</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cực</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và</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hạn</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chế</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gì</a:t>
                      </a:r>
                      <a:r>
                        <a:rPr lang="en-US" sz="2800" b="0" i="0" dirty="0">
                          <a:solidFill>
                            <a:schemeClr val="tx1"/>
                          </a:solidFill>
                          <a:latin typeface="Times New Roman" pitchFamily="18" charset="0"/>
                          <a:cs typeface="Times New Roman" pitchFamily="18" charset="0"/>
                        </a:rPr>
                        <a:t>?</a:t>
                      </a:r>
                    </a:p>
                  </a:txBody>
                  <a:tcPr/>
                </a:tc>
                <a:tc>
                  <a:txBody>
                    <a:bodyPr/>
                    <a:lstStyle/>
                    <a:p>
                      <a:endParaRPr lang="en-US" sz="2800" b="0" i="0">
                        <a:solidFill>
                          <a:schemeClr val="tx1"/>
                        </a:solidFill>
                        <a:effectLst/>
                      </a:endParaRPr>
                    </a:p>
                  </a:txBody>
                  <a:tcPr/>
                </a:tc>
                <a:extLst>
                  <a:ext uri="{0D108BD9-81ED-4DB2-BD59-A6C34878D82A}">
                    <a16:rowId xmlns:a16="http://schemas.microsoft.com/office/drawing/2014/main" val="10003"/>
                  </a:ext>
                </a:extLst>
              </a:tr>
              <a:tr h="370840">
                <a:tc>
                  <a:txBody>
                    <a:bodyPr/>
                    <a:lstStyle/>
                    <a:p>
                      <a:pPr marL="0" marR="0" indent="0" algn="l" defTabSz="948184" rtl="0" eaLnBrk="1" fontAlgn="auto" latinLnBrk="0" hangingPunct="1">
                        <a:lnSpc>
                          <a:spcPct val="100000"/>
                        </a:lnSpc>
                        <a:spcBef>
                          <a:spcPts val="0"/>
                        </a:spcBef>
                        <a:spcAft>
                          <a:spcPts val="0"/>
                        </a:spcAft>
                        <a:buClrTx/>
                        <a:buSzTx/>
                        <a:buFontTx/>
                        <a:buNone/>
                        <a:tabLst/>
                        <a:defRPr/>
                      </a:pPr>
                      <a:r>
                        <a:rPr lang="en-US" sz="2800" b="0" i="0" dirty="0">
                          <a:solidFill>
                            <a:schemeClr val="tx1"/>
                          </a:solidFill>
                          <a:latin typeface="Times New Roman" pitchFamily="18" charset="0"/>
                          <a:cs typeface="Times New Roman" pitchFamily="18" charset="0"/>
                        </a:rPr>
                        <a:t>4.</a:t>
                      </a:r>
                      <a:r>
                        <a:rPr lang="vi-VN" sz="2800" b="0" i="0" dirty="0">
                          <a:solidFill>
                            <a:schemeClr val="tx1"/>
                          </a:solidFill>
                          <a:latin typeface="Times New Roman" pitchFamily="18" charset="0"/>
                          <a:cs typeface="Times New Roman" pitchFamily="18" charset="0"/>
                        </a:rPr>
                        <a:t>ĐÁNH GIÁ CHUNG VỀ PHONG TRÀO YÊU NƯỚC THEO KHUYNH HƯỚNG DÂN CHỦ TƯ SẢN Ở VIỆT NAM</a:t>
                      </a:r>
                      <a:endParaRPr lang="en-US" sz="2800" b="0" i="0" dirty="0">
                        <a:solidFill>
                          <a:schemeClr val="tx1"/>
                        </a:solidFill>
                        <a:latin typeface="Times New Roman" pitchFamily="18" charset="0"/>
                        <a:cs typeface="Times New Roman" pitchFamily="18" charset="0"/>
                      </a:endParaRPr>
                    </a:p>
                  </a:txBody>
                  <a:tcPr/>
                </a:tc>
                <a:tc>
                  <a:txBody>
                    <a:bodyPr/>
                    <a:lstStyle/>
                    <a:p>
                      <a:endParaRPr lang="en-US" sz="2800" b="0" i="0">
                        <a:solidFill>
                          <a:schemeClr val="tx1"/>
                        </a:solidFill>
                        <a:effectLst/>
                      </a:endParaRPr>
                    </a:p>
                  </a:txBody>
                  <a:tcPr/>
                </a:tc>
                <a:extLst>
                  <a:ext uri="{0D108BD9-81ED-4DB2-BD59-A6C34878D82A}">
                    <a16:rowId xmlns:a16="http://schemas.microsoft.com/office/drawing/2014/main" val="10004"/>
                  </a:ext>
                </a:extLst>
              </a:tr>
              <a:tr h="370840">
                <a:tc>
                  <a:txBody>
                    <a:bodyPr/>
                    <a:lstStyle/>
                    <a:p>
                      <a:pPr marL="0" marR="0" indent="0" algn="l" defTabSz="948184" rtl="0" eaLnBrk="1" fontAlgn="auto" latinLnBrk="0" hangingPunct="1">
                        <a:lnSpc>
                          <a:spcPct val="100000"/>
                        </a:lnSpc>
                        <a:spcBef>
                          <a:spcPts val="0"/>
                        </a:spcBef>
                        <a:spcAft>
                          <a:spcPts val="0"/>
                        </a:spcAft>
                        <a:buClrTx/>
                        <a:buSzTx/>
                        <a:buFontTx/>
                        <a:buNone/>
                        <a:tabLst/>
                        <a:defRPr/>
                      </a:pPr>
                      <a:r>
                        <a:rPr lang="en-US" sz="2800" b="0" i="0" dirty="0">
                          <a:solidFill>
                            <a:schemeClr val="tx1"/>
                          </a:solidFill>
                          <a:latin typeface="Times New Roman"/>
                          <a:ea typeface="Times New Roman"/>
                          <a:cs typeface="Times New Roman"/>
                        </a:rPr>
                        <a:t>5. </a:t>
                      </a:r>
                      <a:r>
                        <a:rPr lang="en-US" sz="2800" b="0" i="0" dirty="0" err="1">
                          <a:solidFill>
                            <a:schemeClr val="tx1"/>
                          </a:solidFill>
                          <a:latin typeface="Times New Roman"/>
                          <a:ea typeface="Times New Roman"/>
                          <a:cs typeface="Times New Roman"/>
                        </a:rPr>
                        <a:t>Sau</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Chiến</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tranh</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thế</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giới</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thứ</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nhất</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phong</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trào</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đấu</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tranh</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của</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giai</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cấp</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công</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nhân</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Việt</a:t>
                      </a:r>
                      <a:r>
                        <a:rPr lang="en-US" sz="2800" b="0" i="0" dirty="0">
                          <a:solidFill>
                            <a:schemeClr val="tx1"/>
                          </a:solidFill>
                          <a:latin typeface="Times New Roman"/>
                          <a:ea typeface="Times New Roman"/>
                          <a:cs typeface="Times New Roman"/>
                        </a:rPr>
                        <a:t> Nam </a:t>
                      </a:r>
                      <a:r>
                        <a:rPr lang="en-US" sz="2800" b="0" i="0" dirty="0" err="1">
                          <a:solidFill>
                            <a:schemeClr val="tx1"/>
                          </a:solidFill>
                          <a:latin typeface="Times New Roman"/>
                          <a:ea typeface="Times New Roman"/>
                          <a:cs typeface="Times New Roman"/>
                        </a:rPr>
                        <a:t>như</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thế</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nào</a:t>
                      </a:r>
                      <a:r>
                        <a:rPr lang="en-US" sz="2800" b="0" i="0" dirty="0">
                          <a:solidFill>
                            <a:schemeClr val="tx1"/>
                          </a:solidFill>
                          <a:latin typeface="Times New Roman"/>
                          <a:ea typeface="Times New Roman"/>
                          <a:cs typeface="Times New Roman"/>
                        </a:rPr>
                        <a:t>?</a:t>
                      </a:r>
                      <a:endParaRPr lang="en-US" sz="2800" b="0" i="0" dirty="0">
                        <a:solidFill>
                          <a:schemeClr val="tx1"/>
                        </a:solidFill>
                        <a:latin typeface="Times New Roman"/>
                        <a:ea typeface="Calibri"/>
                        <a:cs typeface="Times New Roman"/>
                      </a:endParaRPr>
                    </a:p>
                    <a:p>
                      <a:pPr marL="0" marR="0" indent="0" algn="l" defTabSz="948184" rtl="0" eaLnBrk="1" fontAlgn="auto" latinLnBrk="0" hangingPunct="1">
                        <a:lnSpc>
                          <a:spcPct val="100000"/>
                        </a:lnSpc>
                        <a:spcBef>
                          <a:spcPts val="0"/>
                        </a:spcBef>
                        <a:spcAft>
                          <a:spcPts val="0"/>
                        </a:spcAft>
                        <a:buClrTx/>
                        <a:buSzTx/>
                        <a:buFontTx/>
                        <a:buNone/>
                        <a:tabLst/>
                        <a:defRPr/>
                      </a:pPr>
                      <a:r>
                        <a:rPr lang="en-US" sz="2800" b="0" i="0" dirty="0">
                          <a:solidFill>
                            <a:schemeClr val="tx1"/>
                          </a:solidFill>
                          <a:latin typeface="Times New Roman" pitchFamily="18" charset="0"/>
                          <a:cs typeface="Times New Roman" pitchFamily="18" charset="0"/>
                        </a:rPr>
                        <a:t>CUỘC BÃI CÔNG BA SON (8-1925) CÓ ĐIỂM GÌ MỚI TRONG PHONG TRÀO CÔNG NHÂN NƯỚC TA SAU CHIẾN TRANH THẾ GIỚI I ?</a:t>
                      </a:r>
                    </a:p>
                  </a:txBody>
                  <a:tcPr/>
                </a:tc>
                <a:tc>
                  <a:txBody>
                    <a:bodyPr/>
                    <a:lstStyle/>
                    <a:p>
                      <a:endParaRPr lang="en-US" sz="2800" b="0" i="0" dirty="0">
                        <a:solidFill>
                          <a:schemeClr val="tx1"/>
                        </a:solidFill>
                        <a:effectLst/>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1198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2000" r="3000" b="3000"/>
          </a:stretch>
        </a:blip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661160" y="637314"/>
            <a:ext cx="12435840" cy="968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720" tIns="67856" rIns="135720" bIns="67856">
            <a:spAutoFit/>
          </a:bodyPr>
          <a:lstStyle/>
          <a:p>
            <a:pPr algn="ctr" defTabSz="1357347" fontAlgn="base">
              <a:spcBef>
                <a:spcPct val="0"/>
              </a:spcBef>
              <a:spcAft>
                <a:spcPct val="0"/>
              </a:spcAft>
            </a:pPr>
            <a:r>
              <a:rPr lang="vi-VN" sz="2700" b="1" dirty="0">
                <a:solidFill>
                  <a:srgbClr val="000000"/>
                </a:solidFill>
                <a:latin typeface="Times New Roman" pitchFamily="18" charset="0"/>
                <a:cs typeface="Times New Roman" pitchFamily="18" charset="0"/>
              </a:rPr>
              <a:t> ĐÁNH GIÁ CHUNG VỀ PHONG TRÀO YÊU NƯỚC THEO KHUYNH HƯỚNG DÂN CHỦ TƯ SẢN Ở VIỆT NAM</a:t>
            </a:r>
            <a:endParaRPr lang="en-US" sz="2700" b="1" dirty="0">
              <a:solidFill>
                <a:srgbClr val="000000"/>
              </a:solidFill>
              <a:latin typeface="Times New Roman" pitchFamily="18" charset="0"/>
              <a:cs typeface="Times New Roman" pitchFamily="18" charset="0"/>
            </a:endParaRPr>
          </a:p>
        </p:txBody>
      </p:sp>
      <p:sp>
        <p:nvSpPr>
          <p:cNvPr id="7171" name="Rectangle 4"/>
          <p:cNvSpPr>
            <a:spLocks noChangeArrowheads="1"/>
          </p:cNvSpPr>
          <p:nvPr/>
        </p:nvSpPr>
        <p:spPr bwMode="auto">
          <a:xfrm>
            <a:off x="990600" y="2971769"/>
            <a:ext cx="13563600" cy="4569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5720" tIns="67856" rIns="135720" bIns="67856">
            <a:spAutoFit/>
          </a:bodyPr>
          <a:lstStyle/>
          <a:p>
            <a:pPr algn="just" defTabSz="1357347" fontAlgn="base">
              <a:spcBef>
                <a:spcPct val="0"/>
              </a:spcBef>
              <a:spcAft>
                <a:spcPct val="0"/>
              </a:spcAft>
            </a:pPr>
            <a:r>
              <a:rPr lang="vi-VN" sz="3200" b="1" dirty="0">
                <a:solidFill>
                  <a:srgbClr val="FF0000"/>
                </a:solidFill>
                <a:latin typeface="Times New Roman" pitchFamily="18" charset="0"/>
                <a:cs typeface="Times New Roman" pitchFamily="18" charset="0"/>
              </a:rPr>
              <a:t> Nguyên thất bại</a:t>
            </a:r>
          </a:p>
          <a:p>
            <a:pPr algn="just" defTabSz="1357347" fontAlgn="base">
              <a:spcBef>
                <a:spcPct val="0"/>
              </a:spcBef>
              <a:spcAft>
                <a:spcPct val="0"/>
              </a:spcAft>
            </a:pPr>
            <a:r>
              <a:rPr lang="vi-VN" sz="3200" dirty="0">
                <a:solidFill>
                  <a:srgbClr val="000000"/>
                </a:solidFill>
                <a:latin typeface="Times New Roman" pitchFamily="18" charset="0"/>
                <a:cs typeface="Times New Roman" pitchFamily="18" charset="0"/>
              </a:rPr>
              <a:t>	Khách quan: Hệ tư tưởng dân chủ tư sản mất tính hấp dẫn. Nhất là sau khi  Trung Quốc bị chia xẻ dưới ảnh hưởng của các nước đế quốc. Nhật trở thành đế quốc nô dịch các nước khác.</a:t>
            </a:r>
          </a:p>
          <a:p>
            <a:pPr algn="just" defTabSz="1357347" fontAlgn="base">
              <a:spcBef>
                <a:spcPct val="0"/>
              </a:spcBef>
              <a:spcAft>
                <a:spcPct val="0"/>
              </a:spcAft>
            </a:pPr>
            <a:r>
              <a:rPr lang="vi-VN" sz="3200" dirty="0">
                <a:solidFill>
                  <a:srgbClr val="000000"/>
                </a:solidFill>
                <a:latin typeface="Times New Roman" pitchFamily="18" charset="0"/>
                <a:cs typeface="Times New Roman" pitchFamily="18" charset="0"/>
              </a:rPr>
              <a:t>	Chủ quan:  Tư sản dân tộc Việt Nam non yếu về kinh tế, không có đường lối chính trị rõ ràng, tổ chức không chặt chẽ. Tiểu tư sản trí thức, do đời sống bấp bênh, dễ hoang mang, dao động, thiếu cơ sở trong quần chúng. Suy cho cùng  đường lối dân chủ tư sản  không phù hợp với yêu cầu khách quan của Cách mạng Việt Nam.	</a:t>
            </a:r>
          </a:p>
        </p:txBody>
      </p:sp>
      <p:sp>
        <p:nvSpPr>
          <p:cNvPr id="4" name="Rectangle 3"/>
          <p:cNvSpPr/>
          <p:nvPr/>
        </p:nvSpPr>
        <p:spPr>
          <a:xfrm>
            <a:off x="990600" y="1605348"/>
            <a:ext cx="13563600" cy="1224844"/>
          </a:xfrm>
          <a:prstGeom prst="rect">
            <a:avLst/>
          </a:prstGeom>
          <a:solidFill>
            <a:srgbClr val="FFCCCC"/>
          </a:solidFill>
        </p:spPr>
        <p:txBody>
          <a:bodyPr wrap="square" lIns="91336" tIns="45667" rIns="91336" bIns="45667">
            <a:spAutoFit/>
          </a:bodyPr>
          <a:lstStyle/>
          <a:p>
            <a:pPr algn="just">
              <a:lnSpc>
                <a:spcPct val="115000"/>
              </a:lnSpc>
            </a:pPr>
            <a:r>
              <a:rPr lang="en-US" sz="3200" dirty="0">
                <a:latin typeface="Times New Roman"/>
                <a:ea typeface="Times New Roman"/>
                <a:cs typeface="Times New Roman"/>
              </a:rPr>
              <a:t>Do </a:t>
            </a:r>
            <a:r>
              <a:rPr lang="en-US" sz="3200" dirty="0" err="1">
                <a:latin typeface="Times New Roman"/>
                <a:ea typeface="Times New Roman"/>
                <a:cs typeface="Times New Roman"/>
              </a:rPr>
              <a:t>còn</a:t>
            </a:r>
            <a:r>
              <a:rPr lang="en-US" sz="3200" dirty="0">
                <a:latin typeface="Times New Roman"/>
                <a:ea typeface="Times New Roman"/>
                <a:cs typeface="Times New Roman"/>
              </a:rPr>
              <a:t> </a:t>
            </a:r>
            <a:r>
              <a:rPr lang="en-US" sz="3200" dirty="0" err="1">
                <a:latin typeface="Times New Roman"/>
                <a:ea typeface="Times New Roman"/>
                <a:cs typeface="Times New Roman"/>
              </a:rPr>
              <a:t>nhiều</a:t>
            </a:r>
            <a:r>
              <a:rPr lang="en-US" sz="3200" dirty="0">
                <a:latin typeface="Times New Roman"/>
                <a:ea typeface="Times New Roman"/>
                <a:cs typeface="Times New Roman"/>
              </a:rPr>
              <a:t> </a:t>
            </a:r>
            <a:r>
              <a:rPr lang="en-US" sz="3200" dirty="0" err="1">
                <a:latin typeface="Times New Roman"/>
                <a:ea typeface="Times New Roman"/>
                <a:cs typeface="Times New Roman"/>
              </a:rPr>
              <a:t>hạn</a:t>
            </a:r>
            <a:r>
              <a:rPr lang="en-US" sz="3200" dirty="0">
                <a:latin typeface="Times New Roman"/>
                <a:ea typeface="Times New Roman"/>
                <a:cs typeface="Times New Roman"/>
              </a:rPr>
              <a:t> </a:t>
            </a:r>
            <a:r>
              <a:rPr lang="en-US" sz="3200" dirty="0" err="1">
                <a:latin typeface="Times New Roman"/>
                <a:ea typeface="Times New Roman"/>
                <a:cs typeface="Times New Roman"/>
              </a:rPr>
              <a:t>chế</a:t>
            </a:r>
            <a:r>
              <a:rPr lang="en-US" sz="3200" dirty="0">
                <a:latin typeface="Times New Roman"/>
                <a:ea typeface="Times New Roman"/>
                <a:cs typeface="Times New Roman"/>
              </a:rPr>
              <a:t> </a:t>
            </a:r>
            <a:r>
              <a:rPr lang="en-US" sz="3200" dirty="0" err="1">
                <a:latin typeface="Times New Roman"/>
                <a:ea typeface="Times New Roman"/>
                <a:cs typeface="Times New Roman"/>
              </a:rPr>
              <a:t>nên</a:t>
            </a:r>
            <a:r>
              <a:rPr lang="en-US" sz="3200" dirty="0">
                <a:latin typeface="Times New Roman"/>
                <a:ea typeface="Times New Roman"/>
                <a:cs typeface="Times New Roman"/>
              </a:rPr>
              <a:t> p</a:t>
            </a:r>
            <a:r>
              <a:rPr lang="vi-VN" sz="3200" dirty="0">
                <a:latin typeface="Times New Roman"/>
                <a:ea typeface="Times New Roman"/>
                <a:cs typeface="Times New Roman"/>
              </a:rPr>
              <a:t>hong trào dân tộc, dân chủ (1919 - 1925) diễn ra sôi nổi nhưng cũng nhanh chóng bị </a:t>
            </a:r>
            <a:r>
              <a:rPr lang="en-US" sz="3200" dirty="0" err="1">
                <a:latin typeface="Times New Roman"/>
                <a:ea typeface="Times New Roman"/>
                <a:cs typeface="Times New Roman"/>
              </a:rPr>
              <a:t>thực</a:t>
            </a:r>
            <a:r>
              <a:rPr lang="en-US" sz="3200" dirty="0">
                <a:latin typeface="Times New Roman"/>
                <a:ea typeface="Times New Roman"/>
                <a:cs typeface="Times New Roman"/>
              </a:rPr>
              <a:t> </a:t>
            </a:r>
            <a:r>
              <a:rPr lang="en-US" sz="3200" dirty="0" err="1">
                <a:latin typeface="Times New Roman"/>
                <a:ea typeface="Times New Roman"/>
                <a:cs typeface="Times New Roman"/>
              </a:rPr>
              <a:t>dân</a:t>
            </a:r>
            <a:r>
              <a:rPr lang="en-US" sz="3200" dirty="0">
                <a:latin typeface="Times New Roman"/>
                <a:ea typeface="Times New Roman"/>
                <a:cs typeface="Times New Roman"/>
              </a:rPr>
              <a:t> </a:t>
            </a:r>
            <a:r>
              <a:rPr lang="en-US" sz="3200" dirty="0" err="1">
                <a:latin typeface="Times New Roman"/>
                <a:ea typeface="Times New Roman"/>
                <a:cs typeface="Times New Roman"/>
              </a:rPr>
              <a:t>Pháp</a:t>
            </a:r>
            <a:r>
              <a:rPr lang="vi-VN" sz="3200" dirty="0">
                <a:latin typeface="Times New Roman"/>
                <a:ea typeface="Times New Roman"/>
                <a:cs typeface="Times New Roman"/>
              </a:rPr>
              <a:t> đàn áp.</a:t>
            </a:r>
            <a:endParaRPr lang="en-US" sz="3200" dirty="0">
              <a:latin typeface="Times New Roman"/>
              <a:ea typeface="Calibri"/>
              <a:cs typeface="Times New Roman"/>
            </a:endParaRPr>
          </a:p>
        </p:txBody>
      </p:sp>
    </p:spTree>
    <p:extLst>
      <p:ext uri="{BB962C8B-B14F-4D97-AF65-F5344CB8AC3E}">
        <p14:creationId xmlns:p14="http://schemas.microsoft.com/office/powerpoint/2010/main" val="414667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171"/>
                                        </p:tgtEl>
                                        <p:attrNameLst>
                                          <p:attrName>style.visibility</p:attrName>
                                        </p:attrNameLst>
                                      </p:cBhvr>
                                      <p:to>
                                        <p:strVal val="visible"/>
                                      </p:to>
                                    </p:set>
                                    <p:anim calcmode="lin" valueType="num">
                                      <p:cBhvr additive="base">
                                        <p:cTn id="12" dur="500" fill="hold"/>
                                        <p:tgtEl>
                                          <p:spTgt spid="7171"/>
                                        </p:tgtEl>
                                        <p:attrNameLst>
                                          <p:attrName>ppt_x</p:attrName>
                                        </p:attrNameLst>
                                      </p:cBhvr>
                                      <p:tavLst>
                                        <p:tav tm="0">
                                          <p:val>
                                            <p:strVal val="#ppt_x"/>
                                          </p:val>
                                        </p:tav>
                                        <p:tav tm="100000">
                                          <p:val>
                                            <p:strVal val="#ppt_x"/>
                                          </p:val>
                                        </p:tav>
                                      </p:tavLst>
                                    </p:anim>
                                    <p:anim calcmode="lin" valueType="num">
                                      <p:cBhvr additive="base">
                                        <p:cTn id="13"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9"/>
          <p:cNvSpPr txBox="1">
            <a:spLocks noChangeArrowheads="1"/>
          </p:cNvSpPr>
          <p:nvPr/>
        </p:nvSpPr>
        <p:spPr bwMode="auto">
          <a:xfrm>
            <a:off x="37383" y="7"/>
            <a:ext cx="15163799" cy="830914"/>
          </a:xfrm>
          <a:prstGeom prst="rect">
            <a:avLst/>
          </a:prstGeom>
          <a:solidFill>
            <a:srgbClr val="CCFFC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360" tIns="45679" rIns="91360" bIns="45679">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spcBef>
                <a:spcPct val="20000"/>
              </a:spcBef>
            </a:pPr>
            <a:r>
              <a:rPr lang="en-US" sz="4800" b="1" dirty="0">
                <a:solidFill>
                  <a:srgbClr val="FF0000"/>
                </a:solidFill>
                <a:latin typeface="Times New Roman" pitchFamily="18" charset="0"/>
                <a:cs typeface="Times New Roman" pitchFamily="18" charset="0"/>
              </a:rPr>
              <a:t>III. </a:t>
            </a:r>
            <a:r>
              <a:rPr lang="en-US" sz="4800" b="1" dirty="0" err="1">
                <a:solidFill>
                  <a:srgbClr val="FF0000"/>
                </a:solidFill>
                <a:latin typeface="Times New Roman" pitchFamily="18" charset="0"/>
                <a:cs typeface="Times New Roman" pitchFamily="18" charset="0"/>
              </a:rPr>
              <a:t>Phong</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trào</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công</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nhân</a:t>
            </a:r>
            <a:r>
              <a:rPr lang="en-US" sz="4800" b="1" dirty="0">
                <a:solidFill>
                  <a:srgbClr val="FF0000"/>
                </a:solidFill>
                <a:latin typeface="Times New Roman" pitchFamily="18" charset="0"/>
                <a:cs typeface="Times New Roman" pitchFamily="18" charset="0"/>
              </a:rPr>
              <a:t> (1919-1925</a:t>
            </a:r>
            <a:r>
              <a:rPr lang="en-US" sz="4800" b="1" u="sng" dirty="0">
                <a:solidFill>
                  <a:srgbClr val="FF0000"/>
                </a:solidFill>
                <a:latin typeface="Times New Roman" pitchFamily="18" charset="0"/>
                <a:cs typeface="Times New Roman" pitchFamily="18" charset="0"/>
              </a:rPr>
              <a:t>)</a:t>
            </a:r>
          </a:p>
        </p:txBody>
      </p:sp>
      <p:pic>
        <p:nvPicPr>
          <p:cNvPr id="4" name="Picture 8" descr="Hinh 100 SG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84" y="2867891"/>
            <a:ext cx="7430216" cy="441960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 name="Picture 9" descr="phong trao dan toc dan ch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2867891"/>
            <a:ext cx="8077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a:spLocks noChangeArrowheads="1"/>
          </p:cNvSpPr>
          <p:nvPr/>
        </p:nvSpPr>
        <p:spPr bwMode="auto">
          <a:xfrm>
            <a:off x="381000" y="7315200"/>
            <a:ext cx="14706600" cy="914400"/>
          </a:xfrm>
          <a:prstGeom prst="rect">
            <a:avLst/>
          </a:prstGeom>
          <a:solidFill>
            <a:srgbClr val="FFFF66"/>
          </a:solidFill>
          <a:ln w="9525">
            <a:solidFill>
              <a:srgbClr val="FFFF66"/>
            </a:solidFill>
            <a:miter lim="800000"/>
            <a:headEnd/>
            <a:tailEnd/>
          </a:ln>
        </p:spPr>
        <p:txBody>
          <a:bodyPr lIns="91360" tIns="45679" rIns="91360" bIns="45679"/>
          <a:lstStyle/>
          <a:p>
            <a:pPr algn="ctr"/>
            <a:r>
              <a:rPr lang="en-US" sz="3600" b="1" dirty="0" err="1">
                <a:solidFill>
                  <a:srgbClr val="0000FF"/>
                </a:solidFill>
                <a:latin typeface="Times New Roman"/>
              </a:rPr>
              <a:t>Hình</a:t>
            </a:r>
            <a:r>
              <a:rPr lang="en-US" sz="3600" b="1" dirty="0">
                <a:solidFill>
                  <a:srgbClr val="0000FF"/>
                </a:solidFill>
                <a:latin typeface="Times New Roman"/>
              </a:rPr>
              <a:t> </a:t>
            </a:r>
            <a:r>
              <a:rPr lang="en-US" sz="3600" b="1" dirty="0" err="1">
                <a:solidFill>
                  <a:srgbClr val="0000FF"/>
                </a:solidFill>
                <a:latin typeface="Times New Roman"/>
              </a:rPr>
              <a:t>ảnh</a:t>
            </a:r>
            <a:r>
              <a:rPr lang="en-US" sz="3600" b="1" dirty="0">
                <a:solidFill>
                  <a:srgbClr val="0000FF"/>
                </a:solidFill>
                <a:latin typeface="Times New Roman"/>
              </a:rPr>
              <a:t> </a:t>
            </a:r>
            <a:r>
              <a:rPr lang="en-US" sz="3600" b="1" dirty="0" err="1">
                <a:solidFill>
                  <a:srgbClr val="0000FF"/>
                </a:solidFill>
                <a:latin typeface="Times New Roman"/>
              </a:rPr>
              <a:t>công</a:t>
            </a:r>
            <a:r>
              <a:rPr lang="en-US" sz="3600" b="1" dirty="0">
                <a:solidFill>
                  <a:srgbClr val="0000FF"/>
                </a:solidFill>
                <a:latin typeface="Times New Roman"/>
              </a:rPr>
              <a:t> </a:t>
            </a:r>
            <a:r>
              <a:rPr lang="en-US" sz="3600" b="1" dirty="0" err="1">
                <a:solidFill>
                  <a:srgbClr val="0000FF"/>
                </a:solidFill>
                <a:latin typeface="Times New Roman"/>
              </a:rPr>
              <a:t>nhân</a:t>
            </a:r>
            <a:r>
              <a:rPr lang="en-US" sz="3600" b="1" dirty="0">
                <a:solidFill>
                  <a:srgbClr val="0000FF"/>
                </a:solidFill>
                <a:latin typeface="Times New Roman"/>
              </a:rPr>
              <a:t> </a:t>
            </a:r>
            <a:r>
              <a:rPr lang="en-US" sz="3600" b="1" dirty="0" err="1">
                <a:solidFill>
                  <a:srgbClr val="0000FF"/>
                </a:solidFill>
                <a:latin typeface="Times New Roman"/>
              </a:rPr>
              <a:t>Việt</a:t>
            </a:r>
            <a:r>
              <a:rPr lang="en-US" sz="3600" b="1" dirty="0">
                <a:solidFill>
                  <a:srgbClr val="0000FF"/>
                </a:solidFill>
                <a:latin typeface="Times New Roman"/>
              </a:rPr>
              <a:t> Nam </a:t>
            </a:r>
            <a:r>
              <a:rPr lang="en-US" sz="3600" b="1" dirty="0" err="1">
                <a:solidFill>
                  <a:srgbClr val="0000FF"/>
                </a:solidFill>
                <a:latin typeface="Times New Roman"/>
              </a:rPr>
              <a:t>thời</a:t>
            </a:r>
            <a:r>
              <a:rPr lang="en-US" sz="3600" b="1" dirty="0">
                <a:solidFill>
                  <a:srgbClr val="0000FF"/>
                </a:solidFill>
                <a:latin typeface="Times New Roman"/>
              </a:rPr>
              <a:t> </a:t>
            </a:r>
            <a:r>
              <a:rPr lang="en-US" sz="3600" b="1" dirty="0" err="1">
                <a:solidFill>
                  <a:srgbClr val="0000FF"/>
                </a:solidFill>
                <a:latin typeface="Times New Roman"/>
              </a:rPr>
              <a:t>kì</a:t>
            </a:r>
            <a:r>
              <a:rPr lang="en-US" sz="3600" b="1" dirty="0">
                <a:solidFill>
                  <a:srgbClr val="0000FF"/>
                </a:solidFill>
                <a:latin typeface="Times New Roman"/>
              </a:rPr>
              <a:t> </a:t>
            </a:r>
            <a:r>
              <a:rPr lang="en-US" sz="3600" b="1" dirty="0" err="1">
                <a:solidFill>
                  <a:srgbClr val="0000FF"/>
                </a:solidFill>
                <a:latin typeface="Times New Roman"/>
              </a:rPr>
              <a:t>Pháp</a:t>
            </a:r>
            <a:r>
              <a:rPr lang="en-US" sz="3600" b="1" dirty="0">
                <a:solidFill>
                  <a:srgbClr val="0000FF"/>
                </a:solidFill>
                <a:latin typeface="Times New Roman"/>
              </a:rPr>
              <a:t> </a:t>
            </a:r>
            <a:r>
              <a:rPr lang="en-US" sz="3600" b="1" dirty="0" err="1">
                <a:solidFill>
                  <a:srgbClr val="0000FF"/>
                </a:solidFill>
                <a:latin typeface="Times New Roman"/>
              </a:rPr>
              <a:t>thuộc</a:t>
            </a:r>
            <a:endParaRPr lang="en-US" sz="3600" b="1" dirty="0">
              <a:solidFill>
                <a:srgbClr val="0000FF"/>
              </a:solidFill>
              <a:latin typeface="Times New Roman"/>
            </a:endParaRPr>
          </a:p>
        </p:txBody>
      </p:sp>
    </p:spTree>
    <p:extLst>
      <p:ext uri="{BB962C8B-B14F-4D97-AF65-F5344CB8AC3E}">
        <p14:creationId xmlns:p14="http://schemas.microsoft.com/office/powerpoint/2010/main" val="86100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ext Box 39"/>
          <p:cNvSpPr txBox="1">
            <a:spLocks noChangeArrowheads="1"/>
          </p:cNvSpPr>
          <p:nvPr/>
        </p:nvSpPr>
        <p:spPr bwMode="auto">
          <a:xfrm>
            <a:off x="37383" y="7"/>
            <a:ext cx="15163799" cy="83091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91360" tIns="45679" rIns="91360" bIns="45679">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spcBef>
                <a:spcPct val="20000"/>
              </a:spcBef>
            </a:pPr>
            <a:r>
              <a:rPr lang="en-US" sz="4800" b="1" dirty="0">
                <a:solidFill>
                  <a:srgbClr val="FF0000"/>
                </a:solidFill>
                <a:latin typeface="Times New Roman" pitchFamily="18" charset="0"/>
                <a:cs typeface="Times New Roman" pitchFamily="18" charset="0"/>
              </a:rPr>
              <a:t>III. </a:t>
            </a:r>
            <a:r>
              <a:rPr lang="en-US" sz="4800" b="1" dirty="0" err="1">
                <a:solidFill>
                  <a:srgbClr val="FF0000"/>
                </a:solidFill>
                <a:latin typeface="Times New Roman" pitchFamily="18" charset="0"/>
                <a:cs typeface="Times New Roman" pitchFamily="18" charset="0"/>
              </a:rPr>
              <a:t>Phong</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trào</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công</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nhân</a:t>
            </a:r>
            <a:r>
              <a:rPr lang="en-US" sz="4800" b="1" dirty="0">
                <a:solidFill>
                  <a:srgbClr val="FF0000"/>
                </a:solidFill>
                <a:latin typeface="Times New Roman" pitchFamily="18" charset="0"/>
                <a:cs typeface="Times New Roman" pitchFamily="18" charset="0"/>
              </a:rPr>
              <a:t> (1919-1925</a:t>
            </a:r>
            <a:r>
              <a:rPr lang="en-US" sz="4800" b="1" u="sng" dirty="0">
                <a:solidFill>
                  <a:srgbClr val="FF0000"/>
                </a:solidFill>
                <a:latin typeface="Times New Roman" pitchFamily="18" charset="0"/>
                <a:cs typeface="Times New Roman" pitchFamily="18" charset="0"/>
              </a:rPr>
              <a:t>)</a:t>
            </a:r>
          </a:p>
        </p:txBody>
      </p:sp>
      <p:sp>
        <p:nvSpPr>
          <p:cNvPr id="3" name="Rectangle 6"/>
          <p:cNvSpPr txBox="1">
            <a:spLocks noChangeArrowheads="1"/>
          </p:cNvSpPr>
          <p:nvPr/>
        </p:nvSpPr>
        <p:spPr>
          <a:xfrm>
            <a:off x="23005" y="1143000"/>
            <a:ext cx="15087600" cy="1447800"/>
          </a:xfrm>
          <a:prstGeom prst="rect">
            <a:avLst/>
          </a:prstGeom>
        </p:spPr>
        <p:txBody>
          <a:bodyPr lIns="91360" tIns="45679" rIns="91360" bIns="45679"/>
          <a:lstStyle>
            <a:lvl1pPr marL="509447" indent="-509447" algn="l" rtl="0" eaLnBrk="0" fontAlgn="base" hangingPunct="0">
              <a:spcBef>
                <a:spcPct val="20000"/>
              </a:spcBef>
              <a:spcAft>
                <a:spcPct val="0"/>
              </a:spcAft>
              <a:buChar char="•"/>
              <a:defRPr sz="4800">
                <a:solidFill>
                  <a:schemeClr val="tx1"/>
                </a:solidFill>
                <a:latin typeface="+mn-lt"/>
                <a:ea typeface="+mn-ea"/>
                <a:cs typeface="+mn-cs"/>
              </a:defRPr>
            </a:lvl1pPr>
            <a:lvl2pPr marL="1103801" indent="-424539" algn="l" rtl="0" eaLnBrk="0" fontAlgn="base" hangingPunct="0">
              <a:spcBef>
                <a:spcPct val="20000"/>
              </a:spcBef>
              <a:spcAft>
                <a:spcPct val="0"/>
              </a:spcAft>
              <a:buChar char="–"/>
              <a:defRPr sz="4200">
                <a:solidFill>
                  <a:schemeClr val="tx1"/>
                </a:solidFill>
                <a:latin typeface="+mn-lt"/>
              </a:defRPr>
            </a:lvl2pPr>
            <a:lvl3pPr marL="1698155" indent="-339631" algn="l" rtl="0" eaLnBrk="0" fontAlgn="base" hangingPunct="0">
              <a:spcBef>
                <a:spcPct val="20000"/>
              </a:spcBef>
              <a:spcAft>
                <a:spcPct val="0"/>
              </a:spcAft>
              <a:buChar char="•"/>
              <a:defRPr sz="3600">
                <a:solidFill>
                  <a:schemeClr val="tx1"/>
                </a:solidFill>
                <a:latin typeface="+mn-lt"/>
              </a:defRPr>
            </a:lvl3pPr>
            <a:lvl4pPr marL="2377417" indent="-339631" algn="l" rtl="0" eaLnBrk="0" fontAlgn="base" hangingPunct="0">
              <a:spcBef>
                <a:spcPct val="20000"/>
              </a:spcBef>
              <a:spcAft>
                <a:spcPct val="0"/>
              </a:spcAft>
              <a:buChar char="–"/>
              <a:defRPr sz="3000">
                <a:solidFill>
                  <a:schemeClr val="tx1"/>
                </a:solidFill>
                <a:latin typeface="+mn-lt"/>
              </a:defRPr>
            </a:lvl4pPr>
            <a:lvl5pPr marL="3056679" indent="-339631" algn="l" rtl="0" eaLnBrk="0" fontAlgn="base" hangingPunct="0">
              <a:spcBef>
                <a:spcPct val="20000"/>
              </a:spcBef>
              <a:spcAft>
                <a:spcPct val="0"/>
              </a:spcAft>
              <a:buChar char="»"/>
              <a:defRPr sz="3000">
                <a:solidFill>
                  <a:schemeClr val="tx1"/>
                </a:solidFill>
                <a:latin typeface="+mn-lt"/>
              </a:defRPr>
            </a:lvl5pPr>
            <a:lvl6pPr marL="3735941" indent="-339631" algn="l" rtl="0" fontAlgn="base">
              <a:spcBef>
                <a:spcPct val="20000"/>
              </a:spcBef>
              <a:spcAft>
                <a:spcPct val="0"/>
              </a:spcAft>
              <a:buChar char="»"/>
              <a:defRPr sz="3000">
                <a:solidFill>
                  <a:schemeClr val="tx1"/>
                </a:solidFill>
                <a:latin typeface="+mn-lt"/>
              </a:defRPr>
            </a:lvl6pPr>
            <a:lvl7pPr marL="4415203" indent="-339631" algn="l" rtl="0" fontAlgn="base">
              <a:spcBef>
                <a:spcPct val="20000"/>
              </a:spcBef>
              <a:spcAft>
                <a:spcPct val="0"/>
              </a:spcAft>
              <a:buChar char="»"/>
              <a:defRPr sz="3000">
                <a:solidFill>
                  <a:schemeClr val="tx1"/>
                </a:solidFill>
                <a:latin typeface="+mn-lt"/>
              </a:defRPr>
            </a:lvl7pPr>
            <a:lvl8pPr marL="5094465" indent="-339631" algn="l" rtl="0" fontAlgn="base">
              <a:spcBef>
                <a:spcPct val="20000"/>
              </a:spcBef>
              <a:spcAft>
                <a:spcPct val="0"/>
              </a:spcAft>
              <a:buChar char="»"/>
              <a:defRPr sz="3000">
                <a:solidFill>
                  <a:schemeClr val="tx1"/>
                </a:solidFill>
                <a:latin typeface="+mn-lt"/>
              </a:defRPr>
            </a:lvl8pPr>
            <a:lvl9pPr marL="5773727" indent="-339631" algn="l" rtl="0" fontAlgn="base">
              <a:spcBef>
                <a:spcPct val="20000"/>
              </a:spcBef>
              <a:spcAft>
                <a:spcPct val="0"/>
              </a:spcAft>
              <a:buChar char="»"/>
              <a:defRPr sz="3000">
                <a:solidFill>
                  <a:schemeClr val="tx1"/>
                </a:solidFill>
                <a:latin typeface="+mn-lt"/>
              </a:defRPr>
            </a:lvl9pPr>
          </a:lstStyle>
          <a:p>
            <a:pPr marL="0" indent="0">
              <a:buNone/>
            </a:pPr>
            <a:r>
              <a:rPr lang="vi-VN" sz="3600" dirty="0">
                <a:latin typeface="Times New Roman"/>
              </a:rPr>
              <a:t>- Sau chiến tranh thế giới thứ nhất, phong trào công nhân còn lẻ tẻ, nhưng ý thức giai cấp nâng cao.</a:t>
            </a:r>
          </a:p>
        </p:txBody>
      </p:sp>
      <p:sp>
        <p:nvSpPr>
          <p:cNvPr id="4" name="Rectangle 8"/>
          <p:cNvSpPr>
            <a:spLocks noChangeArrowheads="1"/>
          </p:cNvSpPr>
          <p:nvPr/>
        </p:nvSpPr>
        <p:spPr bwMode="auto">
          <a:xfrm>
            <a:off x="0" y="2362200"/>
            <a:ext cx="1516379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0" tIns="45679" rIns="91360" bIns="45679"/>
          <a:lstStyle/>
          <a:p>
            <a:r>
              <a:rPr lang="en-US" sz="3600" dirty="0">
                <a:latin typeface=".VnTime" pitchFamily="34" charset="0"/>
              </a:rPr>
              <a:t>  </a:t>
            </a:r>
            <a:r>
              <a:rPr lang="en-US" sz="3600" dirty="0">
                <a:solidFill>
                  <a:srgbClr val="0066FF"/>
                </a:solidFill>
                <a:latin typeface="Times New Roman"/>
              </a:rPr>
              <a:t>- </a:t>
            </a:r>
            <a:r>
              <a:rPr lang="vi-VN" sz="3600" dirty="0">
                <a:solidFill>
                  <a:srgbClr val="0066FF"/>
                </a:solidFill>
                <a:latin typeface="Times New Roman"/>
              </a:rPr>
              <a:t> Từ năm 1920, công nhân Sài Gòn – Chợ Lớn đã thành lập công hội  </a:t>
            </a:r>
            <a:r>
              <a:rPr lang="vi-VN" sz="3600" i="1" dirty="0">
                <a:solidFill>
                  <a:srgbClr val="CC00FF"/>
                </a:solidFill>
                <a:latin typeface="Times New Roman"/>
              </a:rPr>
              <a:t>(do Tôn Đức Thắng đứng đầu).</a:t>
            </a:r>
          </a:p>
        </p:txBody>
      </p:sp>
      <p:pic>
        <p:nvPicPr>
          <p:cNvPr id="5" name="Picture 4" descr="1k2ws165069be6798f1c648848b9431a03b75d112km12390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71894"/>
            <a:ext cx="3886200" cy="4419600"/>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038600" y="4953001"/>
            <a:ext cx="11353800" cy="2862239"/>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lIns="91360" tIns="45679" rIns="91360" bIns="45679">
            <a:spAutoFit/>
          </a:bodyPr>
          <a:lstStyle/>
          <a:p>
            <a:pPr algn="just" defTabSz="913607"/>
            <a:r>
              <a:rPr lang="pt-BR" sz="3600" b="1" kern="0" dirty="0">
                <a:latin typeface="Times New Roman" pitchFamily="18" charset="0"/>
                <a:cs typeface="Times New Roman" pitchFamily="18" charset="0"/>
              </a:rPr>
              <a:t>1920</a:t>
            </a:r>
            <a:r>
              <a:rPr lang="pt-BR" sz="3600" kern="0" dirty="0">
                <a:latin typeface="Times New Roman" pitchFamily="18" charset="0"/>
                <a:cs typeface="Times New Roman" pitchFamily="18" charset="0"/>
              </a:rPr>
              <a:t>, </a:t>
            </a:r>
            <a:r>
              <a:rPr lang="pt-BR" sz="3600" dirty="0">
                <a:latin typeface="Times New Roman" pitchFamily="18" charset="0"/>
                <a:cs typeface="Times New Roman" pitchFamily="18" charset="0"/>
              </a:rPr>
              <a:t>Tôn Đức Thắng đến Sài Gòn tích cực tham gia hoạt động nghiệp đoàn và trở thành người tổ chức và lãnh đạo </a:t>
            </a:r>
            <a:r>
              <a:rPr lang="pt-BR" sz="3600" i="1" dirty="0">
                <a:latin typeface="Times New Roman" pitchFamily="18" charset="0"/>
                <a:cs typeface="Times New Roman" pitchFamily="18" charset="0"/>
              </a:rPr>
              <a:t>Công hội bí mật - </a:t>
            </a:r>
            <a:r>
              <a:rPr lang="pt-BR" sz="3600" i="1" kern="0" dirty="0">
                <a:latin typeface="Times New Roman" pitchFamily="18" charset="0"/>
                <a:cs typeface="Times New Roman" pitchFamily="18" charset="0"/>
              </a:rPr>
              <a:t>Công hội đầu tiên của giai cấp công nhân Việt Nam. </a:t>
            </a:r>
            <a:r>
              <a:rPr lang="pt-BR" sz="3600" kern="0" dirty="0">
                <a:latin typeface="Times New Roman" pitchFamily="18" charset="0"/>
                <a:cs typeface="Times New Roman" pitchFamily="18" charset="0"/>
              </a:rPr>
              <a:t>Tôn Đức Thắng cùng Công hội của mình lãnh đạo các cuộc bãi công của công nhân ở Sài Gòn-Chợ Lớn</a:t>
            </a:r>
            <a:r>
              <a:rPr lang="en-US" sz="3600" kern="0" dirty="0">
                <a:latin typeface="Times New Roman" pitchFamily="18" charset="0"/>
                <a:cs typeface="Times New Roman" pitchFamily="18" charset="0"/>
              </a:rPr>
              <a:t> </a:t>
            </a:r>
          </a:p>
        </p:txBody>
      </p:sp>
    </p:spTree>
    <p:extLst>
      <p:ext uri="{BB962C8B-B14F-4D97-AF65-F5344CB8AC3E}">
        <p14:creationId xmlns:p14="http://schemas.microsoft.com/office/powerpoint/2010/main" val="124613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i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txBox="1">
            <a:spLocks noGrp="1"/>
          </p:cNvSpPr>
          <p:nvPr/>
        </p:nvSpPr>
        <p:spPr bwMode="auto">
          <a:xfrm>
            <a:off x="777240" y="7498080"/>
            <a:ext cx="3627120" cy="548640"/>
          </a:xfrm>
          <a:prstGeom prst="rect">
            <a:avLst/>
          </a:prstGeom>
          <a:noFill/>
        </p:spPr>
        <p:txBody>
          <a:bodyPr lIns="135852" tIns="67926" rIns="135852" bIns="67926"/>
          <a:lstStyle/>
          <a:p>
            <a:pPr>
              <a:defRPr/>
            </a:pPr>
            <a:fld id="{F15D816C-01AA-4446-AD78-F913E02C3B82}" type="datetime1">
              <a:rPr lang="vi-VN" sz="1500">
                <a:effectLst>
                  <a:outerShdw blurRad="38100" dist="38100" dir="2700000" algn="tl">
                    <a:srgbClr val="000000"/>
                  </a:outerShdw>
                </a:effectLst>
                <a:latin typeface="Arial" charset="0"/>
              </a:rPr>
              <a:pPr>
                <a:defRPr/>
              </a:pPr>
              <a:t>30/01/2023</a:t>
            </a:fld>
            <a:endParaRPr lang="en-US" sz="1500">
              <a:effectLst>
                <a:outerShdw blurRad="38100" dist="38100" dir="2700000" algn="tl">
                  <a:srgbClr val="000000"/>
                </a:outerShdw>
              </a:effectLst>
              <a:latin typeface="Arial" charset="0"/>
            </a:endParaRPr>
          </a:p>
        </p:txBody>
      </p:sp>
      <p:pic>
        <p:nvPicPr>
          <p:cNvPr id="6" name="Picture 4" descr="1k2ws165069be6798f1c648848b9431a03b75d112km12390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47460" cy="822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6347460" y="1"/>
            <a:ext cx="9197340" cy="733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852" tIns="67926" rIns="135852" bIns="67926">
            <a:spAutoFit/>
          </a:bodyPr>
          <a:lstStyle/>
          <a:p>
            <a:pPr algn="just">
              <a:spcBef>
                <a:spcPct val="50000"/>
              </a:spcBef>
            </a:pPr>
            <a:r>
              <a:rPr lang="pt-BR" sz="2400" dirty="0">
                <a:latin typeface="Arial" charset="0"/>
              </a:rPr>
              <a:t>-</a:t>
            </a:r>
            <a:r>
              <a:rPr lang="en-US" sz="2400" dirty="0" err="1">
                <a:latin typeface="Arial" charset="0"/>
              </a:rPr>
              <a:t>Quê</a:t>
            </a:r>
            <a:r>
              <a:rPr lang="en-US" sz="2400" dirty="0">
                <a:latin typeface="Arial" charset="0"/>
              </a:rPr>
              <a:t> </a:t>
            </a:r>
            <a:r>
              <a:rPr lang="en-US" sz="2400" dirty="0" err="1">
                <a:latin typeface="Arial" charset="0"/>
              </a:rPr>
              <a:t>hương</a:t>
            </a:r>
            <a:r>
              <a:rPr lang="en-US" sz="2400" dirty="0">
                <a:latin typeface="Arial" charset="0"/>
              </a:rPr>
              <a:t> </a:t>
            </a:r>
            <a:r>
              <a:rPr lang="en-US" sz="2400" dirty="0" err="1">
                <a:latin typeface="Arial" charset="0"/>
              </a:rPr>
              <a:t>đồng</a:t>
            </a:r>
            <a:r>
              <a:rPr lang="en-US" sz="2400" dirty="0">
                <a:latin typeface="Arial" charset="0"/>
              </a:rPr>
              <a:t> </a:t>
            </a:r>
            <a:r>
              <a:rPr lang="en-US" sz="2400" dirty="0" err="1">
                <a:latin typeface="Arial" charset="0"/>
              </a:rPr>
              <a:t>chí</a:t>
            </a:r>
            <a:r>
              <a:rPr lang="en-US" sz="2400" dirty="0">
                <a:latin typeface="Arial" charset="0"/>
              </a:rPr>
              <a:t> </a:t>
            </a:r>
            <a:r>
              <a:rPr lang="en-US" sz="2400" dirty="0" err="1">
                <a:latin typeface="Arial" charset="0"/>
              </a:rPr>
              <a:t>Tôn</a:t>
            </a:r>
            <a:r>
              <a:rPr lang="en-US" sz="2400" dirty="0">
                <a:latin typeface="Arial" charset="0"/>
              </a:rPr>
              <a:t> </a:t>
            </a:r>
            <a:r>
              <a:rPr lang="en-US" sz="2400" dirty="0" err="1">
                <a:latin typeface="Arial" charset="0"/>
              </a:rPr>
              <a:t>Đức</a:t>
            </a:r>
            <a:r>
              <a:rPr lang="en-US" sz="2400" dirty="0">
                <a:latin typeface="Arial" charset="0"/>
              </a:rPr>
              <a:t> </a:t>
            </a:r>
            <a:r>
              <a:rPr lang="en-US" sz="2400" dirty="0" err="1">
                <a:latin typeface="Arial" charset="0"/>
              </a:rPr>
              <a:t>Thắng</a:t>
            </a:r>
            <a:r>
              <a:rPr lang="en-US" sz="2400" dirty="0">
                <a:latin typeface="Arial" charset="0"/>
              </a:rPr>
              <a:t> </a:t>
            </a:r>
            <a:r>
              <a:rPr lang="en-US" sz="2400" dirty="0" err="1">
                <a:latin typeface="Arial" charset="0"/>
              </a:rPr>
              <a:t>là</a:t>
            </a:r>
            <a:r>
              <a:rPr lang="en-US" sz="2400" dirty="0">
                <a:latin typeface="Arial" charset="0"/>
              </a:rPr>
              <a:t> </a:t>
            </a:r>
            <a:r>
              <a:rPr lang="en-US" sz="2400" dirty="0" err="1">
                <a:latin typeface="Arial" charset="0"/>
              </a:rPr>
              <a:t>Cù</a:t>
            </a:r>
            <a:r>
              <a:rPr lang="en-US" sz="2400" dirty="0">
                <a:latin typeface="Arial" charset="0"/>
              </a:rPr>
              <a:t> Lao </a:t>
            </a:r>
            <a:r>
              <a:rPr lang="en-US" sz="2400" dirty="0" err="1">
                <a:latin typeface="Arial" charset="0"/>
              </a:rPr>
              <a:t>Ông</a:t>
            </a:r>
            <a:r>
              <a:rPr lang="en-US" sz="2400" dirty="0">
                <a:latin typeface="Arial" charset="0"/>
              </a:rPr>
              <a:t> </a:t>
            </a:r>
            <a:r>
              <a:rPr lang="en-US" sz="2400" dirty="0" err="1">
                <a:latin typeface="Arial" charset="0"/>
              </a:rPr>
              <a:t>Hổ</a:t>
            </a:r>
            <a:r>
              <a:rPr lang="en-US" sz="2400" dirty="0">
                <a:latin typeface="Arial" charset="0"/>
              </a:rPr>
              <a:t>, </a:t>
            </a:r>
            <a:r>
              <a:rPr lang="en-US" sz="2400" dirty="0" err="1">
                <a:latin typeface="Arial" charset="0"/>
              </a:rPr>
              <a:t>Mỹ</a:t>
            </a:r>
            <a:r>
              <a:rPr lang="en-US" sz="2400" dirty="0">
                <a:latin typeface="Arial" charset="0"/>
              </a:rPr>
              <a:t> </a:t>
            </a:r>
            <a:r>
              <a:rPr lang="en-US" sz="2400" dirty="0" err="1">
                <a:latin typeface="Arial" charset="0"/>
              </a:rPr>
              <a:t>Hoà</a:t>
            </a:r>
            <a:r>
              <a:rPr lang="en-US" sz="2400" dirty="0">
                <a:latin typeface="Arial" charset="0"/>
              </a:rPr>
              <a:t> </a:t>
            </a:r>
            <a:r>
              <a:rPr lang="en-US" sz="2400" dirty="0" err="1">
                <a:latin typeface="Arial" charset="0"/>
              </a:rPr>
              <a:t>Hưng</a:t>
            </a:r>
            <a:r>
              <a:rPr lang="en-US" sz="2400" dirty="0">
                <a:latin typeface="Arial" charset="0"/>
              </a:rPr>
              <a:t>, </a:t>
            </a:r>
            <a:r>
              <a:rPr lang="en-US" sz="2400" dirty="0" err="1">
                <a:latin typeface="Arial" charset="0"/>
              </a:rPr>
              <a:t>tổng</a:t>
            </a:r>
            <a:r>
              <a:rPr lang="en-US" sz="2400" dirty="0">
                <a:latin typeface="Arial" charset="0"/>
              </a:rPr>
              <a:t> </a:t>
            </a:r>
            <a:r>
              <a:rPr lang="en-US" sz="2400" dirty="0" err="1">
                <a:latin typeface="Arial" charset="0"/>
              </a:rPr>
              <a:t>Định</a:t>
            </a:r>
            <a:r>
              <a:rPr lang="en-US" sz="2400" dirty="0">
                <a:latin typeface="Arial" charset="0"/>
              </a:rPr>
              <a:t> </a:t>
            </a:r>
            <a:r>
              <a:rPr lang="en-US" sz="2400" dirty="0" err="1">
                <a:latin typeface="Arial" charset="0"/>
              </a:rPr>
              <a:t>Thành</a:t>
            </a:r>
            <a:r>
              <a:rPr lang="en-US" sz="2400" dirty="0">
                <a:latin typeface="Arial" charset="0"/>
              </a:rPr>
              <a:t>, </a:t>
            </a:r>
            <a:r>
              <a:rPr lang="en-US" sz="2400" dirty="0" err="1">
                <a:latin typeface="Arial" charset="0"/>
              </a:rPr>
              <a:t>tỉnh</a:t>
            </a:r>
            <a:r>
              <a:rPr lang="en-US" sz="2400" dirty="0">
                <a:latin typeface="Arial" charset="0"/>
              </a:rPr>
              <a:t> Long </a:t>
            </a:r>
            <a:r>
              <a:rPr lang="en-US" sz="2400" dirty="0" err="1">
                <a:latin typeface="Arial" charset="0"/>
              </a:rPr>
              <a:t>Xuyên</a:t>
            </a:r>
            <a:r>
              <a:rPr lang="en-US" sz="2400" dirty="0">
                <a:latin typeface="Arial" charset="0"/>
              </a:rPr>
              <a:t>, nay </a:t>
            </a:r>
            <a:r>
              <a:rPr lang="en-US" sz="2400" dirty="0" err="1">
                <a:latin typeface="Arial" charset="0"/>
              </a:rPr>
              <a:t>là</a:t>
            </a:r>
            <a:r>
              <a:rPr lang="en-US" sz="2400" dirty="0">
                <a:latin typeface="Arial" charset="0"/>
              </a:rPr>
              <a:t> </a:t>
            </a:r>
            <a:r>
              <a:rPr lang="en-US" sz="2400" dirty="0" err="1">
                <a:latin typeface="Arial" charset="0"/>
              </a:rPr>
              <a:t>thành</a:t>
            </a:r>
            <a:r>
              <a:rPr lang="en-US" sz="2400" dirty="0">
                <a:latin typeface="Arial" charset="0"/>
              </a:rPr>
              <a:t> </a:t>
            </a:r>
            <a:r>
              <a:rPr lang="en-US" sz="2400" dirty="0" err="1">
                <a:latin typeface="Arial" charset="0"/>
              </a:rPr>
              <a:t>phố</a:t>
            </a:r>
            <a:r>
              <a:rPr lang="en-US" sz="2400" dirty="0">
                <a:latin typeface="Arial" charset="0"/>
              </a:rPr>
              <a:t> Long </a:t>
            </a:r>
            <a:r>
              <a:rPr lang="en-US" sz="2400" dirty="0" err="1">
                <a:latin typeface="Arial" charset="0"/>
              </a:rPr>
              <a:t>Xuyên</a:t>
            </a:r>
            <a:r>
              <a:rPr lang="en-US" sz="2400" dirty="0">
                <a:latin typeface="Arial" charset="0"/>
              </a:rPr>
              <a:t>, </a:t>
            </a:r>
            <a:r>
              <a:rPr lang="en-US" sz="2400" dirty="0" err="1">
                <a:latin typeface="Arial" charset="0"/>
              </a:rPr>
              <a:t>tỉnh</a:t>
            </a:r>
            <a:r>
              <a:rPr lang="en-US" sz="2400" dirty="0">
                <a:latin typeface="Arial" charset="0"/>
              </a:rPr>
              <a:t> An </a:t>
            </a:r>
            <a:r>
              <a:rPr lang="en-US" sz="2400" dirty="0" err="1">
                <a:latin typeface="Arial" charset="0"/>
              </a:rPr>
              <a:t>Giang</a:t>
            </a:r>
            <a:r>
              <a:rPr lang="en-US" sz="2400" dirty="0">
                <a:latin typeface="Arial" charset="0"/>
              </a:rPr>
              <a:t>. </a:t>
            </a:r>
          </a:p>
          <a:p>
            <a:pPr algn="just">
              <a:spcBef>
                <a:spcPct val="50000"/>
              </a:spcBef>
              <a:buFontTx/>
              <a:buChar char="-"/>
            </a:pPr>
            <a:r>
              <a:rPr lang="pt-BR" sz="2400" dirty="0">
                <a:latin typeface="Arial" charset="0"/>
              </a:rPr>
              <a:t>Vốn thông minh, có tính độc lập cao, có năng khiếu lao động kỹ thuật, giàu lòng thương ngườ</a:t>
            </a:r>
            <a:r>
              <a:rPr lang="en-US" sz="2400" dirty="0">
                <a:latin typeface="Arial" charset="0"/>
              </a:rPr>
              <a:t>i.</a:t>
            </a:r>
          </a:p>
          <a:p>
            <a:pPr algn="just"/>
            <a:r>
              <a:rPr lang="pt-BR" sz="2400" dirty="0">
                <a:latin typeface="Arial" charset="0"/>
              </a:rPr>
              <a:t>Năm </a:t>
            </a:r>
            <a:r>
              <a:rPr lang="pt-BR" sz="2400" b="1" dirty="0">
                <a:latin typeface="Arial" charset="0"/>
              </a:rPr>
              <a:t>1916</a:t>
            </a:r>
            <a:r>
              <a:rPr lang="pt-BR" sz="2400" dirty="0">
                <a:latin typeface="Arial" charset="0"/>
              </a:rPr>
              <a:t>, Tôn Đức Thắng bị động viên trở thành lính thợ làm việc trên chiến hạm France. Việc Tôn Đức Thắng tham gia vào sự kiện kéo cờ đỏ trên chiến hạm France ở Biển Đen tháng </a:t>
            </a:r>
            <a:r>
              <a:rPr lang="pt-BR" sz="2400" b="1" dirty="0">
                <a:latin typeface="Arial" charset="0"/>
              </a:rPr>
              <a:t>4</a:t>
            </a:r>
            <a:r>
              <a:rPr lang="pt-BR" sz="2400" dirty="0">
                <a:latin typeface="Arial" charset="0"/>
              </a:rPr>
              <a:t>/</a:t>
            </a:r>
            <a:r>
              <a:rPr lang="pt-BR" sz="2400" b="1" dirty="0">
                <a:latin typeface="Arial" charset="0"/>
              </a:rPr>
              <a:t>1919</a:t>
            </a:r>
            <a:r>
              <a:rPr lang="pt-BR" sz="2400" dirty="0">
                <a:latin typeface="Arial" charset="0"/>
              </a:rPr>
              <a:t> có ý nghĩa lớn bởi anh là người Việt Nam đầu tiên</a:t>
            </a:r>
            <a:r>
              <a:rPr lang="pt-BR" sz="2400" i="1" dirty="0">
                <a:latin typeface="Arial" charset="0"/>
              </a:rPr>
              <a:t> </a:t>
            </a:r>
            <a:r>
              <a:rPr lang="pt-BR" sz="2400" dirty="0">
                <a:latin typeface="Arial" charset="0"/>
              </a:rPr>
              <a:t>dũng cảm tham gia bảo vệ chính quyền Xôviết trẻ tuổi và Cách mạng Tháng Mười Nga vào thời điểm quan trọng. Đây là dấu mốc đánh dấu sự trưởng thành về ý thức và định hướng chính trị trong cuộc đời đấu tranh giành độc lập, tự do cho dân tộc của Tôn Đức Thắng. </a:t>
            </a:r>
          </a:p>
          <a:p>
            <a:pPr algn="just"/>
            <a:r>
              <a:rPr lang="pt-BR" sz="2400" dirty="0">
                <a:latin typeface="Arial" charset="0"/>
              </a:rPr>
              <a:t>Sau vụ binh biến ở Biển Đen, bị trục xuất khỏi nước Pháp, Tôn Đức Thắng trở về Sài Gòn tích cực tham gia hoạt động nghiệp đoàn và trở thành người tổ chức và lãnh đạo </a:t>
            </a:r>
            <a:r>
              <a:rPr lang="pt-BR" sz="2400" i="1" dirty="0">
                <a:latin typeface="Arial" charset="0"/>
              </a:rPr>
              <a:t>Công hội bí mật </a:t>
            </a:r>
            <a:r>
              <a:rPr lang="pt-BR" sz="2400" dirty="0">
                <a:latin typeface="Arial" charset="0"/>
              </a:rPr>
              <a:t>năm </a:t>
            </a:r>
            <a:r>
              <a:rPr lang="pt-BR" sz="2400" b="1" dirty="0">
                <a:latin typeface="Arial" charset="0"/>
              </a:rPr>
              <a:t>1920</a:t>
            </a:r>
            <a:r>
              <a:rPr lang="pt-BR" sz="2400" dirty="0">
                <a:latin typeface="Arial" charset="0"/>
              </a:rPr>
              <a:t>, </a:t>
            </a:r>
            <a:r>
              <a:rPr lang="pt-BR" sz="2400" i="1" dirty="0">
                <a:latin typeface="Arial" charset="0"/>
              </a:rPr>
              <a:t>Công hội đầu tiên của giai cấp công nhân Việt Nam. </a:t>
            </a:r>
            <a:r>
              <a:rPr lang="pt-BR" sz="2400" dirty="0">
                <a:latin typeface="Arial" charset="0"/>
              </a:rPr>
              <a:t>Tôn Đức Thắng cùng Công hội của mình lãnh đạo các cuộc bãi công của công nhân ở Sài Gòn-Chợ Lớn</a:t>
            </a:r>
            <a:r>
              <a:rPr lang="en-US" sz="2400" dirty="0">
                <a:latin typeface="Arial" charset="0"/>
              </a:rPr>
              <a:t> </a:t>
            </a:r>
          </a:p>
        </p:txBody>
      </p:sp>
      <p:sp>
        <p:nvSpPr>
          <p:cNvPr id="8" name="TextBox 7"/>
          <p:cNvSpPr txBox="1">
            <a:spLocks noChangeArrowheads="1"/>
          </p:cNvSpPr>
          <p:nvPr/>
        </p:nvSpPr>
        <p:spPr bwMode="auto">
          <a:xfrm>
            <a:off x="518160" y="6675121"/>
            <a:ext cx="4922520" cy="1014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852" tIns="67926" rIns="135852" bIns="67926">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b="1">
                <a:solidFill>
                  <a:srgbClr val="CCFF33"/>
                </a:solidFill>
              </a:rPr>
              <a:t>TÔN ĐỨC THẮNG</a:t>
            </a:r>
          </a:p>
          <a:p>
            <a:r>
              <a:rPr lang="en-US" b="1"/>
              <a:t>     </a:t>
            </a:r>
            <a:r>
              <a:rPr lang="en-US" b="1">
                <a:solidFill>
                  <a:schemeClr val="folHlink"/>
                </a:solidFill>
              </a:rPr>
              <a:t>Người sáng lập:</a:t>
            </a:r>
          </a:p>
          <a:p>
            <a:r>
              <a:rPr lang="en-US" b="1"/>
              <a:t>     </a:t>
            </a:r>
            <a:r>
              <a:rPr lang="en-US" b="1">
                <a:solidFill>
                  <a:srgbClr val="FF0066"/>
                </a:solidFill>
              </a:rPr>
              <a:t>CÔNG HỘI ĐỎ</a:t>
            </a:r>
          </a:p>
        </p:txBody>
      </p:sp>
    </p:spTree>
    <p:extLst>
      <p:ext uri="{BB962C8B-B14F-4D97-AF65-F5344CB8AC3E}">
        <p14:creationId xmlns:p14="http://schemas.microsoft.com/office/powerpoint/2010/main" val="34023383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0" fill="hold"/>
                                        <p:tgtEl>
                                          <p:spTgt spid="7"/>
                                        </p:tgtEl>
                                        <p:attrNameLst>
                                          <p:attrName>ppt_x</p:attrName>
                                        </p:attrNameLst>
                                      </p:cBhvr>
                                      <p:tavLst>
                                        <p:tav tm="0">
                                          <p:val>
                                            <p:strVal val="#ppt_x"/>
                                          </p:val>
                                        </p:tav>
                                        <p:tav tm="100000">
                                          <p:val>
                                            <p:strVal val="#ppt_x"/>
                                          </p:val>
                                        </p:tav>
                                      </p:tavLst>
                                    </p:anim>
                                    <p:anim calcmode="lin" valueType="num">
                                      <p:cBhvr additive="base">
                                        <p:cTn id="18"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6000" r="-9000" b="-4000"/>
          </a:stretch>
        </a:blipFill>
        <a:effectLst/>
      </p:bgPr>
    </p:bg>
    <p:spTree>
      <p:nvGrpSpPr>
        <p:cNvPr id="1" name=""/>
        <p:cNvGrpSpPr/>
        <p:nvPr/>
      </p:nvGrpSpPr>
      <p:grpSpPr>
        <a:xfrm>
          <a:off x="0" y="0"/>
          <a:ext cx="0" cy="0"/>
          <a:chOff x="0" y="0"/>
          <a:chExt cx="0" cy="0"/>
        </a:xfrm>
      </p:grpSpPr>
      <p:sp>
        <p:nvSpPr>
          <p:cNvPr id="2" name="Text Box 39"/>
          <p:cNvSpPr txBox="1">
            <a:spLocks noChangeArrowheads="1"/>
          </p:cNvSpPr>
          <p:nvPr/>
        </p:nvSpPr>
        <p:spPr bwMode="auto">
          <a:xfrm>
            <a:off x="1066799" y="464441"/>
            <a:ext cx="13335001" cy="83091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91360" tIns="45679" rIns="91360" bIns="45679">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spcBef>
                <a:spcPct val="20000"/>
              </a:spcBef>
            </a:pPr>
            <a:r>
              <a:rPr lang="en-US" sz="4800" b="1" dirty="0">
                <a:solidFill>
                  <a:srgbClr val="FF0000"/>
                </a:solidFill>
                <a:latin typeface="Times New Roman" pitchFamily="18" charset="0"/>
                <a:cs typeface="Times New Roman" pitchFamily="18" charset="0"/>
              </a:rPr>
              <a:t>III. </a:t>
            </a:r>
            <a:r>
              <a:rPr lang="en-US" sz="4800" b="1" dirty="0" err="1">
                <a:solidFill>
                  <a:srgbClr val="FF0000"/>
                </a:solidFill>
                <a:latin typeface="Times New Roman" pitchFamily="18" charset="0"/>
                <a:cs typeface="Times New Roman" pitchFamily="18" charset="0"/>
              </a:rPr>
              <a:t>Phong</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trào</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công</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nhân</a:t>
            </a:r>
            <a:r>
              <a:rPr lang="en-US" sz="4800" b="1" dirty="0">
                <a:solidFill>
                  <a:srgbClr val="FF0000"/>
                </a:solidFill>
                <a:latin typeface="Times New Roman" pitchFamily="18" charset="0"/>
                <a:cs typeface="Times New Roman" pitchFamily="18" charset="0"/>
              </a:rPr>
              <a:t> (1919-1925</a:t>
            </a:r>
            <a:r>
              <a:rPr lang="en-US" sz="4800" b="1" u="sng" dirty="0">
                <a:solidFill>
                  <a:srgbClr val="FF0000"/>
                </a:solidFill>
                <a:latin typeface="Times New Roman" pitchFamily="18" charset="0"/>
                <a:cs typeface="Times New Roman" pitchFamily="18" charset="0"/>
              </a:rPr>
              <a:t>)</a:t>
            </a:r>
          </a:p>
        </p:txBody>
      </p:sp>
      <p:sp>
        <p:nvSpPr>
          <p:cNvPr id="3" name="Rectangle 6"/>
          <p:cNvSpPr txBox="1">
            <a:spLocks noChangeArrowheads="1"/>
          </p:cNvSpPr>
          <p:nvPr/>
        </p:nvSpPr>
        <p:spPr>
          <a:xfrm>
            <a:off x="1447802" y="1524000"/>
            <a:ext cx="11658602" cy="1447800"/>
          </a:xfrm>
          <a:prstGeom prst="rect">
            <a:avLst/>
          </a:prstGeom>
        </p:spPr>
        <p:txBody>
          <a:bodyPr lIns="91360" tIns="45679" rIns="91360" bIns="45679"/>
          <a:lstStyle>
            <a:lvl1pPr marL="509447" indent="-509447" algn="l" rtl="0" eaLnBrk="0" fontAlgn="base" hangingPunct="0">
              <a:spcBef>
                <a:spcPct val="20000"/>
              </a:spcBef>
              <a:spcAft>
                <a:spcPct val="0"/>
              </a:spcAft>
              <a:buChar char="•"/>
              <a:defRPr sz="4800">
                <a:solidFill>
                  <a:schemeClr val="tx1"/>
                </a:solidFill>
                <a:latin typeface="+mn-lt"/>
                <a:ea typeface="+mn-ea"/>
                <a:cs typeface="+mn-cs"/>
              </a:defRPr>
            </a:lvl1pPr>
            <a:lvl2pPr marL="1103801" indent="-424539" algn="l" rtl="0" eaLnBrk="0" fontAlgn="base" hangingPunct="0">
              <a:spcBef>
                <a:spcPct val="20000"/>
              </a:spcBef>
              <a:spcAft>
                <a:spcPct val="0"/>
              </a:spcAft>
              <a:buChar char="–"/>
              <a:defRPr sz="4200">
                <a:solidFill>
                  <a:schemeClr val="tx1"/>
                </a:solidFill>
                <a:latin typeface="+mn-lt"/>
              </a:defRPr>
            </a:lvl2pPr>
            <a:lvl3pPr marL="1698155" indent="-339631" algn="l" rtl="0" eaLnBrk="0" fontAlgn="base" hangingPunct="0">
              <a:spcBef>
                <a:spcPct val="20000"/>
              </a:spcBef>
              <a:spcAft>
                <a:spcPct val="0"/>
              </a:spcAft>
              <a:buChar char="•"/>
              <a:defRPr sz="3600">
                <a:solidFill>
                  <a:schemeClr val="tx1"/>
                </a:solidFill>
                <a:latin typeface="+mn-lt"/>
              </a:defRPr>
            </a:lvl3pPr>
            <a:lvl4pPr marL="2377417" indent="-339631" algn="l" rtl="0" eaLnBrk="0" fontAlgn="base" hangingPunct="0">
              <a:spcBef>
                <a:spcPct val="20000"/>
              </a:spcBef>
              <a:spcAft>
                <a:spcPct val="0"/>
              </a:spcAft>
              <a:buChar char="–"/>
              <a:defRPr sz="3000">
                <a:solidFill>
                  <a:schemeClr val="tx1"/>
                </a:solidFill>
                <a:latin typeface="+mn-lt"/>
              </a:defRPr>
            </a:lvl4pPr>
            <a:lvl5pPr marL="3056679" indent="-339631" algn="l" rtl="0" eaLnBrk="0" fontAlgn="base" hangingPunct="0">
              <a:spcBef>
                <a:spcPct val="20000"/>
              </a:spcBef>
              <a:spcAft>
                <a:spcPct val="0"/>
              </a:spcAft>
              <a:buChar char="»"/>
              <a:defRPr sz="3000">
                <a:solidFill>
                  <a:schemeClr val="tx1"/>
                </a:solidFill>
                <a:latin typeface="+mn-lt"/>
              </a:defRPr>
            </a:lvl5pPr>
            <a:lvl6pPr marL="3735941" indent="-339631" algn="l" rtl="0" fontAlgn="base">
              <a:spcBef>
                <a:spcPct val="20000"/>
              </a:spcBef>
              <a:spcAft>
                <a:spcPct val="0"/>
              </a:spcAft>
              <a:buChar char="»"/>
              <a:defRPr sz="3000">
                <a:solidFill>
                  <a:schemeClr val="tx1"/>
                </a:solidFill>
                <a:latin typeface="+mn-lt"/>
              </a:defRPr>
            </a:lvl6pPr>
            <a:lvl7pPr marL="4415203" indent="-339631" algn="l" rtl="0" fontAlgn="base">
              <a:spcBef>
                <a:spcPct val="20000"/>
              </a:spcBef>
              <a:spcAft>
                <a:spcPct val="0"/>
              </a:spcAft>
              <a:buChar char="»"/>
              <a:defRPr sz="3000">
                <a:solidFill>
                  <a:schemeClr val="tx1"/>
                </a:solidFill>
                <a:latin typeface="+mn-lt"/>
              </a:defRPr>
            </a:lvl7pPr>
            <a:lvl8pPr marL="5094465" indent="-339631" algn="l" rtl="0" fontAlgn="base">
              <a:spcBef>
                <a:spcPct val="20000"/>
              </a:spcBef>
              <a:spcAft>
                <a:spcPct val="0"/>
              </a:spcAft>
              <a:buChar char="»"/>
              <a:defRPr sz="3000">
                <a:solidFill>
                  <a:schemeClr val="tx1"/>
                </a:solidFill>
                <a:latin typeface="+mn-lt"/>
              </a:defRPr>
            </a:lvl8pPr>
            <a:lvl9pPr marL="5773727" indent="-339631" algn="l" rtl="0" fontAlgn="base">
              <a:spcBef>
                <a:spcPct val="20000"/>
              </a:spcBef>
              <a:spcAft>
                <a:spcPct val="0"/>
              </a:spcAft>
              <a:buChar char="»"/>
              <a:defRPr sz="3000">
                <a:solidFill>
                  <a:schemeClr val="tx1"/>
                </a:solidFill>
                <a:latin typeface="+mn-lt"/>
              </a:defRPr>
            </a:lvl9pPr>
          </a:lstStyle>
          <a:p>
            <a:pPr marL="0" indent="0">
              <a:buNone/>
            </a:pPr>
            <a:r>
              <a:rPr lang="vi-VN" sz="3600" dirty="0">
                <a:solidFill>
                  <a:srgbClr val="000000"/>
                </a:solidFill>
                <a:latin typeface="Times New Roman"/>
              </a:rPr>
              <a:t>- Sau chiến tranh thế giới thứ nhất, phong trào công nhân còn lẻ tẻ, nhưng ý thức giai cấp nâng cao.</a:t>
            </a:r>
          </a:p>
        </p:txBody>
      </p:sp>
      <p:sp>
        <p:nvSpPr>
          <p:cNvPr id="4" name="Rectangle 8"/>
          <p:cNvSpPr>
            <a:spLocks noChangeArrowheads="1"/>
          </p:cNvSpPr>
          <p:nvPr/>
        </p:nvSpPr>
        <p:spPr bwMode="auto">
          <a:xfrm>
            <a:off x="1143006" y="2743200"/>
            <a:ext cx="1142999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0" tIns="45679" rIns="91360" bIns="45679"/>
          <a:lstStyle/>
          <a:p>
            <a:r>
              <a:rPr lang="en-US" sz="3600" dirty="0">
                <a:solidFill>
                  <a:srgbClr val="000000"/>
                </a:solidFill>
                <a:latin typeface=".VnTime" pitchFamily="34" charset="0"/>
              </a:rPr>
              <a:t>  </a:t>
            </a:r>
            <a:r>
              <a:rPr lang="en-US" sz="3600" dirty="0">
                <a:solidFill>
                  <a:srgbClr val="0066FF"/>
                </a:solidFill>
                <a:latin typeface="Times New Roman"/>
              </a:rPr>
              <a:t>- </a:t>
            </a:r>
            <a:r>
              <a:rPr lang="vi-VN" sz="3600" dirty="0">
                <a:solidFill>
                  <a:srgbClr val="0066FF"/>
                </a:solidFill>
                <a:latin typeface="Times New Roman"/>
              </a:rPr>
              <a:t>Từ năm 1920, công nhân Sài Gòn – Chợ Lớn đã thành lập công hội  </a:t>
            </a:r>
            <a:r>
              <a:rPr lang="vi-VN" sz="3600" i="1" dirty="0">
                <a:solidFill>
                  <a:srgbClr val="CC00FF"/>
                </a:solidFill>
                <a:latin typeface="Times New Roman"/>
              </a:rPr>
              <a:t>(do Tôn Đức Thắng đứng đầu).</a:t>
            </a:r>
          </a:p>
        </p:txBody>
      </p:sp>
      <p:sp>
        <p:nvSpPr>
          <p:cNvPr id="7" name="Rectangle 6"/>
          <p:cNvSpPr/>
          <p:nvPr/>
        </p:nvSpPr>
        <p:spPr>
          <a:xfrm>
            <a:off x="1428750" y="4114800"/>
            <a:ext cx="12191998" cy="678244"/>
          </a:xfrm>
          <a:prstGeom prst="rect">
            <a:avLst/>
          </a:prstGeom>
        </p:spPr>
        <p:txBody>
          <a:bodyPr wrap="square" lIns="91360" tIns="45679" rIns="91360" bIns="45679">
            <a:spAutoFit/>
          </a:bodyPr>
          <a:lstStyle/>
          <a:p>
            <a:pPr algn="just">
              <a:lnSpc>
                <a:spcPct val="115000"/>
              </a:lnSpc>
            </a:pPr>
            <a:r>
              <a:rPr lang="it-IT" sz="3600">
                <a:latin typeface="Times New Roman"/>
                <a:ea typeface="Times New Roman"/>
                <a:cs typeface="Times New Roman"/>
              </a:rPr>
              <a:t>- </a:t>
            </a:r>
            <a:r>
              <a:rPr lang="it-IT" sz="3600" i="1">
                <a:solidFill>
                  <a:srgbClr val="FF0000"/>
                </a:solidFill>
                <a:latin typeface="Times New Roman"/>
                <a:ea typeface="Times New Roman"/>
                <a:cs typeface="Times New Roman"/>
              </a:rPr>
              <a:t>Năm1922</a:t>
            </a:r>
            <a:r>
              <a:rPr lang="it-IT" sz="3600" dirty="0">
                <a:latin typeface="Times New Roman"/>
                <a:ea typeface="Times New Roman"/>
                <a:cs typeface="Times New Roman"/>
              </a:rPr>
              <a:t>, công nhân Bắc kì đấu tranh đòi nghỉ ngày chủ nhật. </a:t>
            </a:r>
            <a:endParaRPr lang="en-US" sz="3600" dirty="0">
              <a:latin typeface="Times New Roman"/>
              <a:ea typeface="Calibri"/>
              <a:cs typeface="Times New Roman"/>
            </a:endParaRPr>
          </a:p>
        </p:txBody>
      </p:sp>
      <p:sp>
        <p:nvSpPr>
          <p:cNvPr id="8" name="Rectangle 7"/>
          <p:cNvSpPr/>
          <p:nvPr/>
        </p:nvSpPr>
        <p:spPr>
          <a:xfrm>
            <a:off x="1371042" y="4876800"/>
            <a:ext cx="10834856" cy="678244"/>
          </a:xfrm>
          <a:prstGeom prst="rect">
            <a:avLst/>
          </a:prstGeom>
        </p:spPr>
        <p:txBody>
          <a:bodyPr wrap="none" lIns="91360" tIns="45679" rIns="91360" bIns="45679">
            <a:spAutoFit/>
          </a:bodyPr>
          <a:lstStyle/>
          <a:p>
            <a:pPr algn="just">
              <a:lnSpc>
                <a:spcPct val="115000"/>
              </a:lnSpc>
            </a:pPr>
            <a:r>
              <a:rPr lang="it-IT" sz="3600">
                <a:latin typeface="Times New Roman"/>
                <a:ea typeface="Times New Roman"/>
                <a:cs typeface="Times New Roman"/>
              </a:rPr>
              <a:t>- </a:t>
            </a:r>
            <a:r>
              <a:rPr lang="it-IT" sz="3600" i="1">
                <a:solidFill>
                  <a:srgbClr val="FF0000"/>
                </a:solidFill>
                <a:latin typeface="Times New Roman"/>
                <a:ea typeface="Times New Roman"/>
                <a:cs typeface="Times New Roman"/>
              </a:rPr>
              <a:t>Năm 1924</a:t>
            </a:r>
            <a:r>
              <a:rPr lang="it-IT" sz="3600" dirty="0">
                <a:latin typeface="Times New Roman"/>
                <a:ea typeface="Times New Roman"/>
                <a:cs typeface="Times New Roman"/>
              </a:rPr>
              <a:t>, bãi công ở Hà Nội , Nam Định, Hải Dương. </a:t>
            </a:r>
            <a:endParaRPr lang="en-US" sz="3600" dirty="0">
              <a:latin typeface="Times New Roman"/>
              <a:ea typeface="Calibri"/>
              <a:cs typeface="Times New Roman"/>
            </a:endParaRPr>
          </a:p>
        </p:txBody>
      </p:sp>
      <p:sp>
        <p:nvSpPr>
          <p:cNvPr id="9" name="Rectangle 8"/>
          <p:cNvSpPr/>
          <p:nvPr/>
        </p:nvSpPr>
        <p:spPr>
          <a:xfrm>
            <a:off x="1447800" y="5638801"/>
            <a:ext cx="11277599" cy="1366445"/>
          </a:xfrm>
          <a:prstGeom prst="rect">
            <a:avLst/>
          </a:prstGeom>
        </p:spPr>
        <p:txBody>
          <a:bodyPr wrap="square" lIns="91360" tIns="45679" rIns="91360" bIns="45679">
            <a:spAutoFit/>
          </a:bodyPr>
          <a:lstStyle/>
          <a:p>
            <a:pPr algn="just">
              <a:lnSpc>
                <a:spcPct val="115000"/>
              </a:lnSpc>
            </a:pPr>
            <a:r>
              <a:rPr lang="it-IT" sz="3600" dirty="0">
                <a:latin typeface="Times New Roman"/>
                <a:ea typeface="Times New Roman"/>
                <a:cs typeface="Times New Roman"/>
              </a:rPr>
              <a:t>- Tiêu biểu là cuộc bãi công vào tháng 8/1925 của công nhân xưởng Ba Son (Sài Gòn). </a:t>
            </a:r>
            <a:endParaRPr lang="en-US" sz="3600" dirty="0">
              <a:latin typeface="Times New Roman"/>
              <a:ea typeface="Calibri"/>
              <a:cs typeface="Times New Roman"/>
            </a:endParaRPr>
          </a:p>
        </p:txBody>
      </p:sp>
    </p:spTree>
    <p:extLst>
      <p:ext uri="{BB962C8B-B14F-4D97-AF65-F5344CB8AC3E}">
        <p14:creationId xmlns:p14="http://schemas.microsoft.com/office/powerpoint/2010/main" val="8774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3" descr="1k2ws165069be6798f1c648848b9431a03b75d112km12390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5620" y="274320"/>
            <a:ext cx="8549640" cy="777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7587" name="AutoShape 40"/>
          <p:cNvSpPr>
            <a:spLocks noChangeArrowheads="1"/>
          </p:cNvSpPr>
          <p:nvPr/>
        </p:nvSpPr>
        <p:spPr bwMode="auto">
          <a:xfrm rot="10800000">
            <a:off x="259080" y="7498080"/>
            <a:ext cx="15026640" cy="640080"/>
          </a:xfrm>
          <a:prstGeom prst="wedgeRectCallout">
            <a:avLst>
              <a:gd name="adj1" fmla="val -26810"/>
              <a:gd name="adj2" fmla="val 126593"/>
            </a:avLst>
          </a:prstGeom>
          <a:solidFill>
            <a:schemeClr val="accent1"/>
          </a:solidFill>
          <a:ln w="9525">
            <a:solidFill>
              <a:schemeClr val="tx1"/>
            </a:solidFill>
            <a:miter lim="800000"/>
            <a:headEnd/>
            <a:tailEnd/>
          </a:ln>
        </p:spPr>
        <p:txBody>
          <a:bodyPr rot="10800000" lIns="135852" tIns="67926" rIns="135852" bIns="67926"/>
          <a:lstStyle/>
          <a:p>
            <a:pPr algn="ctr" eaLnBrk="0" hangingPunct="0"/>
            <a:r>
              <a:rPr lang="en-US" sz="4200" b="1">
                <a:solidFill>
                  <a:srgbClr val="FFFF00"/>
                </a:solidFill>
                <a:latin typeface="Times New Roman" pitchFamily="18" charset="0"/>
              </a:rPr>
              <a:t>Em biết gì về nhân vật lịch sử này?</a:t>
            </a:r>
          </a:p>
        </p:txBody>
      </p:sp>
      <p:sp>
        <p:nvSpPr>
          <p:cNvPr id="67588" name="Text Box 4"/>
          <p:cNvSpPr txBox="1">
            <a:spLocks noChangeArrowheads="1"/>
          </p:cNvSpPr>
          <p:nvPr/>
        </p:nvSpPr>
        <p:spPr bwMode="auto">
          <a:xfrm>
            <a:off x="259080" y="1920240"/>
            <a:ext cx="6477000" cy="3815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852" tIns="67926" rIns="135852" bIns="67926">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eaLnBrk="0" hangingPunct="0"/>
            <a:r>
              <a:rPr lang="en-US" sz="5300" b="1">
                <a:solidFill>
                  <a:srgbClr val="FFFF00"/>
                </a:solidFill>
                <a:latin typeface="Cambria" pitchFamily="18" charset="0"/>
              </a:rPr>
              <a:t>TÔN ĐỨC THẮNG</a:t>
            </a:r>
          </a:p>
          <a:p>
            <a:pPr algn="ctr" eaLnBrk="0" hangingPunct="0"/>
            <a:endParaRPr lang="en-US" sz="4200" b="1">
              <a:solidFill>
                <a:srgbClr val="FFFF00"/>
              </a:solidFill>
              <a:latin typeface="Cambria" pitchFamily="18" charset="0"/>
            </a:endParaRPr>
          </a:p>
          <a:p>
            <a:pPr eaLnBrk="0" hangingPunct="0"/>
            <a:r>
              <a:rPr lang="en-US" sz="4800" b="1"/>
              <a:t> </a:t>
            </a:r>
            <a:r>
              <a:rPr lang="en-US" sz="4200" b="1">
                <a:solidFill>
                  <a:schemeClr val="folHlink"/>
                </a:solidFill>
              </a:rPr>
              <a:t>Người sáng lập:  </a:t>
            </a:r>
          </a:p>
          <a:p>
            <a:pPr eaLnBrk="0" hangingPunct="0"/>
            <a:r>
              <a:rPr lang="en-US" sz="4800" b="1"/>
              <a:t>                      </a:t>
            </a:r>
            <a:r>
              <a:rPr lang="en-US" sz="4800" b="1">
                <a:solidFill>
                  <a:srgbClr val="FF0066"/>
                </a:solidFill>
              </a:rPr>
              <a:t>CÔNG HỘI ĐỎ</a:t>
            </a:r>
          </a:p>
        </p:txBody>
      </p:sp>
      <p:pic>
        <p:nvPicPr>
          <p:cNvPr id="67589" name="Picture 36" descr="BA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 y="182880"/>
            <a:ext cx="15415260" cy="795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7"/>
          <p:cNvSpPr txBox="1">
            <a:spLocks noChangeArrowheads="1"/>
          </p:cNvSpPr>
          <p:nvPr/>
        </p:nvSpPr>
        <p:spPr bwMode="auto">
          <a:xfrm>
            <a:off x="0" y="7292341"/>
            <a:ext cx="13990320" cy="783509"/>
          </a:xfrm>
          <a:prstGeom prst="rect">
            <a:avLst/>
          </a:prstGeom>
          <a:solidFill>
            <a:schemeClr val="tx1"/>
          </a:solidFill>
          <a:ln w="9525">
            <a:solidFill>
              <a:schemeClr val="tx1"/>
            </a:solidFill>
            <a:miter lim="800000"/>
            <a:headEnd/>
            <a:tailEnd/>
          </a:ln>
        </p:spPr>
        <p:txBody>
          <a:bodyPr lIns="135852" tIns="67926" rIns="135852" bIns="67926">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eaLnBrk="0" hangingPunct="0">
              <a:spcBef>
                <a:spcPct val="50000"/>
              </a:spcBef>
            </a:pPr>
            <a:r>
              <a:rPr lang="en-US" sz="4200" b="1">
                <a:solidFill>
                  <a:schemeClr val="bg1"/>
                </a:solidFill>
                <a:latin typeface="Times New Roman" pitchFamily="18" charset="0"/>
              </a:rPr>
              <a:t>Một góc của xưởng Ba Son (Sài Gòn-Chợ Lớn)</a:t>
            </a:r>
          </a:p>
        </p:txBody>
      </p:sp>
      <p:pic>
        <p:nvPicPr>
          <p:cNvPr id="11" name="Picture 6" descr="2055142554_68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4320"/>
            <a:ext cx="16062960" cy="8869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7"/>
          <p:cNvSpPr txBox="1">
            <a:spLocks noChangeArrowheads="1"/>
          </p:cNvSpPr>
          <p:nvPr/>
        </p:nvSpPr>
        <p:spPr bwMode="auto">
          <a:xfrm>
            <a:off x="1738446" y="7040880"/>
            <a:ext cx="9790615" cy="783509"/>
          </a:xfrm>
          <a:prstGeom prst="rect">
            <a:avLst/>
          </a:prstGeom>
          <a:blipFill>
            <a:blip r:embed="rId5"/>
            <a:tile tx="0" ty="0" sx="100000" sy="100000" flip="none" algn="tl"/>
          </a:blipFill>
          <a:ln>
            <a:noFill/>
          </a:ln>
          <a:effectLst/>
        </p:spPr>
        <p:txBody>
          <a:bodyPr lIns="135852" tIns="67926" rIns="135852" bIns="67926">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0" hangingPunct="0">
              <a:defRPr/>
            </a:pPr>
            <a:r>
              <a:rPr lang="en-US" sz="4200" b="1" cap="all">
                <a:ln w="0">
                  <a:solidFill>
                    <a:srgbClr val="00206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charset="0"/>
              </a:rPr>
              <a:t>Nơi giam giữ TÔN ĐỨC THẮNG</a:t>
            </a:r>
          </a:p>
        </p:txBody>
      </p:sp>
      <p:sp>
        <p:nvSpPr>
          <p:cNvPr id="67593" name="Flowchart: Extract 12">
            <a:hlinkClick r:id="" action="ppaction://noaction"/>
          </p:cNvPr>
          <p:cNvSpPr>
            <a:spLocks noChangeArrowheads="1"/>
          </p:cNvSpPr>
          <p:nvPr/>
        </p:nvSpPr>
        <p:spPr bwMode="auto">
          <a:xfrm>
            <a:off x="14767560" y="7206616"/>
            <a:ext cx="906780" cy="474344"/>
          </a:xfrm>
          <a:prstGeom prst="flowChartExtract">
            <a:avLst/>
          </a:prstGeom>
          <a:solidFill>
            <a:schemeClr val="accent1"/>
          </a:solidFill>
          <a:ln w="9525" algn="ctr">
            <a:solidFill>
              <a:schemeClr val="tx1"/>
            </a:solidFill>
            <a:round/>
            <a:headEnd/>
            <a:tailEnd/>
          </a:ln>
        </p:spPr>
        <p:txBody>
          <a:bodyPr lIns="135852" tIns="67926" rIns="135852" bIns="67926"/>
          <a:lstStyle/>
          <a:p>
            <a:pPr eaLnBrk="0" hangingPunct="0"/>
            <a:endParaRPr lang="vi-VN">
              <a:latin typeface="Arial" charset="0"/>
            </a:endParaRPr>
          </a:p>
        </p:txBody>
      </p:sp>
      <p:sp>
        <p:nvSpPr>
          <p:cNvPr id="2" name="Date Placeholder 1"/>
          <p:cNvSpPr txBox="1">
            <a:spLocks noGrp="1"/>
          </p:cNvSpPr>
          <p:nvPr/>
        </p:nvSpPr>
        <p:spPr bwMode="auto">
          <a:xfrm>
            <a:off x="-259080" y="7863840"/>
            <a:ext cx="3627120" cy="548640"/>
          </a:xfrm>
          <a:prstGeom prst="rect">
            <a:avLst/>
          </a:prstGeom>
          <a:noFill/>
        </p:spPr>
        <p:txBody>
          <a:bodyPr lIns="135852" tIns="67926" rIns="135852" bIns="67926"/>
          <a:lstStyle/>
          <a:p>
            <a:pPr>
              <a:defRPr/>
            </a:pPr>
            <a:fld id="{9DB0674A-72F3-426E-8BEB-4B4663D65AB1}" type="datetime1">
              <a:rPr lang="vi-VN" sz="1500">
                <a:effectLst>
                  <a:outerShdw blurRad="38100" dist="38100" dir="2700000" algn="tl">
                    <a:srgbClr val="000000"/>
                  </a:outerShdw>
                </a:effectLst>
                <a:latin typeface="Arial" charset="0"/>
              </a:rPr>
              <a:pPr>
                <a:defRPr/>
              </a:pPr>
              <a:t>30/01/2023</a:t>
            </a:fld>
            <a:endParaRPr lang="en-US" sz="1500">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33854199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xit" presetSubtype="21" fill="hold" grpId="0" nodeType="withEffect">
                                  <p:stCondLst>
                                    <p:cond delay="0"/>
                                  </p:stCondLst>
                                  <p:childTnLst>
                                    <p:animEffect transition="out" filter="barn(inVertical)">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par>
                                <p:cTn id="13" presetID="6" presetClass="entr" presetSubtype="16"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txBox="1">
            <a:spLocks noGrp="1"/>
          </p:cNvSpPr>
          <p:nvPr/>
        </p:nvSpPr>
        <p:spPr bwMode="auto">
          <a:xfrm>
            <a:off x="777240" y="7498080"/>
            <a:ext cx="3627120" cy="548640"/>
          </a:xfrm>
          <a:prstGeom prst="rect">
            <a:avLst/>
          </a:prstGeom>
          <a:noFill/>
        </p:spPr>
        <p:txBody>
          <a:bodyPr lIns="135852" tIns="67926" rIns="135852" bIns="67926"/>
          <a:lstStyle/>
          <a:p>
            <a:pPr>
              <a:defRPr/>
            </a:pPr>
            <a:fld id="{F15D816C-01AA-4446-AD78-F913E02C3B82}" type="datetime1">
              <a:rPr lang="vi-VN" sz="1500">
                <a:effectLst>
                  <a:outerShdw blurRad="38100" dist="38100" dir="2700000" algn="tl">
                    <a:srgbClr val="000000"/>
                  </a:outerShdw>
                </a:effectLst>
                <a:latin typeface="Arial" charset="0"/>
              </a:rPr>
              <a:pPr>
                <a:defRPr/>
              </a:pPr>
              <a:t>30/01/2023</a:t>
            </a:fld>
            <a:endParaRPr lang="en-US" sz="1500">
              <a:effectLst>
                <a:outerShdw blurRad="38100" dist="38100" dir="2700000" algn="tl">
                  <a:srgbClr val="000000"/>
                </a:outerShdw>
              </a:effectLst>
              <a:latin typeface="Arial" charset="0"/>
            </a:endParaRPr>
          </a:p>
        </p:txBody>
      </p:sp>
      <p:sp>
        <p:nvSpPr>
          <p:cNvPr id="6" name="Rectangle 5"/>
          <p:cNvSpPr>
            <a:spLocks noChangeArrowheads="1"/>
          </p:cNvSpPr>
          <p:nvPr/>
        </p:nvSpPr>
        <p:spPr bwMode="auto">
          <a:xfrm>
            <a:off x="388620" y="365760"/>
            <a:ext cx="14767560" cy="51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852" tIns="67926" rIns="135852" bIns="67926">
            <a:spAutoFit/>
          </a:bodyPr>
          <a:lstStyle/>
          <a:p>
            <a:pPr algn="just">
              <a:spcBef>
                <a:spcPct val="50000"/>
              </a:spcBef>
            </a:pPr>
            <a:r>
              <a:rPr lang="en-US" sz="3600">
                <a:latin typeface="Arial" charset="0"/>
              </a:rPr>
              <a:t>Mục đích của cuộc bãi công Ba Son là nhằm giữ lại chiếc tàu Mi-sơ-lê được đưa đến sửa chữa ở xưởng Ba Son, không cho Pháp chuyên chở binh lính đi đàn áp cách mạng Trung Quốc. Ngày 4/8/1925, cuộc bãi công bùng nổ với yêu sách đòi tăng 20% lương, đòi thợ bị đuổi trở lại làm việc... Sau 8 ngày bãi công và nghỉ việc cuộc bãi công thắng lợi. Ngày 12/8, công nhân mới trở lại làm việc, nhưng vẫn tiếp tục bãi công, khiến cho việc sửa chữa chiếc tàu Mi-sơ-lê mãi đến ngày 28/11/1925 mới hoàn thành, và khi nó lên đường sang Trung Quốc thì cuộc đấu tranh của công nhân và thủy thủ Trung Quốc đã kết thúc thắng lợi.</a:t>
            </a:r>
          </a:p>
        </p:txBody>
      </p:sp>
      <p:sp>
        <p:nvSpPr>
          <p:cNvPr id="7" name="Rectangle 6"/>
          <p:cNvSpPr>
            <a:spLocks noChangeArrowheads="1"/>
          </p:cNvSpPr>
          <p:nvPr/>
        </p:nvSpPr>
        <p:spPr bwMode="auto">
          <a:xfrm>
            <a:off x="8031480" y="5486401"/>
            <a:ext cx="7513320" cy="598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852" tIns="67926" rIns="135852" bIns="67926">
            <a:spAutoFit/>
          </a:bodyPr>
          <a:lstStyle/>
          <a:p>
            <a:pPr>
              <a:spcBef>
                <a:spcPct val="50000"/>
              </a:spcBef>
            </a:pPr>
            <a:r>
              <a:rPr lang="en-US" sz="3000" i="1">
                <a:latin typeface="Arial" charset="0"/>
              </a:rPr>
              <a:t>( </a:t>
            </a:r>
            <a:r>
              <a:rPr lang="en-US" sz="3000" i="1">
                <a:solidFill>
                  <a:srgbClr val="FF5050"/>
                </a:solidFill>
                <a:latin typeface="Arial" charset="0"/>
              </a:rPr>
              <a:t>Theo Đại cương Lịch sử Việt Nam)</a:t>
            </a:r>
          </a:p>
        </p:txBody>
      </p:sp>
    </p:spTree>
    <p:extLst>
      <p:ext uri="{BB962C8B-B14F-4D97-AF65-F5344CB8AC3E}">
        <p14:creationId xmlns:p14="http://schemas.microsoft.com/office/powerpoint/2010/main" val="14563939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6000" t="-14000" b="-3000"/>
          </a:stretch>
        </a:blipFill>
        <a:effectLst/>
      </p:bgPr>
    </p:bg>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3276600" y="990600"/>
            <a:ext cx="9144001" cy="691090"/>
          </a:xfrm>
          <a:prstGeom prst="rect">
            <a:avLst/>
          </a:prstGeom>
          <a:solidFill>
            <a:srgbClr val="CCFFCC"/>
          </a:solidFill>
          <a:ln w="9525">
            <a:solidFill>
              <a:srgbClr val="C00000"/>
            </a:solidFill>
            <a:miter lim="800000"/>
            <a:headEnd/>
            <a:tailEnd/>
          </a:ln>
        </p:spPr>
        <p:txBody>
          <a:bodyPr wrap="square" lIns="135769" tIns="67883" rIns="135769" bIns="6788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1357851" eaLnBrk="1" fontAlgn="base" hangingPunct="1">
              <a:spcBef>
                <a:spcPct val="0"/>
              </a:spcBef>
              <a:spcAft>
                <a:spcPct val="0"/>
              </a:spcAft>
            </a:pPr>
            <a:r>
              <a:rPr lang="en-US" sz="3600" b="1" dirty="0">
                <a:solidFill>
                  <a:srgbClr val="FF0000"/>
                </a:solidFill>
                <a:latin typeface="Times New Roman" pitchFamily="18" charset="0"/>
                <a:cs typeface="Times New Roman" pitchFamily="18" charset="0"/>
              </a:rPr>
              <a:t>CUỘC BÃI CÔNG BA SON (8-1925)</a:t>
            </a:r>
          </a:p>
        </p:txBody>
      </p:sp>
      <p:sp>
        <p:nvSpPr>
          <p:cNvPr id="3" name="Rectangle 2"/>
          <p:cNvSpPr/>
          <p:nvPr/>
        </p:nvSpPr>
        <p:spPr>
          <a:xfrm>
            <a:off x="1905000" y="1645921"/>
            <a:ext cx="12192006" cy="5307738"/>
          </a:xfrm>
          <a:prstGeom prst="rect">
            <a:avLst/>
          </a:prstGeom>
        </p:spPr>
        <p:txBody>
          <a:bodyPr wrap="square" lIns="135769" tIns="67883" rIns="135769" bIns="67883">
            <a:spAutoFit/>
          </a:bodyPr>
          <a:lstStyle/>
          <a:p>
            <a:pPr algn="just" defTabSz="1357851" fontAlgn="base">
              <a:spcBef>
                <a:spcPct val="0"/>
              </a:spcBef>
              <a:spcAft>
                <a:spcPct val="0"/>
              </a:spcAft>
              <a:tabLst>
                <a:tab pos="509129" algn="l"/>
              </a:tabLst>
            </a:pPr>
            <a:r>
              <a:rPr lang="en-US" sz="4200" dirty="0" err="1">
                <a:solidFill>
                  <a:srgbClr val="000000"/>
                </a:solidFill>
                <a:latin typeface="Times New Roman" pitchFamily="18" charset="0"/>
                <a:cs typeface="Times New Roman" pitchFamily="18" charset="0"/>
              </a:rPr>
              <a:t>Tháng</a:t>
            </a:r>
            <a:r>
              <a:rPr lang="en-US" sz="4200" dirty="0">
                <a:solidFill>
                  <a:srgbClr val="000000"/>
                </a:solidFill>
                <a:latin typeface="Times New Roman" pitchFamily="18" charset="0"/>
                <a:cs typeface="Times New Roman" pitchFamily="18" charset="0"/>
              </a:rPr>
              <a:t> 8-1925 </a:t>
            </a:r>
            <a:r>
              <a:rPr lang="en-US" sz="4200" dirty="0" err="1">
                <a:solidFill>
                  <a:srgbClr val="000000"/>
                </a:solidFill>
                <a:latin typeface="Times New Roman" pitchFamily="18" charset="0"/>
                <a:cs typeface="Times New Roman" pitchFamily="18" charset="0"/>
              </a:rPr>
              <a:t>của</a:t>
            </a:r>
            <a:r>
              <a:rPr lang="en-US" sz="4200" dirty="0">
                <a:solidFill>
                  <a:srgbClr val="000000"/>
                </a:solidFill>
                <a:latin typeface="Times New Roman" pitchFamily="18" charset="0"/>
                <a:cs typeface="Times New Roman" pitchFamily="18" charset="0"/>
              </a:rPr>
              <a:t> </a:t>
            </a:r>
            <a:r>
              <a:rPr lang="en-US" sz="4200" dirty="0" err="1">
                <a:solidFill>
                  <a:srgbClr val="000000"/>
                </a:solidFill>
                <a:latin typeface="Times New Roman" pitchFamily="18" charset="0"/>
                <a:cs typeface="Times New Roman" pitchFamily="18" charset="0"/>
              </a:rPr>
              <a:t>thợ</a:t>
            </a:r>
            <a:r>
              <a:rPr lang="en-US" sz="4200" dirty="0">
                <a:solidFill>
                  <a:srgbClr val="000000"/>
                </a:solidFill>
                <a:latin typeface="Times New Roman" pitchFamily="18" charset="0"/>
                <a:cs typeface="Times New Roman" pitchFamily="18" charset="0"/>
              </a:rPr>
              <a:t> </a:t>
            </a:r>
            <a:r>
              <a:rPr lang="en-US" sz="4200" dirty="0" err="1">
                <a:solidFill>
                  <a:srgbClr val="000000"/>
                </a:solidFill>
                <a:latin typeface="Times New Roman" pitchFamily="18" charset="0"/>
                <a:cs typeface="Times New Roman" pitchFamily="18" charset="0"/>
              </a:rPr>
              <a:t>máy</a:t>
            </a:r>
            <a:r>
              <a:rPr lang="en-US" sz="4200" dirty="0">
                <a:solidFill>
                  <a:srgbClr val="000000"/>
                </a:solidFill>
                <a:latin typeface="Times New Roman" pitchFamily="18" charset="0"/>
                <a:cs typeface="Times New Roman" pitchFamily="18" charset="0"/>
              </a:rPr>
              <a:t> Ba Son </a:t>
            </a:r>
            <a:r>
              <a:rPr lang="en-US" sz="4200" dirty="0" err="1">
                <a:solidFill>
                  <a:srgbClr val="000000"/>
                </a:solidFill>
                <a:latin typeface="Times New Roman" pitchFamily="18" charset="0"/>
                <a:cs typeface="Times New Roman" pitchFamily="18" charset="0"/>
              </a:rPr>
              <a:t>bãi</a:t>
            </a:r>
            <a:r>
              <a:rPr lang="en-US" sz="4200" dirty="0">
                <a:solidFill>
                  <a:srgbClr val="000000"/>
                </a:solidFill>
                <a:latin typeface="Times New Roman" pitchFamily="18" charset="0"/>
                <a:cs typeface="Times New Roman" pitchFamily="18" charset="0"/>
              </a:rPr>
              <a:t> </a:t>
            </a:r>
            <a:r>
              <a:rPr lang="en-US" sz="4200" dirty="0" err="1">
                <a:solidFill>
                  <a:srgbClr val="000000"/>
                </a:solidFill>
                <a:latin typeface="Times New Roman" pitchFamily="18" charset="0"/>
                <a:cs typeface="Times New Roman" pitchFamily="18" charset="0"/>
              </a:rPr>
              <a:t>công</a:t>
            </a:r>
            <a:r>
              <a:rPr lang="en-US" sz="4200" dirty="0">
                <a:solidFill>
                  <a:srgbClr val="000000"/>
                </a:solidFill>
                <a:latin typeface="Times New Roman" pitchFamily="18" charset="0"/>
                <a:cs typeface="Times New Roman" pitchFamily="18" charset="0"/>
              </a:rPr>
              <a:t> </a:t>
            </a:r>
            <a:r>
              <a:rPr lang="en-US" sz="4200" dirty="0" err="1">
                <a:solidFill>
                  <a:srgbClr val="000000"/>
                </a:solidFill>
                <a:latin typeface="Times New Roman" pitchFamily="18" charset="0"/>
                <a:cs typeface="Times New Roman" pitchFamily="18" charset="0"/>
              </a:rPr>
              <a:t>nhằm</a:t>
            </a:r>
            <a:r>
              <a:rPr lang="en-US" sz="4200" dirty="0">
                <a:solidFill>
                  <a:srgbClr val="000000"/>
                </a:solidFill>
                <a:latin typeface="Times New Roman" pitchFamily="18" charset="0"/>
                <a:cs typeface="Times New Roman" pitchFamily="18" charset="0"/>
              </a:rPr>
              <a:t> </a:t>
            </a:r>
            <a:r>
              <a:rPr lang="en-US" sz="4200" dirty="0" err="1">
                <a:solidFill>
                  <a:srgbClr val="000000"/>
                </a:solidFill>
                <a:latin typeface="Times New Roman" pitchFamily="18" charset="0"/>
                <a:cs typeface="Times New Roman" pitchFamily="18" charset="0"/>
              </a:rPr>
              <a:t>giữ</a:t>
            </a:r>
            <a:r>
              <a:rPr lang="en-US" sz="4200" dirty="0">
                <a:solidFill>
                  <a:srgbClr val="000000"/>
                </a:solidFill>
                <a:latin typeface="Times New Roman" pitchFamily="18" charset="0"/>
                <a:cs typeface="Times New Roman" pitchFamily="18" charset="0"/>
              </a:rPr>
              <a:t> </a:t>
            </a:r>
            <a:r>
              <a:rPr lang="en-US" sz="4200" dirty="0" err="1">
                <a:solidFill>
                  <a:srgbClr val="000000"/>
                </a:solidFill>
                <a:latin typeface="Times New Roman" pitchFamily="18" charset="0"/>
                <a:cs typeface="Times New Roman" pitchFamily="18" charset="0"/>
              </a:rPr>
              <a:t>lại</a:t>
            </a:r>
            <a:r>
              <a:rPr lang="en-US" sz="4200" dirty="0">
                <a:solidFill>
                  <a:srgbClr val="000000"/>
                </a:solidFill>
                <a:latin typeface="Times New Roman" pitchFamily="18" charset="0"/>
                <a:cs typeface="Times New Roman" pitchFamily="18" charset="0"/>
              </a:rPr>
              <a:t> </a:t>
            </a:r>
            <a:r>
              <a:rPr lang="en-US" sz="4200" dirty="0" err="1">
                <a:solidFill>
                  <a:srgbClr val="000000"/>
                </a:solidFill>
                <a:latin typeface="Times New Roman" pitchFamily="18" charset="0"/>
                <a:cs typeface="Times New Roman" pitchFamily="18" charset="0"/>
              </a:rPr>
              <a:t>chiếc</a:t>
            </a:r>
            <a:r>
              <a:rPr lang="en-US" sz="4200" dirty="0">
                <a:solidFill>
                  <a:srgbClr val="000000"/>
                </a:solidFill>
                <a:latin typeface="Times New Roman" pitchFamily="18" charset="0"/>
                <a:cs typeface="Times New Roman" pitchFamily="18" charset="0"/>
              </a:rPr>
              <a:t> </a:t>
            </a:r>
            <a:r>
              <a:rPr lang="en-US" sz="4200" dirty="0" err="1">
                <a:solidFill>
                  <a:srgbClr val="000000"/>
                </a:solidFill>
                <a:latin typeface="Times New Roman" pitchFamily="18" charset="0"/>
                <a:cs typeface="Times New Roman" pitchFamily="18" charset="0"/>
              </a:rPr>
              <a:t>tàu</a:t>
            </a:r>
            <a:r>
              <a:rPr lang="en-US" sz="4200" dirty="0">
                <a:solidFill>
                  <a:srgbClr val="000000"/>
                </a:solidFill>
                <a:latin typeface="Times New Roman" pitchFamily="18" charset="0"/>
                <a:cs typeface="Times New Roman" pitchFamily="18" charset="0"/>
              </a:rPr>
              <a:t> </a:t>
            </a:r>
            <a:r>
              <a:rPr lang="en-US" sz="4200" dirty="0" err="1">
                <a:solidFill>
                  <a:srgbClr val="000000"/>
                </a:solidFill>
                <a:latin typeface="Times New Roman" pitchFamily="18" charset="0"/>
                <a:cs typeface="Times New Roman" pitchFamily="18" charset="0"/>
              </a:rPr>
              <a:t>Misơlê</a:t>
            </a:r>
            <a:r>
              <a:rPr lang="en-US" sz="4200" dirty="0">
                <a:solidFill>
                  <a:srgbClr val="000000"/>
                </a:solidFill>
                <a:latin typeface="Times New Roman" pitchFamily="18" charset="0"/>
                <a:cs typeface="Times New Roman" pitchFamily="18" charset="0"/>
              </a:rPr>
              <a:t>, </a:t>
            </a:r>
            <a:r>
              <a:rPr lang="en-US" sz="4200" dirty="0" err="1">
                <a:solidFill>
                  <a:srgbClr val="000000"/>
                </a:solidFill>
                <a:latin typeface="Times New Roman" pitchFamily="18" charset="0"/>
                <a:cs typeface="Times New Roman" pitchFamily="18" charset="0"/>
              </a:rPr>
              <a:t>không</a:t>
            </a:r>
            <a:r>
              <a:rPr lang="en-US" sz="4200" dirty="0">
                <a:solidFill>
                  <a:srgbClr val="000000"/>
                </a:solidFill>
                <a:latin typeface="Times New Roman" pitchFamily="18" charset="0"/>
                <a:cs typeface="Times New Roman" pitchFamily="18" charset="0"/>
              </a:rPr>
              <a:t> </a:t>
            </a:r>
            <a:r>
              <a:rPr lang="en-US" sz="4200" dirty="0" err="1">
                <a:solidFill>
                  <a:srgbClr val="000000"/>
                </a:solidFill>
                <a:latin typeface="Times New Roman" pitchFamily="18" charset="0"/>
                <a:cs typeface="Times New Roman" pitchFamily="18" charset="0"/>
              </a:rPr>
              <a:t>cho</a:t>
            </a:r>
            <a:r>
              <a:rPr lang="en-US" sz="4200" dirty="0">
                <a:solidFill>
                  <a:srgbClr val="000000"/>
                </a:solidFill>
                <a:latin typeface="Times New Roman" pitchFamily="18" charset="0"/>
                <a:cs typeface="Times New Roman" pitchFamily="18" charset="0"/>
              </a:rPr>
              <a:t> </a:t>
            </a:r>
            <a:r>
              <a:rPr lang="en-US" sz="4200" dirty="0" err="1">
                <a:solidFill>
                  <a:srgbClr val="000000"/>
                </a:solidFill>
                <a:latin typeface="Times New Roman" pitchFamily="18" charset="0"/>
                <a:cs typeface="Times New Roman" pitchFamily="18" charset="0"/>
              </a:rPr>
              <a:t>Pháp</a:t>
            </a:r>
            <a:r>
              <a:rPr lang="en-US" sz="4200" dirty="0">
                <a:solidFill>
                  <a:srgbClr val="000000"/>
                </a:solidFill>
                <a:latin typeface="Times New Roman" pitchFamily="18" charset="0"/>
                <a:cs typeface="Times New Roman" pitchFamily="18" charset="0"/>
              </a:rPr>
              <a:t> </a:t>
            </a:r>
            <a:r>
              <a:rPr lang="en-US" sz="4200" dirty="0" err="1">
                <a:solidFill>
                  <a:srgbClr val="000000"/>
                </a:solidFill>
                <a:latin typeface="Times New Roman" pitchFamily="18" charset="0"/>
                <a:cs typeface="Times New Roman" pitchFamily="18" charset="0"/>
              </a:rPr>
              <a:t>chuyên</a:t>
            </a:r>
            <a:r>
              <a:rPr lang="en-US" sz="4200" dirty="0">
                <a:solidFill>
                  <a:srgbClr val="000000"/>
                </a:solidFill>
                <a:latin typeface="Times New Roman" pitchFamily="18" charset="0"/>
                <a:cs typeface="Times New Roman" pitchFamily="18" charset="0"/>
              </a:rPr>
              <a:t> </a:t>
            </a:r>
            <a:r>
              <a:rPr lang="en-US" sz="4200" dirty="0" err="1">
                <a:solidFill>
                  <a:srgbClr val="000000"/>
                </a:solidFill>
                <a:latin typeface="Times New Roman" pitchFamily="18" charset="0"/>
                <a:cs typeface="Times New Roman" pitchFamily="18" charset="0"/>
              </a:rPr>
              <a:t>chở</a:t>
            </a:r>
            <a:r>
              <a:rPr lang="en-US" sz="4200" dirty="0">
                <a:solidFill>
                  <a:srgbClr val="000000"/>
                </a:solidFill>
                <a:latin typeface="Times New Roman" pitchFamily="18" charset="0"/>
                <a:cs typeface="Times New Roman" pitchFamily="18" charset="0"/>
              </a:rPr>
              <a:t> </a:t>
            </a:r>
            <a:r>
              <a:rPr lang="en-US" sz="4200" dirty="0" err="1">
                <a:solidFill>
                  <a:srgbClr val="000000"/>
                </a:solidFill>
                <a:latin typeface="Times New Roman" pitchFamily="18" charset="0"/>
                <a:cs typeface="Times New Roman" pitchFamily="18" charset="0"/>
              </a:rPr>
              <a:t>lính</a:t>
            </a:r>
            <a:r>
              <a:rPr lang="en-US" sz="4200" dirty="0">
                <a:solidFill>
                  <a:srgbClr val="000000"/>
                </a:solidFill>
                <a:latin typeface="Times New Roman" pitchFamily="18" charset="0"/>
                <a:cs typeface="Times New Roman" pitchFamily="18" charset="0"/>
              </a:rPr>
              <a:t> sang </a:t>
            </a:r>
            <a:r>
              <a:rPr lang="en-US" sz="4200" dirty="0" err="1">
                <a:solidFill>
                  <a:srgbClr val="000000"/>
                </a:solidFill>
                <a:latin typeface="Times New Roman" pitchFamily="18" charset="0"/>
                <a:cs typeface="Times New Roman" pitchFamily="18" charset="0"/>
              </a:rPr>
              <a:t>đàn</a:t>
            </a:r>
            <a:r>
              <a:rPr lang="en-US" sz="4200" dirty="0">
                <a:solidFill>
                  <a:srgbClr val="000000"/>
                </a:solidFill>
                <a:latin typeface="Times New Roman" pitchFamily="18" charset="0"/>
                <a:cs typeface="Times New Roman" pitchFamily="18" charset="0"/>
              </a:rPr>
              <a:t> </a:t>
            </a:r>
            <a:r>
              <a:rPr lang="en-US" sz="4200" dirty="0" err="1">
                <a:solidFill>
                  <a:srgbClr val="000000"/>
                </a:solidFill>
                <a:latin typeface="Times New Roman" pitchFamily="18" charset="0"/>
                <a:cs typeface="Times New Roman" pitchFamily="18" charset="0"/>
              </a:rPr>
              <a:t>áp</a:t>
            </a:r>
            <a:r>
              <a:rPr lang="en-US" sz="4200" dirty="0">
                <a:solidFill>
                  <a:srgbClr val="000000"/>
                </a:solidFill>
                <a:latin typeface="Times New Roman" pitchFamily="18" charset="0"/>
                <a:cs typeface="Times New Roman" pitchFamily="18" charset="0"/>
              </a:rPr>
              <a:t> </a:t>
            </a:r>
            <a:r>
              <a:rPr lang="en-US" sz="4200" dirty="0" err="1">
                <a:solidFill>
                  <a:srgbClr val="000000"/>
                </a:solidFill>
                <a:latin typeface="Times New Roman" pitchFamily="18" charset="0"/>
                <a:cs typeface="Times New Roman" pitchFamily="18" charset="0"/>
              </a:rPr>
              <a:t>cách</a:t>
            </a:r>
            <a:r>
              <a:rPr lang="en-US" sz="4200" dirty="0">
                <a:solidFill>
                  <a:srgbClr val="000000"/>
                </a:solidFill>
                <a:latin typeface="Times New Roman" pitchFamily="18" charset="0"/>
                <a:cs typeface="Times New Roman" pitchFamily="18" charset="0"/>
              </a:rPr>
              <a:t> </a:t>
            </a:r>
            <a:r>
              <a:rPr lang="en-US" sz="4200" dirty="0" err="1">
                <a:solidFill>
                  <a:srgbClr val="000000"/>
                </a:solidFill>
                <a:latin typeface="Times New Roman" pitchFamily="18" charset="0"/>
                <a:cs typeface="Times New Roman" pitchFamily="18" charset="0"/>
              </a:rPr>
              <a:t>mạng</a:t>
            </a:r>
            <a:r>
              <a:rPr lang="en-US" sz="4200" dirty="0">
                <a:solidFill>
                  <a:srgbClr val="000000"/>
                </a:solidFill>
                <a:latin typeface="Times New Roman" pitchFamily="18" charset="0"/>
                <a:cs typeface="Times New Roman" pitchFamily="18" charset="0"/>
              </a:rPr>
              <a:t> </a:t>
            </a:r>
            <a:r>
              <a:rPr lang="en-US" sz="4200" dirty="0" err="1">
                <a:solidFill>
                  <a:srgbClr val="000000"/>
                </a:solidFill>
                <a:latin typeface="Times New Roman" pitchFamily="18" charset="0"/>
                <a:cs typeface="Times New Roman" pitchFamily="18" charset="0"/>
              </a:rPr>
              <a:t>Trung</a:t>
            </a:r>
            <a:r>
              <a:rPr lang="en-US" sz="4200" dirty="0">
                <a:solidFill>
                  <a:srgbClr val="000000"/>
                </a:solidFill>
                <a:latin typeface="Times New Roman" pitchFamily="18" charset="0"/>
                <a:cs typeface="Times New Roman" pitchFamily="18" charset="0"/>
              </a:rPr>
              <a:t> </a:t>
            </a:r>
            <a:r>
              <a:rPr lang="en-US" sz="4200" dirty="0" err="1">
                <a:solidFill>
                  <a:srgbClr val="000000"/>
                </a:solidFill>
                <a:latin typeface="Times New Roman" pitchFamily="18" charset="0"/>
                <a:cs typeface="Times New Roman" pitchFamily="18" charset="0"/>
              </a:rPr>
              <a:t>Quốc</a:t>
            </a:r>
            <a:r>
              <a:rPr lang="en-US" sz="4200" dirty="0">
                <a:solidFill>
                  <a:srgbClr val="000000"/>
                </a:solidFill>
                <a:latin typeface="Times New Roman" pitchFamily="18" charset="0"/>
                <a:cs typeface="Times New Roman" pitchFamily="18" charset="0"/>
              </a:rPr>
              <a:t>. </a:t>
            </a:r>
            <a:r>
              <a:rPr lang="en-US" sz="4200" dirty="0" err="1">
                <a:solidFill>
                  <a:srgbClr val="000000"/>
                </a:solidFill>
                <a:latin typeface="Times New Roman" pitchFamily="18" charset="0"/>
                <a:cs typeface="Times New Roman" pitchFamily="18" charset="0"/>
              </a:rPr>
              <a:t>Cuộc</a:t>
            </a:r>
            <a:r>
              <a:rPr lang="en-US" sz="4200" dirty="0">
                <a:solidFill>
                  <a:srgbClr val="000000"/>
                </a:solidFill>
                <a:latin typeface="Times New Roman" pitchFamily="18" charset="0"/>
                <a:cs typeface="Times New Roman" pitchFamily="18" charset="0"/>
              </a:rPr>
              <a:t> </a:t>
            </a:r>
            <a:r>
              <a:rPr lang="en-US" sz="4200" dirty="0" err="1">
                <a:solidFill>
                  <a:srgbClr val="000000"/>
                </a:solidFill>
                <a:latin typeface="Times New Roman" pitchFamily="18" charset="0"/>
                <a:cs typeface="Times New Roman" pitchFamily="18" charset="0"/>
              </a:rPr>
              <a:t>bãi</a:t>
            </a:r>
            <a:r>
              <a:rPr lang="en-US" sz="4200" dirty="0">
                <a:solidFill>
                  <a:srgbClr val="000000"/>
                </a:solidFill>
                <a:latin typeface="Times New Roman" pitchFamily="18" charset="0"/>
                <a:cs typeface="Times New Roman" pitchFamily="18" charset="0"/>
              </a:rPr>
              <a:t> </a:t>
            </a:r>
            <a:r>
              <a:rPr lang="en-US" sz="4200" dirty="0" err="1">
                <a:solidFill>
                  <a:srgbClr val="000000"/>
                </a:solidFill>
                <a:latin typeface="Times New Roman" pitchFamily="18" charset="0"/>
                <a:cs typeface="Times New Roman" pitchFamily="18" charset="0"/>
              </a:rPr>
              <a:t>công</a:t>
            </a:r>
            <a:r>
              <a:rPr lang="en-US" sz="4200" dirty="0">
                <a:solidFill>
                  <a:srgbClr val="000000"/>
                </a:solidFill>
                <a:latin typeface="Times New Roman" pitchFamily="18" charset="0"/>
                <a:cs typeface="Times New Roman" pitchFamily="18" charset="0"/>
              </a:rPr>
              <a:t> </a:t>
            </a:r>
            <a:r>
              <a:rPr lang="en-US" sz="4200" dirty="0" err="1">
                <a:solidFill>
                  <a:srgbClr val="000000"/>
                </a:solidFill>
                <a:latin typeface="Times New Roman" pitchFamily="18" charset="0"/>
                <a:cs typeface="Times New Roman" pitchFamily="18" charset="0"/>
              </a:rPr>
              <a:t>nổ</a:t>
            </a:r>
            <a:r>
              <a:rPr lang="en-US" sz="4200" dirty="0">
                <a:solidFill>
                  <a:srgbClr val="000000"/>
                </a:solidFill>
                <a:latin typeface="Times New Roman" pitchFamily="18" charset="0"/>
                <a:cs typeface="Times New Roman" pitchFamily="18" charset="0"/>
              </a:rPr>
              <a:t> </a:t>
            </a:r>
            <a:r>
              <a:rPr lang="en-US" sz="4200" dirty="0" err="1">
                <a:solidFill>
                  <a:srgbClr val="000000"/>
                </a:solidFill>
                <a:latin typeface="Times New Roman" pitchFamily="18" charset="0"/>
                <a:cs typeface="Times New Roman" pitchFamily="18" charset="0"/>
              </a:rPr>
              <a:t>ra</a:t>
            </a:r>
            <a:r>
              <a:rPr lang="en-US" sz="4200" dirty="0">
                <a:solidFill>
                  <a:srgbClr val="000000"/>
                </a:solidFill>
                <a:latin typeface="Times New Roman" pitchFamily="18" charset="0"/>
                <a:cs typeface="Times New Roman" pitchFamily="18" charset="0"/>
              </a:rPr>
              <a:t> </a:t>
            </a:r>
            <a:r>
              <a:rPr lang="en-US" sz="4200" dirty="0" err="1">
                <a:solidFill>
                  <a:srgbClr val="000000"/>
                </a:solidFill>
                <a:latin typeface="Times New Roman" pitchFamily="18" charset="0"/>
                <a:cs typeface="Times New Roman" pitchFamily="18" charset="0"/>
              </a:rPr>
              <a:t>với</a:t>
            </a:r>
            <a:r>
              <a:rPr lang="en-US" sz="4200" dirty="0">
                <a:solidFill>
                  <a:srgbClr val="000000"/>
                </a:solidFill>
                <a:latin typeface="Times New Roman" pitchFamily="18" charset="0"/>
                <a:cs typeface="Times New Roman" pitchFamily="18" charset="0"/>
              </a:rPr>
              <a:t> </a:t>
            </a:r>
            <a:r>
              <a:rPr lang="en-US" sz="4200" dirty="0" err="1">
                <a:solidFill>
                  <a:srgbClr val="000000"/>
                </a:solidFill>
                <a:latin typeface="Times New Roman" pitchFamily="18" charset="0"/>
                <a:cs typeface="Times New Roman" pitchFamily="18" charset="0"/>
              </a:rPr>
              <a:t>yêu</a:t>
            </a:r>
            <a:r>
              <a:rPr lang="en-US" sz="4200" dirty="0">
                <a:solidFill>
                  <a:srgbClr val="000000"/>
                </a:solidFill>
                <a:latin typeface="Times New Roman" pitchFamily="18" charset="0"/>
                <a:cs typeface="Times New Roman" pitchFamily="18" charset="0"/>
              </a:rPr>
              <a:t> </a:t>
            </a:r>
            <a:r>
              <a:rPr lang="en-US" sz="4200" dirty="0" err="1">
                <a:solidFill>
                  <a:srgbClr val="000000"/>
                </a:solidFill>
                <a:latin typeface="Times New Roman" pitchFamily="18" charset="0"/>
                <a:cs typeface="Times New Roman" pitchFamily="18" charset="0"/>
              </a:rPr>
              <a:t>sách</a:t>
            </a:r>
            <a:r>
              <a:rPr lang="en-US" sz="4200" dirty="0">
                <a:solidFill>
                  <a:srgbClr val="000000"/>
                </a:solidFill>
                <a:latin typeface="Times New Roman" pitchFamily="18" charset="0"/>
                <a:cs typeface="Times New Roman" pitchFamily="18" charset="0"/>
              </a:rPr>
              <a:t> </a:t>
            </a:r>
            <a:r>
              <a:rPr lang="en-US" sz="4200" dirty="0" err="1">
                <a:solidFill>
                  <a:srgbClr val="000000"/>
                </a:solidFill>
                <a:latin typeface="Times New Roman" pitchFamily="18" charset="0"/>
                <a:cs typeface="Times New Roman" pitchFamily="18" charset="0"/>
              </a:rPr>
              <a:t>tăng</a:t>
            </a:r>
            <a:r>
              <a:rPr lang="en-US" sz="4200" dirty="0">
                <a:solidFill>
                  <a:srgbClr val="000000"/>
                </a:solidFill>
                <a:latin typeface="Times New Roman" pitchFamily="18" charset="0"/>
                <a:cs typeface="Times New Roman" pitchFamily="18" charset="0"/>
              </a:rPr>
              <a:t> </a:t>
            </a:r>
            <a:r>
              <a:rPr lang="en-US" sz="4200" dirty="0" err="1">
                <a:solidFill>
                  <a:srgbClr val="000000"/>
                </a:solidFill>
                <a:latin typeface="Times New Roman" pitchFamily="18" charset="0"/>
                <a:cs typeface="Times New Roman" pitchFamily="18" charset="0"/>
              </a:rPr>
              <a:t>lương</a:t>
            </a:r>
            <a:r>
              <a:rPr lang="en-US" sz="4200" dirty="0">
                <a:solidFill>
                  <a:srgbClr val="000000"/>
                </a:solidFill>
                <a:latin typeface="Times New Roman" pitchFamily="18" charset="0"/>
                <a:cs typeface="Times New Roman" pitchFamily="18" charset="0"/>
              </a:rPr>
              <a:t> 20%, </a:t>
            </a:r>
            <a:r>
              <a:rPr lang="en-US" sz="4200" dirty="0" err="1">
                <a:solidFill>
                  <a:srgbClr val="000000"/>
                </a:solidFill>
                <a:latin typeface="Times New Roman" pitchFamily="18" charset="0"/>
                <a:cs typeface="Times New Roman" pitchFamily="18" charset="0"/>
              </a:rPr>
              <a:t>đòi</a:t>
            </a:r>
            <a:r>
              <a:rPr lang="en-US" sz="4200" dirty="0">
                <a:solidFill>
                  <a:srgbClr val="000000"/>
                </a:solidFill>
                <a:latin typeface="Times New Roman" pitchFamily="18" charset="0"/>
                <a:cs typeface="Times New Roman" pitchFamily="18" charset="0"/>
              </a:rPr>
              <a:t> </a:t>
            </a:r>
            <a:r>
              <a:rPr lang="en-US" sz="4200" dirty="0" err="1">
                <a:solidFill>
                  <a:srgbClr val="000000"/>
                </a:solidFill>
                <a:latin typeface="Times New Roman" pitchFamily="18" charset="0"/>
                <a:cs typeface="Times New Roman" pitchFamily="18" charset="0"/>
              </a:rPr>
              <a:t>thợ</a:t>
            </a:r>
            <a:r>
              <a:rPr lang="en-US" sz="4200" dirty="0">
                <a:solidFill>
                  <a:srgbClr val="000000"/>
                </a:solidFill>
                <a:latin typeface="Times New Roman" pitchFamily="18" charset="0"/>
                <a:cs typeface="Times New Roman" pitchFamily="18" charset="0"/>
              </a:rPr>
              <a:t> </a:t>
            </a:r>
            <a:r>
              <a:rPr lang="en-US" sz="4200" dirty="0" err="1">
                <a:solidFill>
                  <a:srgbClr val="000000"/>
                </a:solidFill>
                <a:latin typeface="Times New Roman" pitchFamily="18" charset="0"/>
                <a:cs typeface="Times New Roman" pitchFamily="18" charset="0"/>
              </a:rPr>
              <a:t>bị</a:t>
            </a:r>
            <a:r>
              <a:rPr lang="en-US" sz="4200" dirty="0">
                <a:solidFill>
                  <a:srgbClr val="000000"/>
                </a:solidFill>
                <a:latin typeface="Times New Roman" pitchFamily="18" charset="0"/>
                <a:cs typeface="Times New Roman" pitchFamily="18" charset="0"/>
              </a:rPr>
              <a:t> </a:t>
            </a:r>
            <a:r>
              <a:rPr lang="en-US" sz="4200" dirty="0" err="1">
                <a:solidFill>
                  <a:srgbClr val="000000"/>
                </a:solidFill>
                <a:latin typeface="Times New Roman" pitchFamily="18" charset="0"/>
                <a:cs typeface="Times New Roman" pitchFamily="18" charset="0"/>
              </a:rPr>
              <a:t>đuổi</a:t>
            </a:r>
            <a:r>
              <a:rPr lang="en-US" sz="4200" dirty="0">
                <a:solidFill>
                  <a:srgbClr val="000000"/>
                </a:solidFill>
                <a:latin typeface="Times New Roman" pitchFamily="18" charset="0"/>
                <a:cs typeface="Times New Roman" pitchFamily="18" charset="0"/>
              </a:rPr>
              <a:t>  </a:t>
            </a:r>
            <a:r>
              <a:rPr lang="en-US" sz="4200" dirty="0" err="1">
                <a:solidFill>
                  <a:srgbClr val="000000"/>
                </a:solidFill>
                <a:latin typeface="Times New Roman" pitchFamily="18" charset="0"/>
                <a:cs typeface="Times New Roman" pitchFamily="18" charset="0"/>
              </a:rPr>
              <a:t>trở</a:t>
            </a:r>
            <a:r>
              <a:rPr lang="en-US" sz="4200" dirty="0">
                <a:solidFill>
                  <a:srgbClr val="000000"/>
                </a:solidFill>
                <a:latin typeface="Times New Roman" pitchFamily="18" charset="0"/>
                <a:cs typeface="Times New Roman" pitchFamily="18" charset="0"/>
              </a:rPr>
              <a:t> </a:t>
            </a:r>
            <a:r>
              <a:rPr lang="en-US" sz="4200" dirty="0" err="1">
                <a:solidFill>
                  <a:srgbClr val="000000"/>
                </a:solidFill>
                <a:latin typeface="Times New Roman" pitchFamily="18" charset="0"/>
                <a:cs typeface="Times New Roman" pitchFamily="18" charset="0"/>
              </a:rPr>
              <a:t>lại</a:t>
            </a:r>
            <a:r>
              <a:rPr lang="en-US" sz="4200" dirty="0">
                <a:solidFill>
                  <a:srgbClr val="000000"/>
                </a:solidFill>
                <a:latin typeface="Times New Roman" pitchFamily="18" charset="0"/>
                <a:cs typeface="Times New Roman" pitchFamily="18" charset="0"/>
              </a:rPr>
              <a:t> </a:t>
            </a:r>
            <a:r>
              <a:rPr lang="en-US" sz="4200" dirty="0" err="1">
                <a:solidFill>
                  <a:srgbClr val="000000"/>
                </a:solidFill>
                <a:latin typeface="Times New Roman" pitchFamily="18" charset="0"/>
                <a:cs typeface="Times New Roman" pitchFamily="18" charset="0"/>
              </a:rPr>
              <a:t>làm</a:t>
            </a:r>
            <a:r>
              <a:rPr lang="en-US" sz="4200" dirty="0">
                <a:solidFill>
                  <a:srgbClr val="000000"/>
                </a:solidFill>
                <a:latin typeface="Times New Roman" pitchFamily="18" charset="0"/>
                <a:cs typeface="Times New Roman" pitchFamily="18" charset="0"/>
              </a:rPr>
              <a:t> </a:t>
            </a:r>
            <a:r>
              <a:rPr lang="en-US" sz="4200" dirty="0" err="1">
                <a:solidFill>
                  <a:srgbClr val="000000"/>
                </a:solidFill>
                <a:latin typeface="Times New Roman" pitchFamily="18" charset="0"/>
                <a:cs typeface="Times New Roman" pitchFamily="18" charset="0"/>
              </a:rPr>
              <a:t>việc</a:t>
            </a:r>
            <a:r>
              <a:rPr lang="en-US" sz="4200" dirty="0">
                <a:solidFill>
                  <a:srgbClr val="000000"/>
                </a:solidFill>
                <a:latin typeface="Times New Roman" pitchFamily="18" charset="0"/>
                <a:cs typeface="Times New Roman" pitchFamily="18" charset="0"/>
              </a:rPr>
              <a:t>. </a:t>
            </a:r>
            <a:r>
              <a:rPr lang="en-US" sz="4200" dirty="0" err="1">
                <a:solidFill>
                  <a:srgbClr val="000000"/>
                </a:solidFill>
                <a:latin typeface="Times New Roman" pitchFamily="18" charset="0"/>
                <a:cs typeface="Times New Roman" pitchFamily="18" charset="0"/>
              </a:rPr>
              <a:t>Để</a:t>
            </a:r>
            <a:r>
              <a:rPr lang="en-US" sz="4200" dirty="0">
                <a:solidFill>
                  <a:srgbClr val="000000"/>
                </a:solidFill>
                <a:latin typeface="Times New Roman" pitchFamily="18" charset="0"/>
                <a:cs typeface="Times New Roman" pitchFamily="18" charset="0"/>
              </a:rPr>
              <a:t> </a:t>
            </a:r>
            <a:r>
              <a:rPr lang="en-US" sz="4200" dirty="0" err="1">
                <a:solidFill>
                  <a:srgbClr val="000000"/>
                </a:solidFill>
                <a:latin typeface="Times New Roman" pitchFamily="18" charset="0"/>
                <a:cs typeface="Times New Roman" pitchFamily="18" charset="0"/>
              </a:rPr>
              <a:t>đảm</a:t>
            </a:r>
            <a:r>
              <a:rPr lang="en-US" sz="4200" dirty="0">
                <a:solidFill>
                  <a:srgbClr val="000000"/>
                </a:solidFill>
                <a:latin typeface="Times New Roman" pitchFamily="18" charset="0"/>
                <a:cs typeface="Times New Roman" pitchFamily="18" charset="0"/>
              </a:rPr>
              <a:t> </a:t>
            </a:r>
            <a:r>
              <a:rPr lang="en-US" sz="4200" dirty="0" err="1">
                <a:solidFill>
                  <a:srgbClr val="000000"/>
                </a:solidFill>
                <a:latin typeface="Times New Roman" pitchFamily="18" charset="0"/>
                <a:cs typeface="Times New Roman" pitchFamily="18" charset="0"/>
              </a:rPr>
              <a:t>bảo</a:t>
            </a:r>
            <a:r>
              <a:rPr lang="en-US" sz="4200" dirty="0">
                <a:solidFill>
                  <a:srgbClr val="000000"/>
                </a:solidFill>
                <a:latin typeface="Times New Roman" pitchFamily="18" charset="0"/>
                <a:cs typeface="Times New Roman" pitchFamily="18" charset="0"/>
              </a:rPr>
              <a:t> </a:t>
            </a:r>
            <a:r>
              <a:rPr lang="en-US" sz="4200" dirty="0" err="1">
                <a:solidFill>
                  <a:srgbClr val="000000"/>
                </a:solidFill>
                <a:latin typeface="Times New Roman" pitchFamily="18" charset="0"/>
                <a:cs typeface="Times New Roman" pitchFamily="18" charset="0"/>
              </a:rPr>
              <a:t>thắng</a:t>
            </a:r>
            <a:r>
              <a:rPr lang="en-US" sz="4200" dirty="0">
                <a:solidFill>
                  <a:srgbClr val="000000"/>
                </a:solidFill>
                <a:latin typeface="Times New Roman" pitchFamily="18" charset="0"/>
                <a:cs typeface="Times New Roman" pitchFamily="18" charset="0"/>
              </a:rPr>
              <a:t> </a:t>
            </a:r>
            <a:r>
              <a:rPr lang="en-US" sz="4200" dirty="0" err="1">
                <a:solidFill>
                  <a:srgbClr val="000000"/>
                </a:solidFill>
                <a:latin typeface="Times New Roman" pitchFamily="18" charset="0"/>
                <a:cs typeface="Times New Roman" pitchFamily="18" charset="0"/>
              </a:rPr>
              <a:t>lợi</a:t>
            </a:r>
            <a:r>
              <a:rPr lang="en-US" sz="4200" dirty="0">
                <a:solidFill>
                  <a:srgbClr val="000000"/>
                </a:solidFill>
                <a:latin typeface="Times New Roman" pitchFamily="18" charset="0"/>
                <a:cs typeface="Times New Roman" pitchFamily="18" charset="0"/>
              </a:rPr>
              <a:t>, </a:t>
            </a:r>
            <a:r>
              <a:rPr lang="en-US" sz="4200" dirty="0" err="1">
                <a:solidFill>
                  <a:srgbClr val="000000"/>
                </a:solidFill>
                <a:latin typeface="Times New Roman" pitchFamily="18" charset="0"/>
                <a:cs typeface="Times New Roman" pitchFamily="18" charset="0"/>
              </a:rPr>
              <a:t>công</a:t>
            </a:r>
            <a:r>
              <a:rPr lang="en-US" sz="4200" dirty="0">
                <a:solidFill>
                  <a:srgbClr val="000000"/>
                </a:solidFill>
                <a:latin typeface="Times New Roman" pitchFamily="18" charset="0"/>
                <a:cs typeface="Times New Roman" pitchFamily="18" charset="0"/>
              </a:rPr>
              <a:t> </a:t>
            </a:r>
            <a:r>
              <a:rPr lang="en-US" sz="4200" dirty="0" err="1">
                <a:solidFill>
                  <a:srgbClr val="000000"/>
                </a:solidFill>
                <a:latin typeface="Times New Roman" pitchFamily="18" charset="0"/>
                <a:cs typeface="Times New Roman" pitchFamily="18" charset="0"/>
              </a:rPr>
              <a:t>hội</a:t>
            </a:r>
            <a:r>
              <a:rPr lang="en-US" sz="4200" dirty="0">
                <a:solidFill>
                  <a:srgbClr val="000000"/>
                </a:solidFill>
                <a:latin typeface="Times New Roman" pitchFamily="18" charset="0"/>
                <a:cs typeface="Times New Roman" pitchFamily="18" charset="0"/>
              </a:rPr>
              <a:t> </a:t>
            </a:r>
            <a:r>
              <a:rPr lang="en-US" sz="4200" dirty="0" err="1">
                <a:solidFill>
                  <a:srgbClr val="000000"/>
                </a:solidFill>
                <a:latin typeface="Times New Roman" pitchFamily="18" charset="0"/>
                <a:cs typeface="Times New Roman" pitchFamily="18" charset="0"/>
              </a:rPr>
              <a:t>vận</a:t>
            </a:r>
            <a:r>
              <a:rPr lang="en-US" sz="4200" dirty="0">
                <a:solidFill>
                  <a:srgbClr val="000000"/>
                </a:solidFill>
                <a:latin typeface="Times New Roman" pitchFamily="18" charset="0"/>
                <a:cs typeface="Times New Roman" pitchFamily="18" charset="0"/>
              </a:rPr>
              <a:t> </a:t>
            </a:r>
            <a:r>
              <a:rPr lang="en-US" sz="4200" dirty="0" err="1">
                <a:solidFill>
                  <a:srgbClr val="000000"/>
                </a:solidFill>
                <a:latin typeface="Times New Roman" pitchFamily="18" charset="0"/>
                <a:cs typeface="Times New Roman" pitchFamily="18" charset="0"/>
              </a:rPr>
              <a:t>động</a:t>
            </a:r>
            <a:r>
              <a:rPr lang="en-US" sz="4200" dirty="0">
                <a:solidFill>
                  <a:srgbClr val="000000"/>
                </a:solidFill>
                <a:latin typeface="Times New Roman" pitchFamily="18" charset="0"/>
                <a:cs typeface="Times New Roman" pitchFamily="18" charset="0"/>
              </a:rPr>
              <a:t> </a:t>
            </a:r>
            <a:r>
              <a:rPr lang="en-US" sz="4200" dirty="0" err="1">
                <a:solidFill>
                  <a:srgbClr val="000000"/>
                </a:solidFill>
                <a:latin typeface="Times New Roman" pitchFamily="18" charset="0"/>
                <a:cs typeface="Times New Roman" pitchFamily="18" charset="0"/>
              </a:rPr>
              <a:t>công</a:t>
            </a:r>
            <a:r>
              <a:rPr lang="en-US" sz="4200" dirty="0">
                <a:solidFill>
                  <a:srgbClr val="000000"/>
                </a:solidFill>
                <a:latin typeface="Times New Roman" pitchFamily="18" charset="0"/>
                <a:cs typeface="Times New Roman" pitchFamily="18" charset="0"/>
              </a:rPr>
              <a:t> </a:t>
            </a:r>
            <a:r>
              <a:rPr lang="en-US" sz="4200" dirty="0" err="1">
                <a:solidFill>
                  <a:srgbClr val="000000"/>
                </a:solidFill>
                <a:latin typeface="Times New Roman" pitchFamily="18" charset="0"/>
                <a:cs typeface="Times New Roman" pitchFamily="18" charset="0"/>
              </a:rPr>
              <a:t>nhân</a:t>
            </a:r>
            <a:r>
              <a:rPr lang="en-US" sz="4200" dirty="0">
                <a:solidFill>
                  <a:srgbClr val="000000"/>
                </a:solidFill>
                <a:latin typeface="Times New Roman" pitchFamily="18" charset="0"/>
                <a:cs typeface="Times New Roman" pitchFamily="18" charset="0"/>
              </a:rPr>
              <a:t> </a:t>
            </a:r>
            <a:r>
              <a:rPr lang="en-US" sz="4200" dirty="0" err="1">
                <a:solidFill>
                  <a:srgbClr val="000000"/>
                </a:solidFill>
                <a:latin typeface="Times New Roman" pitchFamily="18" charset="0"/>
                <a:cs typeface="Times New Roman" pitchFamily="18" charset="0"/>
              </a:rPr>
              <a:t>viên</a:t>
            </a:r>
            <a:r>
              <a:rPr lang="en-US" sz="4200" dirty="0">
                <a:solidFill>
                  <a:srgbClr val="000000"/>
                </a:solidFill>
                <a:latin typeface="Times New Roman" pitchFamily="18" charset="0"/>
                <a:cs typeface="Times New Roman" pitchFamily="18" charset="0"/>
              </a:rPr>
              <a:t> </a:t>
            </a:r>
            <a:r>
              <a:rPr lang="en-US" sz="4200" dirty="0" err="1">
                <a:solidFill>
                  <a:srgbClr val="000000"/>
                </a:solidFill>
                <a:latin typeface="Times New Roman" pitchFamily="18" charset="0"/>
                <a:cs typeface="Times New Roman" pitchFamily="18" charset="0"/>
              </a:rPr>
              <a:t>chức</a:t>
            </a:r>
            <a:r>
              <a:rPr lang="en-US" sz="4200" dirty="0">
                <a:solidFill>
                  <a:srgbClr val="000000"/>
                </a:solidFill>
                <a:latin typeface="Times New Roman" pitchFamily="18" charset="0"/>
                <a:cs typeface="Times New Roman" pitchFamily="18" charset="0"/>
              </a:rPr>
              <a:t> </a:t>
            </a:r>
            <a:r>
              <a:rPr lang="en-US" sz="4200" dirty="0" err="1">
                <a:solidFill>
                  <a:srgbClr val="000000"/>
                </a:solidFill>
                <a:latin typeface="Times New Roman" pitchFamily="18" charset="0"/>
                <a:cs typeface="Times New Roman" pitchFamily="18" charset="0"/>
              </a:rPr>
              <a:t>trong</a:t>
            </a:r>
            <a:r>
              <a:rPr lang="en-US" sz="4200" dirty="0">
                <a:solidFill>
                  <a:srgbClr val="000000"/>
                </a:solidFill>
                <a:latin typeface="Times New Roman" pitchFamily="18" charset="0"/>
                <a:cs typeface="Times New Roman" pitchFamily="18" charset="0"/>
              </a:rPr>
              <a:t> </a:t>
            </a:r>
            <a:r>
              <a:rPr lang="en-US" sz="4200" dirty="0" err="1">
                <a:solidFill>
                  <a:srgbClr val="000000"/>
                </a:solidFill>
                <a:latin typeface="Times New Roman" pitchFamily="18" charset="0"/>
                <a:cs typeface="Times New Roman" pitchFamily="18" charset="0"/>
              </a:rPr>
              <a:t>thành</a:t>
            </a:r>
            <a:r>
              <a:rPr lang="en-US" sz="4200" dirty="0">
                <a:solidFill>
                  <a:srgbClr val="000000"/>
                </a:solidFill>
                <a:latin typeface="Times New Roman" pitchFamily="18" charset="0"/>
                <a:cs typeface="Times New Roman" pitchFamily="18" charset="0"/>
              </a:rPr>
              <a:t> </a:t>
            </a:r>
            <a:r>
              <a:rPr lang="en-US" sz="4200" dirty="0" err="1">
                <a:solidFill>
                  <a:srgbClr val="000000"/>
                </a:solidFill>
                <a:latin typeface="Times New Roman" pitchFamily="18" charset="0"/>
                <a:cs typeface="Times New Roman" pitchFamily="18" charset="0"/>
              </a:rPr>
              <a:t>phố</a:t>
            </a:r>
            <a:r>
              <a:rPr lang="en-US" sz="4200" dirty="0">
                <a:solidFill>
                  <a:srgbClr val="000000"/>
                </a:solidFill>
                <a:latin typeface="Times New Roman" pitchFamily="18" charset="0"/>
                <a:cs typeface="Times New Roman" pitchFamily="18" charset="0"/>
              </a:rPr>
              <a:t> </a:t>
            </a:r>
            <a:r>
              <a:rPr lang="en-US" sz="4200" dirty="0" err="1">
                <a:solidFill>
                  <a:srgbClr val="000000"/>
                </a:solidFill>
                <a:latin typeface="Times New Roman" pitchFamily="18" charset="0"/>
                <a:cs typeface="Times New Roman" pitchFamily="18" charset="0"/>
              </a:rPr>
              <a:t>ủng</a:t>
            </a:r>
            <a:r>
              <a:rPr lang="en-US" sz="4200" dirty="0">
                <a:solidFill>
                  <a:srgbClr val="000000"/>
                </a:solidFill>
                <a:latin typeface="Times New Roman" pitchFamily="18" charset="0"/>
                <a:cs typeface="Times New Roman" pitchFamily="18" charset="0"/>
              </a:rPr>
              <a:t> </a:t>
            </a:r>
            <a:r>
              <a:rPr lang="en-US" sz="4200" dirty="0" err="1">
                <a:solidFill>
                  <a:srgbClr val="000000"/>
                </a:solidFill>
                <a:latin typeface="Times New Roman" pitchFamily="18" charset="0"/>
                <a:cs typeface="Times New Roman" pitchFamily="18" charset="0"/>
              </a:rPr>
              <a:t>hộ</a:t>
            </a:r>
            <a:r>
              <a:rPr lang="en-US" sz="4200" dirty="0">
                <a:solidFill>
                  <a:srgbClr val="000000"/>
                </a:solidFill>
                <a:latin typeface="Times New Roman" pitchFamily="18" charset="0"/>
                <a:cs typeface="Times New Roman" pitchFamily="18" charset="0"/>
              </a:rPr>
              <a:t> </a:t>
            </a:r>
            <a:r>
              <a:rPr lang="en-US" sz="4200" dirty="0" err="1">
                <a:solidFill>
                  <a:srgbClr val="000000"/>
                </a:solidFill>
                <a:latin typeface="Times New Roman" pitchFamily="18" charset="0"/>
                <a:cs typeface="Times New Roman" pitchFamily="18" charset="0"/>
              </a:rPr>
              <a:t>công</a:t>
            </a:r>
            <a:r>
              <a:rPr lang="en-US" sz="4200" dirty="0">
                <a:solidFill>
                  <a:srgbClr val="000000"/>
                </a:solidFill>
                <a:latin typeface="Times New Roman" pitchFamily="18" charset="0"/>
                <a:cs typeface="Times New Roman" pitchFamily="18" charset="0"/>
              </a:rPr>
              <a:t> </a:t>
            </a:r>
            <a:r>
              <a:rPr lang="en-US" sz="4200" dirty="0" err="1">
                <a:solidFill>
                  <a:srgbClr val="000000"/>
                </a:solidFill>
                <a:latin typeface="Times New Roman" pitchFamily="18" charset="0"/>
                <a:cs typeface="Times New Roman" pitchFamily="18" charset="0"/>
              </a:rPr>
              <a:t>nhân</a:t>
            </a:r>
            <a:r>
              <a:rPr lang="en-US" sz="4200" dirty="0">
                <a:solidFill>
                  <a:srgbClr val="000000"/>
                </a:solidFill>
                <a:latin typeface="Times New Roman" pitchFamily="18" charset="0"/>
                <a:cs typeface="Times New Roman" pitchFamily="18" charset="0"/>
              </a:rPr>
              <a:t> Ba Son. </a:t>
            </a:r>
            <a:r>
              <a:rPr lang="en-US" sz="4200" dirty="0" err="1">
                <a:solidFill>
                  <a:srgbClr val="000000"/>
                </a:solidFill>
                <a:latin typeface="Times New Roman" pitchFamily="18" charset="0"/>
                <a:cs typeface="Times New Roman" pitchFamily="18" charset="0"/>
              </a:rPr>
              <a:t>Sau</a:t>
            </a:r>
            <a:r>
              <a:rPr lang="en-US" sz="4200" dirty="0">
                <a:solidFill>
                  <a:srgbClr val="000000"/>
                </a:solidFill>
                <a:latin typeface="Times New Roman" pitchFamily="18" charset="0"/>
                <a:cs typeface="Times New Roman" pitchFamily="18" charset="0"/>
              </a:rPr>
              <a:t> 8 </a:t>
            </a:r>
            <a:r>
              <a:rPr lang="en-US" sz="4200" dirty="0" err="1">
                <a:solidFill>
                  <a:srgbClr val="000000"/>
                </a:solidFill>
                <a:latin typeface="Times New Roman" pitchFamily="18" charset="0"/>
                <a:cs typeface="Times New Roman" pitchFamily="18" charset="0"/>
              </a:rPr>
              <a:t>ngày</a:t>
            </a:r>
            <a:r>
              <a:rPr lang="en-US" sz="4200" dirty="0">
                <a:solidFill>
                  <a:srgbClr val="000000"/>
                </a:solidFill>
                <a:latin typeface="Times New Roman" pitchFamily="18" charset="0"/>
                <a:cs typeface="Times New Roman" pitchFamily="18" charset="0"/>
              </a:rPr>
              <a:t> </a:t>
            </a:r>
            <a:r>
              <a:rPr lang="en-US" sz="4200" dirty="0" err="1">
                <a:solidFill>
                  <a:srgbClr val="000000"/>
                </a:solidFill>
                <a:latin typeface="Times New Roman" pitchFamily="18" charset="0"/>
                <a:cs typeface="Times New Roman" pitchFamily="18" charset="0"/>
              </a:rPr>
              <a:t>đấu</a:t>
            </a:r>
            <a:r>
              <a:rPr lang="en-US" sz="4200" dirty="0">
                <a:solidFill>
                  <a:srgbClr val="000000"/>
                </a:solidFill>
                <a:latin typeface="Times New Roman" pitchFamily="18" charset="0"/>
                <a:cs typeface="Times New Roman" pitchFamily="18" charset="0"/>
              </a:rPr>
              <a:t> </a:t>
            </a:r>
            <a:r>
              <a:rPr lang="en-US" sz="4200" dirty="0" err="1">
                <a:solidFill>
                  <a:srgbClr val="000000"/>
                </a:solidFill>
                <a:latin typeface="Times New Roman" pitchFamily="18" charset="0"/>
                <a:cs typeface="Times New Roman" pitchFamily="18" charset="0"/>
              </a:rPr>
              <a:t>tranh</a:t>
            </a:r>
            <a:r>
              <a:rPr lang="en-US" sz="4200" dirty="0">
                <a:solidFill>
                  <a:srgbClr val="000000"/>
                </a:solidFill>
                <a:latin typeface="Times New Roman" pitchFamily="18" charset="0"/>
                <a:cs typeface="Times New Roman" pitchFamily="18" charset="0"/>
              </a:rPr>
              <a:t> </a:t>
            </a:r>
            <a:r>
              <a:rPr lang="en-US" sz="4200" dirty="0" err="1">
                <a:solidFill>
                  <a:srgbClr val="000000"/>
                </a:solidFill>
                <a:latin typeface="Times New Roman" pitchFamily="18" charset="0"/>
                <a:cs typeface="Times New Roman" pitchFamily="18" charset="0"/>
              </a:rPr>
              <a:t>cuộc</a:t>
            </a:r>
            <a:r>
              <a:rPr lang="en-US" sz="4200" dirty="0">
                <a:solidFill>
                  <a:srgbClr val="000000"/>
                </a:solidFill>
                <a:latin typeface="Times New Roman" pitchFamily="18" charset="0"/>
                <a:cs typeface="Times New Roman" pitchFamily="18" charset="0"/>
              </a:rPr>
              <a:t> </a:t>
            </a:r>
            <a:r>
              <a:rPr lang="en-US" sz="4200" dirty="0" err="1">
                <a:solidFill>
                  <a:srgbClr val="000000"/>
                </a:solidFill>
                <a:latin typeface="Times New Roman" pitchFamily="18" charset="0"/>
                <a:cs typeface="Times New Roman" pitchFamily="18" charset="0"/>
              </a:rPr>
              <a:t>bãi</a:t>
            </a:r>
            <a:r>
              <a:rPr lang="en-US" sz="4200" dirty="0">
                <a:solidFill>
                  <a:srgbClr val="000000"/>
                </a:solidFill>
                <a:latin typeface="Times New Roman" pitchFamily="18" charset="0"/>
                <a:cs typeface="Times New Roman" pitchFamily="18" charset="0"/>
              </a:rPr>
              <a:t> </a:t>
            </a:r>
            <a:r>
              <a:rPr lang="en-US" sz="4200" dirty="0" err="1">
                <a:solidFill>
                  <a:srgbClr val="000000"/>
                </a:solidFill>
                <a:latin typeface="Times New Roman" pitchFamily="18" charset="0"/>
                <a:cs typeface="Times New Roman" pitchFamily="18" charset="0"/>
              </a:rPr>
              <a:t>công</a:t>
            </a:r>
            <a:r>
              <a:rPr lang="en-US" sz="4200" dirty="0">
                <a:solidFill>
                  <a:srgbClr val="000000"/>
                </a:solidFill>
                <a:latin typeface="Times New Roman" pitchFamily="18" charset="0"/>
                <a:cs typeface="Times New Roman" pitchFamily="18" charset="0"/>
              </a:rPr>
              <a:t> </a:t>
            </a:r>
            <a:r>
              <a:rPr lang="en-US" sz="4200" dirty="0" err="1">
                <a:solidFill>
                  <a:srgbClr val="000000"/>
                </a:solidFill>
                <a:latin typeface="Times New Roman" pitchFamily="18" charset="0"/>
                <a:cs typeface="Times New Roman" pitchFamily="18" charset="0"/>
              </a:rPr>
              <a:t>giành</a:t>
            </a:r>
            <a:r>
              <a:rPr lang="en-US" sz="4200" dirty="0">
                <a:solidFill>
                  <a:srgbClr val="000000"/>
                </a:solidFill>
                <a:latin typeface="Times New Roman" pitchFamily="18" charset="0"/>
                <a:cs typeface="Times New Roman" pitchFamily="18" charset="0"/>
              </a:rPr>
              <a:t> </a:t>
            </a:r>
            <a:r>
              <a:rPr lang="en-US" sz="4200" dirty="0" err="1">
                <a:solidFill>
                  <a:srgbClr val="000000"/>
                </a:solidFill>
                <a:latin typeface="Times New Roman" pitchFamily="18" charset="0"/>
                <a:cs typeface="Times New Roman" pitchFamily="18" charset="0"/>
              </a:rPr>
              <a:t>thắng</a:t>
            </a:r>
            <a:r>
              <a:rPr lang="en-US" sz="4200" dirty="0">
                <a:solidFill>
                  <a:srgbClr val="000000"/>
                </a:solidFill>
                <a:latin typeface="Times New Roman" pitchFamily="18" charset="0"/>
                <a:cs typeface="Times New Roman" pitchFamily="18" charset="0"/>
              </a:rPr>
              <a:t> </a:t>
            </a:r>
            <a:r>
              <a:rPr lang="en-US" sz="4200" dirty="0" err="1">
                <a:solidFill>
                  <a:srgbClr val="000000"/>
                </a:solidFill>
                <a:latin typeface="Times New Roman" pitchFamily="18" charset="0"/>
                <a:cs typeface="Times New Roman" pitchFamily="18" charset="0"/>
              </a:rPr>
              <a:t>lợi</a:t>
            </a:r>
            <a:r>
              <a:rPr lang="en-US" sz="4200" dirty="0">
                <a:solidFill>
                  <a:srgbClr val="000000"/>
                </a:solidFill>
                <a:latin typeface="Times New Roman" pitchFamily="18" charset="0"/>
                <a:cs typeface="Times New Roman" pitchFamily="18" charset="0"/>
              </a:rPr>
              <a:t>.</a:t>
            </a:r>
            <a:endParaRPr lang="en-US" sz="2400" dirty="0">
              <a:solidFill>
                <a:srgbClr val="000000"/>
              </a:solidFill>
              <a:latin typeface="Wingdings" pitchFamily="2" charset="2"/>
              <a:ea typeface="Wingdings" pitchFamily="2" charset="2"/>
              <a:cs typeface="Times New Roman" pitchFamily="18" charset="0"/>
            </a:endParaRPr>
          </a:p>
        </p:txBody>
      </p:sp>
    </p:spTree>
    <p:extLst>
      <p:ext uri="{BB962C8B-B14F-4D97-AF65-F5344CB8AC3E}">
        <p14:creationId xmlns:p14="http://schemas.microsoft.com/office/powerpoint/2010/main" val="208077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arn(inVertical)">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27709" y="0"/>
            <a:ext cx="15415260" cy="968157"/>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lIns="135835" tIns="67917" rIns="135835" bIns="6791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1358524" eaLnBrk="1" fontAlgn="base" hangingPunct="1">
              <a:spcBef>
                <a:spcPct val="0"/>
              </a:spcBef>
              <a:spcAft>
                <a:spcPct val="0"/>
              </a:spcAft>
            </a:pPr>
            <a:r>
              <a:rPr lang="en-US" sz="2700" b="1" dirty="0">
                <a:solidFill>
                  <a:srgbClr val="00B0F0"/>
                </a:solidFill>
                <a:latin typeface="Times New Roman" pitchFamily="18" charset="0"/>
                <a:cs typeface="Times New Roman" pitchFamily="18" charset="0"/>
              </a:rPr>
              <a:t>CUỘC BÃI CÔNG BA SON (8-1925) CÓ ĐIỂM MỚI TRONG PHONG TRÀO CÔNG NHÂN NƯỚC TA SAU CHIẾN TRANH THẾ GIỚI I </a:t>
            </a:r>
          </a:p>
        </p:txBody>
      </p:sp>
      <p:sp>
        <p:nvSpPr>
          <p:cNvPr id="9219" name="Rectangle 5"/>
          <p:cNvSpPr>
            <a:spLocks noChangeArrowheads="1"/>
          </p:cNvSpPr>
          <p:nvPr/>
        </p:nvSpPr>
        <p:spPr bwMode="auto">
          <a:xfrm>
            <a:off x="4655126" y="988939"/>
            <a:ext cx="10924309" cy="4322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5835" tIns="67917" rIns="135835" bIns="67917">
            <a:spAutoFit/>
          </a:bodyPr>
          <a:lstStyle/>
          <a:p>
            <a:pPr algn="just" defTabSz="1358524" fontAlgn="base">
              <a:spcBef>
                <a:spcPct val="0"/>
              </a:spcBef>
              <a:spcAft>
                <a:spcPct val="0"/>
              </a:spcAft>
            </a:pPr>
            <a:r>
              <a:rPr lang="vi-VN" sz="3400" dirty="0">
                <a:solidFill>
                  <a:srgbClr val="000000"/>
                </a:solidFill>
                <a:latin typeface="Times New Roman" pitchFamily="18" charset="0"/>
                <a:cs typeface="Times New Roman" pitchFamily="18" charset="0"/>
              </a:rPr>
              <a:t>Như vậy, cuộc bãi công công nhân Ba Son là cuộc đấu tranh đầu tiên có tổ chức và lãnh đạo. Cuộc đấu tranh này không chỉ nhằm vào mục tiêu kinh tế, mà còn cao hơn nhằm vào mục đích chính trị, thể hiện tình đoàn kết giai cấp, đoàn kết quốc tế của công nhân Việt Nam với Trung Quốc. Với cuộc bãi công của công nhân Ba Son đánh dấu công nhân Việt Nam bắt đầu đi vào đấu tranh có tổ chức và mục đích chính trị rõ ràng (tức là chuyển sang </a:t>
            </a:r>
            <a:r>
              <a:rPr lang="vi-VN" sz="3400" dirty="0">
                <a:solidFill>
                  <a:srgbClr val="FF0000"/>
                </a:solidFill>
                <a:latin typeface="Times New Roman" pitchFamily="18" charset="0"/>
                <a:cs typeface="Times New Roman" pitchFamily="18" charset="0"/>
              </a:rPr>
              <a:t>đấu tranh tự giác). </a:t>
            </a:r>
            <a:endParaRPr lang="en-US" sz="3400" dirty="0">
              <a:solidFill>
                <a:srgbClr val="FF0000"/>
              </a:solidFill>
              <a:latin typeface="Times New Roman" pitchFamily="18" charset="0"/>
              <a:cs typeface="Times New Roman" pitchFamily="18" charset="0"/>
            </a:endParaRPr>
          </a:p>
        </p:txBody>
      </p:sp>
      <p:pic>
        <p:nvPicPr>
          <p:cNvPr id="4" name="Picture 7" descr="5314"/>
          <p:cNvPicPr>
            <a:picLocks noChangeAspect="1" noChangeArrowheads="1"/>
          </p:cNvPicPr>
          <p:nvPr/>
        </p:nvPicPr>
        <p:blipFill>
          <a:blip r:embed="rId3">
            <a:extLst>
              <a:ext uri="{28A0092B-C50C-407E-A947-70E740481C1C}">
                <a14:useLocalDpi xmlns:a14="http://schemas.microsoft.com/office/drawing/2010/main" val="0"/>
              </a:ext>
            </a:extLst>
          </a:blip>
          <a:srcRect b="5219"/>
          <a:stretch>
            <a:fillRect/>
          </a:stretch>
        </p:blipFill>
        <p:spPr bwMode="auto">
          <a:xfrm>
            <a:off x="41563" y="968157"/>
            <a:ext cx="4606635" cy="726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4682833" y="5486400"/>
            <a:ext cx="10896602" cy="1799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5852" tIns="67926" rIns="135852" bIns="67926">
            <a:spAutoFit/>
          </a:bodyPr>
          <a:lstStyle/>
          <a:p>
            <a:pPr algn="just">
              <a:spcBef>
                <a:spcPct val="50000"/>
              </a:spcBef>
            </a:pPr>
            <a:r>
              <a:rPr lang="en-US" sz="3600" b="1" i="1" dirty="0">
                <a:solidFill>
                  <a:srgbClr val="FF3300"/>
                </a:solidFill>
                <a:latin typeface="Arial" charset="0"/>
              </a:rPr>
              <a:t>* </a:t>
            </a:r>
            <a:r>
              <a:rPr lang="en-US" sz="3600" b="1" i="1" dirty="0" err="1">
                <a:solidFill>
                  <a:srgbClr val="FF3300"/>
                </a:solidFill>
                <a:latin typeface="Arial" charset="0"/>
              </a:rPr>
              <a:t>Phong</a:t>
            </a:r>
            <a:r>
              <a:rPr lang="en-US" sz="3600" b="1" i="1" dirty="0">
                <a:solidFill>
                  <a:srgbClr val="FF3300"/>
                </a:solidFill>
                <a:latin typeface="Arial" charset="0"/>
              </a:rPr>
              <a:t> </a:t>
            </a:r>
            <a:r>
              <a:rPr lang="en-US" sz="3600" b="1" i="1" dirty="0" err="1">
                <a:solidFill>
                  <a:srgbClr val="FF3300"/>
                </a:solidFill>
                <a:latin typeface="Arial" charset="0"/>
              </a:rPr>
              <a:t>trào</a:t>
            </a:r>
            <a:r>
              <a:rPr lang="en-US" sz="3600" b="1" i="1" dirty="0">
                <a:solidFill>
                  <a:srgbClr val="FF3300"/>
                </a:solidFill>
                <a:latin typeface="Arial" charset="0"/>
              </a:rPr>
              <a:t> </a:t>
            </a:r>
            <a:r>
              <a:rPr lang="en-US" sz="3600" b="1" i="1" dirty="0" err="1">
                <a:solidFill>
                  <a:srgbClr val="FF3300"/>
                </a:solidFill>
                <a:latin typeface="Arial" charset="0"/>
              </a:rPr>
              <a:t>bước</a:t>
            </a:r>
            <a:r>
              <a:rPr lang="en-US" sz="3600" b="1" i="1" dirty="0">
                <a:solidFill>
                  <a:srgbClr val="FF3300"/>
                </a:solidFill>
                <a:latin typeface="Arial" charset="0"/>
              </a:rPr>
              <a:t> </a:t>
            </a:r>
            <a:r>
              <a:rPr lang="en-US" sz="3600" b="1" i="1" dirty="0" err="1">
                <a:solidFill>
                  <a:srgbClr val="FF3300"/>
                </a:solidFill>
                <a:latin typeface="Arial" charset="0"/>
              </a:rPr>
              <a:t>đầu</a:t>
            </a:r>
            <a:r>
              <a:rPr lang="en-US" sz="3600" b="1" i="1" dirty="0">
                <a:solidFill>
                  <a:srgbClr val="FF3300"/>
                </a:solidFill>
                <a:latin typeface="Arial" charset="0"/>
              </a:rPr>
              <a:t> </a:t>
            </a:r>
            <a:r>
              <a:rPr lang="en-US" sz="3600" b="1" i="1" dirty="0" err="1">
                <a:solidFill>
                  <a:srgbClr val="FF3300"/>
                </a:solidFill>
                <a:latin typeface="Arial" charset="0"/>
              </a:rPr>
              <a:t>phát</a:t>
            </a:r>
            <a:r>
              <a:rPr lang="en-US" sz="3600" b="1" i="1" dirty="0">
                <a:solidFill>
                  <a:srgbClr val="FF3300"/>
                </a:solidFill>
                <a:latin typeface="Arial" charset="0"/>
              </a:rPr>
              <a:t> </a:t>
            </a:r>
            <a:r>
              <a:rPr lang="en-US" sz="3600" b="1" i="1" dirty="0" err="1">
                <a:solidFill>
                  <a:srgbClr val="FF3300"/>
                </a:solidFill>
                <a:latin typeface="Arial" charset="0"/>
              </a:rPr>
              <a:t>triển</a:t>
            </a:r>
            <a:r>
              <a:rPr lang="en-US" sz="3600" b="1" i="1" dirty="0">
                <a:solidFill>
                  <a:srgbClr val="FF3300"/>
                </a:solidFill>
                <a:latin typeface="Arial" charset="0"/>
              </a:rPr>
              <a:t>, </a:t>
            </a:r>
            <a:r>
              <a:rPr lang="en-US" sz="3600" b="1" i="1" dirty="0" err="1">
                <a:solidFill>
                  <a:srgbClr val="FF3300"/>
                </a:solidFill>
                <a:latin typeface="Arial" charset="0"/>
              </a:rPr>
              <a:t>tuy</a:t>
            </a:r>
            <a:r>
              <a:rPr lang="en-US" sz="3600" b="1" i="1" dirty="0">
                <a:solidFill>
                  <a:srgbClr val="FF3300"/>
                </a:solidFill>
                <a:latin typeface="Arial" charset="0"/>
              </a:rPr>
              <a:t> </a:t>
            </a:r>
            <a:r>
              <a:rPr lang="en-US" sz="3600" b="1" i="1" dirty="0" err="1">
                <a:solidFill>
                  <a:srgbClr val="FF3300"/>
                </a:solidFill>
                <a:latin typeface="Arial" charset="0"/>
              </a:rPr>
              <a:t>đấu</a:t>
            </a:r>
            <a:r>
              <a:rPr lang="en-US" sz="3600" b="1" i="1" dirty="0">
                <a:solidFill>
                  <a:srgbClr val="FF3300"/>
                </a:solidFill>
                <a:latin typeface="Arial" charset="0"/>
              </a:rPr>
              <a:t> </a:t>
            </a:r>
            <a:r>
              <a:rPr lang="en-US" sz="3600" b="1" i="1" dirty="0" err="1">
                <a:solidFill>
                  <a:srgbClr val="FF3300"/>
                </a:solidFill>
                <a:latin typeface="Arial" charset="0"/>
              </a:rPr>
              <a:t>tranh</a:t>
            </a:r>
            <a:r>
              <a:rPr lang="en-US" sz="3600" b="1" i="1" dirty="0">
                <a:solidFill>
                  <a:srgbClr val="FF3300"/>
                </a:solidFill>
                <a:latin typeface="Arial" charset="0"/>
              </a:rPr>
              <a:t> </a:t>
            </a:r>
            <a:r>
              <a:rPr lang="en-US" sz="3600" b="1" i="1" dirty="0" err="1">
                <a:solidFill>
                  <a:srgbClr val="FF3300"/>
                </a:solidFill>
                <a:latin typeface="Arial" charset="0"/>
              </a:rPr>
              <a:t>còn</a:t>
            </a:r>
            <a:r>
              <a:rPr lang="en-US" sz="3600" b="1" i="1" dirty="0">
                <a:solidFill>
                  <a:srgbClr val="FF3300"/>
                </a:solidFill>
                <a:latin typeface="Arial" charset="0"/>
              </a:rPr>
              <a:t> </a:t>
            </a:r>
            <a:r>
              <a:rPr lang="en-US" sz="3600" b="1" i="1" dirty="0" err="1">
                <a:solidFill>
                  <a:srgbClr val="FF3300"/>
                </a:solidFill>
                <a:latin typeface="Arial" charset="0"/>
              </a:rPr>
              <a:t>lẻ</a:t>
            </a:r>
            <a:r>
              <a:rPr lang="en-US" sz="3600" b="1" i="1" dirty="0">
                <a:solidFill>
                  <a:srgbClr val="FF3300"/>
                </a:solidFill>
                <a:latin typeface="Arial" charset="0"/>
              </a:rPr>
              <a:t> </a:t>
            </a:r>
            <a:r>
              <a:rPr lang="en-US" sz="3600" b="1" i="1" dirty="0" err="1">
                <a:solidFill>
                  <a:srgbClr val="FF3300"/>
                </a:solidFill>
                <a:latin typeface="Arial" charset="0"/>
              </a:rPr>
              <a:t>tẻ</a:t>
            </a:r>
            <a:r>
              <a:rPr lang="en-US" sz="3600" b="1" i="1" dirty="0">
                <a:solidFill>
                  <a:srgbClr val="FF3300"/>
                </a:solidFill>
                <a:latin typeface="Arial" charset="0"/>
              </a:rPr>
              <a:t>, </a:t>
            </a:r>
            <a:r>
              <a:rPr lang="en-US" sz="3600" b="1" i="1" dirty="0" err="1">
                <a:solidFill>
                  <a:srgbClr val="FF3300"/>
                </a:solidFill>
                <a:latin typeface="Arial" charset="0"/>
              </a:rPr>
              <a:t>mang</a:t>
            </a:r>
            <a:r>
              <a:rPr lang="en-US" sz="3600" b="1" i="1" dirty="0">
                <a:solidFill>
                  <a:srgbClr val="FF3300"/>
                </a:solidFill>
                <a:latin typeface="Arial" charset="0"/>
              </a:rPr>
              <a:t> </a:t>
            </a:r>
            <a:r>
              <a:rPr lang="en-US" sz="3600" b="1" i="1" dirty="0" err="1">
                <a:solidFill>
                  <a:srgbClr val="FF3300"/>
                </a:solidFill>
                <a:latin typeface="Arial" charset="0"/>
              </a:rPr>
              <a:t>tính</a:t>
            </a:r>
            <a:r>
              <a:rPr lang="en-US" sz="3600" b="1" i="1" dirty="0">
                <a:solidFill>
                  <a:srgbClr val="FF3300"/>
                </a:solidFill>
                <a:latin typeface="Arial" charset="0"/>
              </a:rPr>
              <a:t> </a:t>
            </a:r>
            <a:r>
              <a:rPr lang="en-US" sz="3600" b="1" i="1" dirty="0" err="1">
                <a:solidFill>
                  <a:srgbClr val="FF3300"/>
                </a:solidFill>
                <a:latin typeface="Arial" charset="0"/>
              </a:rPr>
              <a:t>tự</a:t>
            </a:r>
            <a:r>
              <a:rPr lang="en-US" sz="3600" b="1" i="1" dirty="0">
                <a:solidFill>
                  <a:srgbClr val="FF3300"/>
                </a:solidFill>
                <a:latin typeface="Arial" charset="0"/>
              </a:rPr>
              <a:t> </a:t>
            </a:r>
            <a:r>
              <a:rPr lang="en-US" sz="3600" b="1" i="1" dirty="0" err="1">
                <a:solidFill>
                  <a:srgbClr val="FF3300"/>
                </a:solidFill>
                <a:latin typeface="Arial" charset="0"/>
              </a:rPr>
              <a:t>phát</a:t>
            </a:r>
            <a:r>
              <a:rPr lang="en-US" sz="3600" b="1" i="1" dirty="0">
                <a:solidFill>
                  <a:srgbClr val="FF3300"/>
                </a:solidFill>
                <a:latin typeface="Arial" charset="0"/>
              </a:rPr>
              <a:t>, </a:t>
            </a:r>
            <a:r>
              <a:rPr lang="en-US" sz="3600" b="1" i="1" dirty="0" err="1">
                <a:solidFill>
                  <a:srgbClr val="FF3300"/>
                </a:solidFill>
                <a:latin typeface="Arial" charset="0"/>
              </a:rPr>
              <a:t>nhưng</a:t>
            </a:r>
            <a:r>
              <a:rPr lang="en-US" sz="3600" b="1" i="1" dirty="0">
                <a:solidFill>
                  <a:srgbClr val="FF3300"/>
                </a:solidFill>
                <a:latin typeface="Arial" charset="0"/>
              </a:rPr>
              <a:t> ý </a:t>
            </a:r>
            <a:r>
              <a:rPr lang="en-US" sz="3600" b="1" i="1" dirty="0" err="1">
                <a:solidFill>
                  <a:srgbClr val="FF3300"/>
                </a:solidFill>
                <a:latin typeface="Arial" charset="0"/>
              </a:rPr>
              <a:t>thức</a:t>
            </a:r>
            <a:r>
              <a:rPr lang="en-US" sz="3600" b="1" i="1" dirty="0">
                <a:solidFill>
                  <a:srgbClr val="FF3300"/>
                </a:solidFill>
                <a:latin typeface="Arial" charset="0"/>
              </a:rPr>
              <a:t> </a:t>
            </a:r>
            <a:r>
              <a:rPr lang="en-US" sz="3600" b="1" i="1" dirty="0" err="1">
                <a:solidFill>
                  <a:srgbClr val="FF3300"/>
                </a:solidFill>
                <a:latin typeface="Arial" charset="0"/>
              </a:rPr>
              <a:t>chính</a:t>
            </a:r>
            <a:r>
              <a:rPr lang="en-US" sz="3600" b="1" i="1" dirty="0">
                <a:solidFill>
                  <a:srgbClr val="FF3300"/>
                </a:solidFill>
                <a:latin typeface="Arial" charset="0"/>
              </a:rPr>
              <a:t> </a:t>
            </a:r>
            <a:r>
              <a:rPr lang="en-US" sz="3600" b="1" i="1" dirty="0" err="1">
                <a:solidFill>
                  <a:srgbClr val="FF3300"/>
                </a:solidFill>
                <a:latin typeface="Arial" charset="0"/>
              </a:rPr>
              <a:t>trị</a:t>
            </a:r>
            <a:r>
              <a:rPr lang="en-US" sz="3600" b="1" i="1" dirty="0">
                <a:solidFill>
                  <a:srgbClr val="FF3300"/>
                </a:solidFill>
                <a:latin typeface="Arial" charset="0"/>
              </a:rPr>
              <a:t>, </a:t>
            </a:r>
            <a:r>
              <a:rPr lang="en-US" sz="3600" b="1" i="1" dirty="0" err="1">
                <a:solidFill>
                  <a:srgbClr val="FF3300"/>
                </a:solidFill>
                <a:latin typeface="Arial" charset="0"/>
              </a:rPr>
              <a:t>giai</a:t>
            </a:r>
            <a:r>
              <a:rPr lang="en-US" sz="3600" b="1" i="1" dirty="0">
                <a:solidFill>
                  <a:srgbClr val="FF3300"/>
                </a:solidFill>
                <a:latin typeface="Arial" charset="0"/>
              </a:rPr>
              <a:t> </a:t>
            </a:r>
            <a:r>
              <a:rPr lang="en-US" sz="3600" b="1" i="1" dirty="0" err="1">
                <a:solidFill>
                  <a:srgbClr val="FF3300"/>
                </a:solidFill>
                <a:latin typeface="Arial" charset="0"/>
              </a:rPr>
              <a:t>cấp</a:t>
            </a:r>
            <a:r>
              <a:rPr lang="en-US" sz="3600" b="1" i="1" dirty="0">
                <a:solidFill>
                  <a:srgbClr val="FF3300"/>
                </a:solidFill>
                <a:latin typeface="Arial" charset="0"/>
              </a:rPr>
              <a:t> </a:t>
            </a:r>
            <a:r>
              <a:rPr lang="en-US" sz="3600" b="1" i="1" dirty="0" err="1">
                <a:solidFill>
                  <a:srgbClr val="FF3300"/>
                </a:solidFill>
                <a:latin typeface="Arial" charset="0"/>
              </a:rPr>
              <a:t>ngày</a:t>
            </a:r>
            <a:r>
              <a:rPr lang="en-US" sz="3600" b="1" i="1" dirty="0">
                <a:solidFill>
                  <a:srgbClr val="FF3300"/>
                </a:solidFill>
                <a:latin typeface="Arial" charset="0"/>
              </a:rPr>
              <a:t> </a:t>
            </a:r>
            <a:r>
              <a:rPr lang="en-US" sz="3600" b="1" i="1" dirty="0" err="1">
                <a:solidFill>
                  <a:srgbClr val="FF3300"/>
                </a:solidFill>
                <a:latin typeface="Arial" charset="0"/>
              </a:rPr>
              <a:t>càng</a:t>
            </a:r>
            <a:r>
              <a:rPr lang="en-US" sz="3600" b="1" i="1" dirty="0">
                <a:solidFill>
                  <a:srgbClr val="FF3300"/>
                </a:solidFill>
                <a:latin typeface="Arial" charset="0"/>
              </a:rPr>
              <a:t> </a:t>
            </a:r>
            <a:r>
              <a:rPr lang="en-US" sz="3600" b="1" i="1" dirty="0" err="1">
                <a:solidFill>
                  <a:srgbClr val="FF3300"/>
                </a:solidFill>
                <a:latin typeface="Arial" charset="0"/>
              </a:rPr>
              <a:t>phát</a:t>
            </a:r>
            <a:r>
              <a:rPr lang="en-US" sz="3600" b="1" i="1" dirty="0">
                <a:solidFill>
                  <a:srgbClr val="FF3300"/>
                </a:solidFill>
                <a:latin typeface="Arial" charset="0"/>
              </a:rPr>
              <a:t> </a:t>
            </a:r>
            <a:r>
              <a:rPr lang="en-US" sz="3600" b="1" i="1" dirty="0" err="1">
                <a:solidFill>
                  <a:srgbClr val="FF3300"/>
                </a:solidFill>
                <a:latin typeface="Arial" charset="0"/>
              </a:rPr>
              <a:t>triển</a:t>
            </a:r>
            <a:r>
              <a:rPr lang="en-US" sz="3600" b="1" i="1" dirty="0">
                <a:solidFill>
                  <a:srgbClr val="FF3300"/>
                </a:solidFill>
                <a:latin typeface="Arial" charset="0"/>
              </a:rPr>
              <a:t>.</a:t>
            </a:r>
          </a:p>
        </p:txBody>
      </p:sp>
    </p:spTree>
    <p:extLst>
      <p:ext uri="{BB962C8B-B14F-4D97-AF65-F5344CB8AC3E}">
        <p14:creationId xmlns:p14="http://schemas.microsoft.com/office/powerpoint/2010/main" val="112943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arn(inVertical)">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219"/>
                                        </p:tgtEl>
                                        <p:attrNameLst>
                                          <p:attrName>style.visibility</p:attrName>
                                        </p:attrNameLst>
                                      </p:cBhvr>
                                      <p:to>
                                        <p:strVal val="visible"/>
                                      </p:to>
                                    </p:set>
                                    <p:animEffect transition="in" filter="barn(inVertical)">
                                      <p:cBhvr>
                                        <p:cTn id="12" dur="500"/>
                                        <p:tgtEl>
                                          <p:spTgt spid="921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edge">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P spid="9219"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TextBox 1"/>
          <p:cNvSpPr txBox="1"/>
          <p:nvPr/>
        </p:nvSpPr>
        <p:spPr>
          <a:xfrm>
            <a:off x="3886200" y="990600"/>
            <a:ext cx="7391400" cy="769441"/>
          </a:xfrm>
          <a:prstGeom prst="rect">
            <a:avLst/>
          </a:prstGeom>
          <a:noFill/>
        </p:spPr>
        <p:txBody>
          <a:bodyPr wrap="square" rtlCol="0">
            <a:spAutoFit/>
          </a:bodyPr>
          <a:lstStyle/>
          <a:p>
            <a:pPr algn="ctr"/>
            <a:r>
              <a:rPr lang="en-US" sz="4400" b="1" dirty="0">
                <a:solidFill>
                  <a:srgbClr val="FF0000"/>
                </a:solidFill>
                <a:latin typeface="Times New Roman" pitchFamily="18" charset="0"/>
                <a:cs typeface="Times New Roman" pitchFamily="18" charset="0"/>
              </a:rPr>
              <a:t>LUYỆN TẬP</a:t>
            </a:r>
          </a:p>
        </p:txBody>
      </p:sp>
      <p:sp>
        <p:nvSpPr>
          <p:cNvPr id="5" name="Rectangle 4"/>
          <p:cNvSpPr/>
          <p:nvPr/>
        </p:nvSpPr>
        <p:spPr>
          <a:xfrm>
            <a:off x="1295400" y="1905000"/>
            <a:ext cx="13106400" cy="4585871"/>
          </a:xfrm>
          <a:prstGeom prst="rect">
            <a:avLst/>
          </a:prstGeom>
        </p:spPr>
        <p:txBody>
          <a:bodyPr wrap="square">
            <a:spAutoFit/>
          </a:bodyPr>
          <a:lstStyle/>
          <a:p>
            <a:pPr>
              <a:spcBef>
                <a:spcPts val="600"/>
              </a:spcBef>
              <a:spcAft>
                <a:spcPts val="600"/>
              </a:spcAft>
            </a:pPr>
            <a:r>
              <a:rPr lang="vi-VN" sz="3600" b="1" dirty="0">
                <a:solidFill>
                  <a:srgbClr val="FF0000"/>
                </a:solidFill>
                <a:latin typeface="Times New Roman" pitchFamily="18" charset="0"/>
                <a:cs typeface="Times New Roman" pitchFamily="18" charset="0"/>
              </a:rPr>
              <a:t>Câu 1. Sau Chiến tranh thế giới thứ nhất, những sự kiện nào trên thế giới ảnh hưởng đến cách mạng Việt Nam?</a:t>
            </a:r>
          </a:p>
          <a:p>
            <a:pPr>
              <a:spcBef>
                <a:spcPts val="600"/>
              </a:spcBef>
              <a:spcAft>
                <a:spcPts val="600"/>
              </a:spcAft>
            </a:pPr>
            <a:r>
              <a:rPr lang="vi-VN" sz="3600" dirty="0">
                <a:latin typeface="Times New Roman" pitchFamily="18" charset="0"/>
                <a:cs typeface="Times New Roman" pitchFamily="18" charset="0"/>
              </a:rPr>
              <a:t>A.Thành công c</a:t>
            </a:r>
            <a:r>
              <a:rPr lang="en-US" sz="3600" dirty="0" err="1">
                <a:latin typeface="Times New Roman" pitchFamily="18" charset="0"/>
                <a:cs typeface="Times New Roman" pitchFamily="18" charset="0"/>
              </a:rPr>
              <a:t>ủa</a:t>
            </a:r>
            <a:r>
              <a:rPr lang="vi-VN" sz="3600" dirty="0">
                <a:latin typeface="Times New Roman" pitchFamily="18" charset="0"/>
                <a:cs typeface="Times New Roman" pitchFamily="18" charset="0"/>
              </a:rPr>
              <a:t> cách mạng tháng Mười Nga (1917), sự thành lập Quốc tế cộng sản (2/1919).</a:t>
            </a:r>
          </a:p>
          <a:p>
            <a:pPr>
              <a:spcBef>
                <a:spcPts val="600"/>
              </a:spcBef>
              <a:spcAft>
                <a:spcPts val="600"/>
              </a:spcAft>
            </a:pPr>
            <a:r>
              <a:rPr lang="vi-VN" sz="3600" dirty="0">
                <a:latin typeface="Times New Roman" pitchFamily="18" charset="0"/>
                <a:cs typeface="Times New Roman" pitchFamily="18" charset="0"/>
              </a:rPr>
              <a:t>B. Phong trào giải phóng dân tộc ở các nước Á, Phi, Mĩ La-tinh.</a:t>
            </a:r>
          </a:p>
          <a:p>
            <a:pPr>
              <a:spcBef>
                <a:spcPts val="600"/>
              </a:spcBef>
              <a:spcAft>
                <a:spcPts val="600"/>
              </a:spcAft>
            </a:pPr>
            <a:r>
              <a:rPr lang="vi-VN" sz="3600" dirty="0">
                <a:latin typeface="Times New Roman" pitchFamily="18" charset="0"/>
                <a:cs typeface="Times New Roman" pitchFamily="18" charset="0"/>
              </a:rPr>
              <a:t>C</a:t>
            </a:r>
            <a:r>
              <a:rPr lang="en-US" sz="3600" dirty="0">
                <a:latin typeface="Times New Roman" pitchFamily="18" charset="0"/>
                <a:cs typeface="Times New Roman" pitchFamily="18" charset="0"/>
              </a:rPr>
              <a:t>.</a:t>
            </a:r>
            <a:r>
              <a:rPr lang="vi-VN" sz="3600" dirty="0">
                <a:latin typeface="Times New Roman" pitchFamily="18" charset="0"/>
                <a:cs typeface="Times New Roman" pitchFamily="18" charset="0"/>
              </a:rPr>
              <a:t> Hội nghị Véc- xai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thế</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giới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thành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trật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tự</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Véc</a:t>
            </a:r>
            <a:r>
              <a:rPr lang="en-US" sz="3600" dirty="0">
                <a:latin typeface="Times New Roman" pitchFamily="18" charset="0"/>
                <a:cs typeface="Times New Roman" pitchFamily="18" charset="0"/>
              </a:rPr>
              <a:t>-</a:t>
            </a:r>
            <a:r>
              <a:rPr lang="en-US" sz="3600" dirty="0" err="1">
                <a:latin typeface="Times New Roman" pitchFamily="18" charset="0"/>
                <a:cs typeface="Times New Roman" pitchFamily="18" charset="0"/>
              </a:rPr>
              <a:t>xai_Oa</a:t>
            </a:r>
            <a:r>
              <a:rPr lang="en-US" sz="3600" dirty="0">
                <a:latin typeface="Times New Roman" pitchFamily="18" charset="0"/>
                <a:cs typeface="Times New Roman" pitchFamily="18" charset="0"/>
              </a:rPr>
              <a:t>-sin-</a:t>
            </a:r>
            <a:r>
              <a:rPr lang="en-US" sz="3600" dirty="0" err="1">
                <a:latin typeface="Times New Roman" pitchFamily="18" charset="0"/>
                <a:cs typeface="Times New Roman" pitchFamily="18" charset="0"/>
              </a:rPr>
              <a:t>tơn</a:t>
            </a:r>
            <a:r>
              <a:rPr lang="en-US" sz="3600" dirty="0">
                <a:latin typeface="Times New Roman" pitchFamily="18" charset="0"/>
                <a:cs typeface="Times New Roman" pitchFamily="18" charset="0"/>
              </a:rPr>
              <a:t>.</a:t>
            </a:r>
            <a:endParaRPr lang="vi-VN" sz="3600" dirty="0">
              <a:latin typeface="Times New Roman" pitchFamily="18" charset="0"/>
              <a:cs typeface="Times New Roman" pitchFamily="18" charset="0"/>
            </a:endParaRPr>
          </a:p>
          <a:p>
            <a:pPr>
              <a:spcBef>
                <a:spcPts val="600"/>
              </a:spcBef>
              <a:spcAft>
                <a:spcPts val="600"/>
              </a:spcAft>
            </a:pPr>
            <a:r>
              <a:rPr lang="vi-VN" sz="3600" dirty="0">
                <a:latin typeface="Times New Roman" pitchFamily="18" charset="0"/>
                <a:cs typeface="Times New Roman" pitchFamily="18" charset="0"/>
              </a:rPr>
              <a:t>D.</a:t>
            </a:r>
            <a:r>
              <a:rPr lang="en-US" sz="3600" dirty="0">
                <a:latin typeface="Times New Roman" pitchFamily="18" charset="0"/>
                <a:cs typeface="Times New Roman" pitchFamily="18" charset="0"/>
              </a:rPr>
              <a:t> </a:t>
            </a:r>
            <a:r>
              <a:rPr lang="vi-VN" sz="3600" dirty="0">
                <a:latin typeface="Times New Roman" pitchFamily="18" charset="0"/>
                <a:cs typeface="Times New Roman" pitchFamily="18" charset="0"/>
              </a:rPr>
              <a:t>Sự ra đời của các Đảng Cộng Sản ở các nước châu Âu.</a:t>
            </a:r>
          </a:p>
        </p:txBody>
      </p:sp>
      <p:sp>
        <p:nvSpPr>
          <p:cNvPr id="6" name="Oval 5"/>
          <p:cNvSpPr/>
          <p:nvPr/>
        </p:nvSpPr>
        <p:spPr>
          <a:xfrm>
            <a:off x="1066800" y="3200400"/>
            <a:ext cx="8382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19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3251"/>
            <a:ext cx="15544800" cy="1188720"/>
          </a:xfrm>
        </p:spPr>
        <p:txBody>
          <a:bodyPr>
            <a:normAutofit lnSpcReduction="10000"/>
          </a:bodyPr>
          <a:lstStyle/>
          <a:p>
            <a:pPr>
              <a:buFont typeface="Wingdings" pitchFamily="2" charset="2"/>
              <a:buNone/>
            </a:pPr>
            <a:r>
              <a:rPr lang="en-US" sz="3600" b="1" dirty="0">
                <a:latin typeface="Cambria" pitchFamily="18" charset="0"/>
              </a:rPr>
              <a:t>I. </a:t>
            </a:r>
            <a:r>
              <a:rPr lang="en-US" sz="3600" b="1" dirty="0" err="1">
                <a:latin typeface="Cambria" pitchFamily="18" charset="0"/>
              </a:rPr>
              <a:t>Ảnh</a:t>
            </a:r>
            <a:r>
              <a:rPr lang="en-US" sz="3600" b="1" dirty="0">
                <a:latin typeface="Cambria" pitchFamily="18" charset="0"/>
              </a:rPr>
              <a:t> </a:t>
            </a:r>
            <a:r>
              <a:rPr lang="en-US" sz="3600" b="1" dirty="0" err="1">
                <a:latin typeface="Cambria" pitchFamily="18" charset="0"/>
              </a:rPr>
              <a:t>hưởng</a:t>
            </a:r>
            <a:r>
              <a:rPr lang="en-US" sz="3600" b="1" dirty="0">
                <a:latin typeface="Cambria" pitchFamily="18" charset="0"/>
              </a:rPr>
              <a:t> </a:t>
            </a:r>
            <a:r>
              <a:rPr lang="en-US" sz="3600" b="1" dirty="0" err="1">
                <a:latin typeface="Cambria" pitchFamily="18" charset="0"/>
              </a:rPr>
              <a:t>của</a:t>
            </a:r>
            <a:r>
              <a:rPr lang="en-US" sz="3600" b="1" dirty="0">
                <a:latin typeface="Cambria" pitchFamily="18" charset="0"/>
              </a:rPr>
              <a:t> </a:t>
            </a:r>
            <a:r>
              <a:rPr lang="en-US" sz="3600" b="1" dirty="0" err="1">
                <a:latin typeface="Cambria" pitchFamily="18" charset="0"/>
              </a:rPr>
              <a:t>cách</a:t>
            </a:r>
            <a:r>
              <a:rPr lang="en-US" sz="3600" b="1" dirty="0">
                <a:latin typeface="Cambria" pitchFamily="18" charset="0"/>
              </a:rPr>
              <a:t> </a:t>
            </a:r>
            <a:r>
              <a:rPr lang="en-US" sz="3600" b="1" dirty="0" err="1">
                <a:latin typeface="Cambria" pitchFamily="18" charset="0"/>
              </a:rPr>
              <a:t>mạng</a:t>
            </a:r>
            <a:r>
              <a:rPr lang="en-US" sz="3600" b="1" dirty="0">
                <a:latin typeface="Cambria" pitchFamily="18" charset="0"/>
              </a:rPr>
              <a:t> </a:t>
            </a:r>
            <a:r>
              <a:rPr lang="en-US" sz="3600" b="1" dirty="0" err="1">
                <a:latin typeface="Cambria" pitchFamily="18" charset="0"/>
              </a:rPr>
              <a:t>tháng</a:t>
            </a:r>
            <a:r>
              <a:rPr lang="en-US" sz="3600" b="1" dirty="0">
                <a:latin typeface="Cambria" pitchFamily="18" charset="0"/>
              </a:rPr>
              <a:t> </a:t>
            </a:r>
            <a:r>
              <a:rPr lang="en-US" sz="3600" b="1" dirty="0" err="1">
                <a:latin typeface="Cambria" pitchFamily="18" charset="0"/>
              </a:rPr>
              <a:t>Mười</a:t>
            </a:r>
            <a:r>
              <a:rPr lang="en-US" sz="3600" b="1" dirty="0">
                <a:latin typeface="Cambria" pitchFamily="18" charset="0"/>
              </a:rPr>
              <a:t> </a:t>
            </a:r>
            <a:r>
              <a:rPr lang="en-US" sz="3600" b="1" dirty="0" err="1">
                <a:latin typeface="Cambria" pitchFamily="18" charset="0"/>
              </a:rPr>
              <a:t>Nga</a:t>
            </a:r>
            <a:r>
              <a:rPr lang="en-US" sz="3600" b="1" dirty="0">
                <a:latin typeface="Cambria" pitchFamily="18" charset="0"/>
              </a:rPr>
              <a:t> </a:t>
            </a:r>
            <a:r>
              <a:rPr lang="en-US" sz="3600" b="1" dirty="0" err="1">
                <a:latin typeface="Cambria" pitchFamily="18" charset="0"/>
              </a:rPr>
              <a:t>va</a:t>
            </a:r>
            <a:r>
              <a:rPr lang="en-US" sz="3600" b="1" dirty="0">
                <a:latin typeface="Cambria" pitchFamily="18" charset="0"/>
              </a:rPr>
              <a:t>̀ </a:t>
            </a:r>
            <a:r>
              <a:rPr lang="en-US" sz="3600" b="1" dirty="0" err="1">
                <a:latin typeface="Cambria" pitchFamily="18" charset="0"/>
              </a:rPr>
              <a:t>phong</a:t>
            </a:r>
            <a:r>
              <a:rPr lang="en-US" sz="3600" b="1" dirty="0">
                <a:latin typeface="Cambria" pitchFamily="18" charset="0"/>
              </a:rPr>
              <a:t> </a:t>
            </a:r>
            <a:r>
              <a:rPr lang="en-US" sz="3600" b="1" dirty="0" err="1">
                <a:latin typeface="Cambria" pitchFamily="18" charset="0"/>
              </a:rPr>
              <a:t>trào</a:t>
            </a:r>
            <a:r>
              <a:rPr lang="en-US" sz="3600" b="1" dirty="0">
                <a:latin typeface="Cambria" pitchFamily="18" charset="0"/>
              </a:rPr>
              <a:t> </a:t>
            </a:r>
            <a:r>
              <a:rPr lang="en-US" sz="3600" b="1" dirty="0" err="1">
                <a:latin typeface="Cambria" pitchFamily="18" charset="0"/>
              </a:rPr>
              <a:t>cách</a:t>
            </a:r>
            <a:r>
              <a:rPr lang="en-US" sz="3600" b="1" dirty="0">
                <a:latin typeface="Cambria" pitchFamily="18" charset="0"/>
              </a:rPr>
              <a:t> </a:t>
            </a:r>
            <a:r>
              <a:rPr lang="en-US" sz="3600" b="1" dirty="0" err="1">
                <a:latin typeface="Cambria" pitchFamily="18" charset="0"/>
              </a:rPr>
              <a:t>mạng</a:t>
            </a:r>
            <a:r>
              <a:rPr lang="en-US" sz="3600" b="1" dirty="0">
                <a:latin typeface="Cambria" pitchFamily="18" charset="0"/>
              </a:rPr>
              <a:t> </a:t>
            </a:r>
            <a:r>
              <a:rPr lang="en-US" sz="3600" b="1" dirty="0" err="1">
                <a:latin typeface="Cambria" pitchFamily="18" charset="0"/>
              </a:rPr>
              <a:t>thê</a:t>
            </a:r>
            <a:r>
              <a:rPr lang="en-US" sz="3600" b="1" dirty="0">
                <a:latin typeface="Cambria" pitchFamily="18" charset="0"/>
              </a:rPr>
              <a:t>́ </a:t>
            </a:r>
            <a:r>
              <a:rPr lang="en-US" sz="3600" b="1" dirty="0" err="1">
                <a:latin typeface="Cambria" pitchFamily="18" charset="0"/>
              </a:rPr>
              <a:t>giới</a:t>
            </a:r>
            <a:endParaRPr lang="en-US" sz="3600" dirty="0"/>
          </a:p>
        </p:txBody>
      </p:sp>
      <p:sp>
        <p:nvSpPr>
          <p:cNvPr id="4" name="Date Placeholder 3"/>
          <p:cNvSpPr txBox="1">
            <a:spLocks noGrp="1"/>
          </p:cNvSpPr>
          <p:nvPr/>
        </p:nvSpPr>
        <p:spPr bwMode="auto">
          <a:xfrm>
            <a:off x="7848600" y="7620000"/>
            <a:ext cx="7696200" cy="609600"/>
          </a:xfrm>
          <a:prstGeom prst="rect">
            <a:avLst/>
          </a:prstGeom>
          <a:noFill/>
        </p:spPr>
        <p:txBody>
          <a:bodyPr lIns="135852" tIns="67926" rIns="135852" bIns="67926"/>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pPr>
            <a:r>
              <a:rPr lang="en-US" sz="2400" dirty="0" err="1">
                <a:solidFill>
                  <a:schemeClr val="tx2"/>
                </a:solidFill>
                <a:effectLst>
                  <a:outerShdw blurRad="38100" dist="38100" dir="2700000" algn="tl">
                    <a:srgbClr val="000000"/>
                  </a:outerShdw>
                </a:effectLst>
                <a:latin typeface="Tahoma" pitchFamily="34" charset="0"/>
              </a:rPr>
              <a:t>Lê-nin</a:t>
            </a:r>
            <a:r>
              <a:rPr lang="en-US" sz="2400" dirty="0">
                <a:solidFill>
                  <a:schemeClr val="tx2"/>
                </a:solidFill>
                <a:effectLst>
                  <a:outerShdw blurRad="38100" dist="38100" dir="2700000" algn="tl">
                    <a:srgbClr val="000000"/>
                  </a:outerShdw>
                </a:effectLst>
                <a:latin typeface="Tahoma" pitchFamily="34" charset="0"/>
              </a:rPr>
              <a:t> </a:t>
            </a:r>
            <a:r>
              <a:rPr lang="en-US" sz="2400" dirty="0" err="1">
                <a:solidFill>
                  <a:schemeClr val="tx2"/>
                </a:solidFill>
                <a:effectLst>
                  <a:outerShdw blurRad="38100" dist="38100" dir="2700000" algn="tl">
                    <a:srgbClr val="000000"/>
                  </a:outerShdw>
                </a:effectLst>
                <a:latin typeface="Tahoma" pitchFamily="34" charset="0"/>
              </a:rPr>
              <a:t>và</a:t>
            </a:r>
            <a:r>
              <a:rPr lang="en-US" sz="2400" dirty="0">
                <a:solidFill>
                  <a:schemeClr val="tx2"/>
                </a:solidFill>
                <a:effectLst>
                  <a:outerShdw blurRad="38100" dist="38100" dir="2700000" algn="tl">
                    <a:srgbClr val="000000"/>
                  </a:outerShdw>
                </a:effectLst>
                <a:latin typeface="Tahoma" pitchFamily="34" charset="0"/>
              </a:rPr>
              <a:t> </a:t>
            </a:r>
            <a:r>
              <a:rPr lang="en-US" sz="2400" dirty="0" err="1">
                <a:solidFill>
                  <a:schemeClr val="tx2"/>
                </a:solidFill>
                <a:effectLst>
                  <a:outerShdw blurRad="38100" dist="38100" dir="2700000" algn="tl">
                    <a:srgbClr val="000000"/>
                  </a:outerShdw>
                </a:effectLst>
                <a:latin typeface="Tahoma" pitchFamily="34" charset="0"/>
              </a:rPr>
              <a:t>cách</a:t>
            </a:r>
            <a:r>
              <a:rPr lang="en-US" sz="2400" dirty="0">
                <a:solidFill>
                  <a:schemeClr val="tx2"/>
                </a:solidFill>
                <a:effectLst>
                  <a:outerShdw blurRad="38100" dist="38100" dir="2700000" algn="tl">
                    <a:srgbClr val="000000"/>
                  </a:outerShdw>
                </a:effectLst>
                <a:latin typeface="Tahoma" pitchFamily="34" charset="0"/>
              </a:rPr>
              <a:t> </a:t>
            </a:r>
            <a:r>
              <a:rPr lang="en-US" sz="2400" dirty="0" err="1">
                <a:solidFill>
                  <a:schemeClr val="tx2"/>
                </a:solidFill>
                <a:effectLst>
                  <a:outerShdw blurRad="38100" dist="38100" dir="2700000" algn="tl">
                    <a:srgbClr val="000000"/>
                  </a:outerShdw>
                </a:effectLst>
                <a:latin typeface="Tahoma" pitchFamily="34" charset="0"/>
              </a:rPr>
              <a:t>mạng</a:t>
            </a:r>
            <a:r>
              <a:rPr lang="en-US" sz="2400" dirty="0">
                <a:solidFill>
                  <a:schemeClr val="tx2"/>
                </a:solidFill>
                <a:effectLst>
                  <a:outerShdw blurRad="38100" dist="38100" dir="2700000" algn="tl">
                    <a:srgbClr val="000000"/>
                  </a:outerShdw>
                </a:effectLst>
                <a:latin typeface="Tahoma" pitchFamily="34" charset="0"/>
              </a:rPr>
              <a:t> </a:t>
            </a:r>
            <a:r>
              <a:rPr lang="en-US" sz="2400" dirty="0" err="1">
                <a:solidFill>
                  <a:schemeClr val="tx2"/>
                </a:solidFill>
                <a:effectLst>
                  <a:outerShdw blurRad="38100" dist="38100" dir="2700000" algn="tl">
                    <a:srgbClr val="000000"/>
                  </a:outerShdw>
                </a:effectLst>
                <a:latin typeface="Tahoma" pitchFamily="34" charset="0"/>
              </a:rPr>
              <a:t>tháng</a:t>
            </a:r>
            <a:r>
              <a:rPr lang="en-US" sz="2400" dirty="0">
                <a:solidFill>
                  <a:schemeClr val="tx2"/>
                </a:solidFill>
                <a:effectLst>
                  <a:outerShdw blurRad="38100" dist="38100" dir="2700000" algn="tl">
                    <a:srgbClr val="000000"/>
                  </a:outerShdw>
                </a:effectLst>
                <a:latin typeface="Tahoma" pitchFamily="34" charset="0"/>
              </a:rPr>
              <a:t> 10 </a:t>
            </a:r>
            <a:r>
              <a:rPr lang="en-US" sz="2400" dirty="0" err="1">
                <a:solidFill>
                  <a:schemeClr val="tx2"/>
                </a:solidFill>
                <a:effectLst>
                  <a:outerShdw blurRad="38100" dist="38100" dir="2700000" algn="tl">
                    <a:srgbClr val="000000"/>
                  </a:outerShdw>
                </a:effectLst>
                <a:latin typeface="Tahoma" pitchFamily="34" charset="0"/>
              </a:rPr>
              <a:t>Nga</a:t>
            </a:r>
            <a:r>
              <a:rPr lang="en-US" sz="2400" dirty="0">
                <a:solidFill>
                  <a:schemeClr val="tx2"/>
                </a:solidFill>
                <a:effectLst>
                  <a:outerShdw blurRad="38100" dist="38100" dir="2700000" algn="tl">
                    <a:srgbClr val="000000"/>
                  </a:outerShdw>
                </a:effectLst>
                <a:latin typeface="Tahoma" pitchFamily="34" charset="0"/>
              </a:rPr>
              <a:t> </a:t>
            </a:r>
            <a:r>
              <a:rPr lang="en-US" sz="2400" dirty="0" err="1">
                <a:solidFill>
                  <a:schemeClr val="tx2"/>
                </a:solidFill>
                <a:effectLst>
                  <a:outerShdw blurRad="38100" dist="38100" dir="2700000" algn="tl">
                    <a:srgbClr val="000000"/>
                  </a:outerShdw>
                </a:effectLst>
                <a:latin typeface="Tahoma" pitchFamily="34" charset="0"/>
              </a:rPr>
              <a:t>năm</a:t>
            </a:r>
            <a:r>
              <a:rPr lang="en-US" sz="2400" dirty="0">
                <a:solidFill>
                  <a:schemeClr val="tx2"/>
                </a:solidFill>
                <a:effectLst>
                  <a:outerShdw blurRad="38100" dist="38100" dir="2700000" algn="tl">
                    <a:srgbClr val="000000"/>
                  </a:outerShdw>
                </a:effectLst>
                <a:latin typeface="Tahoma" pitchFamily="34" charset="0"/>
              </a:rPr>
              <a:t> 1917</a:t>
            </a:r>
          </a:p>
        </p:txBody>
      </p:sp>
      <p:pic>
        <p:nvPicPr>
          <p:cNvPr id="5" name="Picture 5" descr="lenin%2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09600"/>
            <a:ext cx="7893974"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p:cNvSpPr>
          <p:nvPr/>
        </p:nvSpPr>
        <p:spPr bwMode="auto">
          <a:xfrm>
            <a:off x="-27709" y="1295400"/>
            <a:ext cx="7876309"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hlink"/>
              </a:buClr>
              <a:buSzPct val="70000"/>
            </a:pPr>
            <a:r>
              <a:rPr lang="en-US" sz="3200" dirty="0">
                <a:latin typeface="Arial" charset="0"/>
              </a:rPr>
              <a:t>-</a:t>
            </a:r>
            <a:r>
              <a:rPr lang="en-US" sz="3200" dirty="0" err="1">
                <a:latin typeface="Arial" charset="0"/>
              </a:rPr>
              <a:t>Phong</a:t>
            </a:r>
            <a:r>
              <a:rPr lang="en-US" sz="3200" dirty="0">
                <a:latin typeface="Arial" charset="0"/>
              </a:rPr>
              <a:t> </a:t>
            </a:r>
            <a:r>
              <a:rPr lang="en-US" sz="3200" dirty="0" err="1">
                <a:latin typeface="Arial" charset="0"/>
              </a:rPr>
              <a:t>trào</a:t>
            </a:r>
            <a:r>
              <a:rPr lang="en-US" sz="3200" dirty="0">
                <a:latin typeface="Arial" charset="0"/>
              </a:rPr>
              <a:t> </a:t>
            </a:r>
            <a:r>
              <a:rPr lang="en-US" sz="3200" dirty="0" err="1">
                <a:latin typeface="Arial" charset="0"/>
              </a:rPr>
              <a:t>lan</a:t>
            </a:r>
            <a:r>
              <a:rPr lang="en-US" sz="3200" dirty="0">
                <a:latin typeface="Arial" charset="0"/>
              </a:rPr>
              <a:t> </a:t>
            </a:r>
            <a:r>
              <a:rPr lang="en-US" sz="3200" dirty="0" err="1">
                <a:latin typeface="Arial" charset="0"/>
              </a:rPr>
              <a:t>rộng</a:t>
            </a:r>
            <a:r>
              <a:rPr lang="en-US" sz="3200" dirty="0">
                <a:latin typeface="Arial" charset="0"/>
              </a:rPr>
              <a:t> </a:t>
            </a:r>
            <a:r>
              <a:rPr lang="en-US" sz="3200" dirty="0" err="1">
                <a:latin typeface="Arial" charset="0"/>
              </a:rPr>
              <a:t>phạm</a:t>
            </a:r>
            <a:r>
              <a:rPr lang="en-US" sz="3200" dirty="0">
                <a:latin typeface="Arial" charset="0"/>
              </a:rPr>
              <a:t> vi </a:t>
            </a:r>
            <a:r>
              <a:rPr lang="en-US" sz="3200" dirty="0" err="1">
                <a:latin typeface="Arial" charset="0"/>
              </a:rPr>
              <a:t>toàn</a:t>
            </a:r>
            <a:r>
              <a:rPr lang="en-US" sz="3200" dirty="0">
                <a:latin typeface="Arial" charset="0"/>
              </a:rPr>
              <a:t> </a:t>
            </a:r>
            <a:r>
              <a:rPr lang="en-US" sz="3200" dirty="0" err="1">
                <a:latin typeface="Arial" charset="0"/>
              </a:rPr>
              <a:t>thế</a:t>
            </a:r>
            <a:r>
              <a:rPr lang="en-US" sz="3200" dirty="0">
                <a:latin typeface="Arial" charset="0"/>
              </a:rPr>
              <a:t> </a:t>
            </a:r>
            <a:r>
              <a:rPr lang="en-US" sz="3200" dirty="0" err="1">
                <a:latin typeface="Arial" charset="0"/>
              </a:rPr>
              <a:t>giới</a:t>
            </a:r>
            <a:r>
              <a:rPr lang="en-US" sz="3200" dirty="0">
                <a:latin typeface="Arial" charset="0"/>
              </a:rPr>
              <a:t>: </a:t>
            </a:r>
            <a:r>
              <a:rPr lang="en-US" sz="3200" dirty="0" err="1">
                <a:latin typeface="Arial" charset="0"/>
              </a:rPr>
              <a:t>từ</a:t>
            </a:r>
            <a:r>
              <a:rPr lang="en-US" sz="3200" dirty="0">
                <a:latin typeface="Arial" charset="0"/>
              </a:rPr>
              <a:t> </a:t>
            </a:r>
            <a:r>
              <a:rPr lang="en-US" sz="3200" dirty="0" err="1">
                <a:latin typeface="Arial" charset="0"/>
              </a:rPr>
              <a:t>châu</a:t>
            </a:r>
            <a:r>
              <a:rPr lang="en-US" sz="3200" dirty="0">
                <a:latin typeface="Arial" charset="0"/>
              </a:rPr>
              <a:t> </a:t>
            </a:r>
            <a:r>
              <a:rPr lang="en-US" sz="3200" dirty="0" err="1">
                <a:latin typeface="Arial" charset="0"/>
              </a:rPr>
              <a:t>Âu</a:t>
            </a:r>
            <a:r>
              <a:rPr lang="en-US" sz="3200" dirty="0">
                <a:latin typeface="Arial" charset="0"/>
              </a:rPr>
              <a:t> sang </a:t>
            </a:r>
            <a:r>
              <a:rPr lang="en-US" sz="3200" dirty="0" err="1">
                <a:latin typeface="Arial" charset="0"/>
              </a:rPr>
              <a:t>châu</a:t>
            </a:r>
            <a:r>
              <a:rPr lang="en-US" sz="3200" dirty="0">
                <a:latin typeface="Arial" charset="0"/>
              </a:rPr>
              <a:t> Á; </a:t>
            </a:r>
            <a:r>
              <a:rPr lang="en-US" sz="3200" dirty="0" err="1">
                <a:latin typeface="Arial" charset="0"/>
              </a:rPr>
              <a:t>châu</a:t>
            </a:r>
            <a:r>
              <a:rPr lang="en-US" sz="3200" dirty="0">
                <a:latin typeface="Arial" charset="0"/>
              </a:rPr>
              <a:t> Phi </a:t>
            </a:r>
            <a:r>
              <a:rPr lang="en-US" sz="3200" dirty="0" err="1">
                <a:latin typeface="Arial" charset="0"/>
              </a:rPr>
              <a:t>và</a:t>
            </a:r>
            <a:r>
              <a:rPr lang="en-US" sz="3200" dirty="0">
                <a:latin typeface="Arial" charset="0"/>
              </a:rPr>
              <a:t> </a:t>
            </a:r>
            <a:r>
              <a:rPr lang="en-US" sz="3200" dirty="0" err="1">
                <a:latin typeface="Arial" charset="0"/>
              </a:rPr>
              <a:t>Mỹ</a:t>
            </a:r>
            <a:r>
              <a:rPr lang="en-US" sz="3200" dirty="0">
                <a:latin typeface="Arial" charset="0"/>
              </a:rPr>
              <a:t> </a:t>
            </a:r>
            <a:r>
              <a:rPr lang="en-US" sz="3200" dirty="0" err="1">
                <a:latin typeface="Arial" charset="0"/>
              </a:rPr>
              <a:t>Latinh</a:t>
            </a:r>
            <a:r>
              <a:rPr lang="en-US" sz="3200" dirty="0">
                <a:latin typeface="Arial" charset="0"/>
              </a:rPr>
              <a:t>.</a:t>
            </a:r>
          </a:p>
        </p:txBody>
      </p:sp>
      <p:sp>
        <p:nvSpPr>
          <p:cNvPr id="8" name="Text Box 9"/>
          <p:cNvSpPr txBox="1">
            <a:spLocks noChangeArrowheads="1"/>
          </p:cNvSpPr>
          <p:nvPr/>
        </p:nvSpPr>
        <p:spPr bwMode="auto">
          <a:xfrm>
            <a:off x="-27709" y="2971800"/>
            <a:ext cx="78486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200" dirty="0" err="1">
                <a:latin typeface=".VnTime" pitchFamily="34" charset="0"/>
              </a:rPr>
              <a:t>C¸ch</a:t>
            </a:r>
            <a:r>
              <a:rPr lang="en-US" sz="3200" dirty="0">
                <a:latin typeface=".VnTime" pitchFamily="34" charset="0"/>
              </a:rPr>
              <a:t> m¹ng </a:t>
            </a:r>
            <a:r>
              <a:rPr lang="en-US" sz="3200" dirty="0" err="1">
                <a:latin typeface=".VnTime" pitchFamily="34" charset="0"/>
              </a:rPr>
              <a:t>th¸ng</a:t>
            </a:r>
            <a:r>
              <a:rPr lang="en-US" sz="3200" dirty="0">
                <a:latin typeface=".VnTime" pitchFamily="34" charset="0"/>
              </a:rPr>
              <a:t> </a:t>
            </a:r>
            <a:r>
              <a:rPr lang="en-US" sz="3200" dirty="0" err="1">
                <a:latin typeface=".VnTime" pitchFamily="34" charset="0"/>
              </a:rPr>
              <a:t>m­ưêi</a:t>
            </a:r>
            <a:r>
              <a:rPr lang="en-US" sz="3200" dirty="0">
                <a:latin typeface=".VnTime" pitchFamily="34" charset="0"/>
              </a:rPr>
              <a:t> </a:t>
            </a:r>
            <a:r>
              <a:rPr lang="en-US" sz="3200" dirty="0" err="1">
                <a:latin typeface=".VnTime" pitchFamily="34" charset="0"/>
              </a:rPr>
              <a:t>Nga</a:t>
            </a:r>
            <a:r>
              <a:rPr lang="en-US" sz="3200" dirty="0">
                <a:latin typeface=".VnTime" pitchFamily="34" charset="0"/>
              </a:rPr>
              <a:t> ®· </a:t>
            </a:r>
            <a:r>
              <a:rPr lang="en-US" sz="3200" dirty="0" err="1">
                <a:latin typeface=".VnTime" pitchFamily="34" charset="0"/>
              </a:rPr>
              <a:t>chØ</a:t>
            </a:r>
            <a:r>
              <a:rPr lang="en-US" sz="3200" dirty="0">
                <a:latin typeface=".VnTime" pitchFamily="34" charset="0"/>
              </a:rPr>
              <a:t> </a:t>
            </a:r>
            <a:r>
              <a:rPr lang="en-US" sz="3200" dirty="0" err="1">
                <a:latin typeface=".VnTime" pitchFamily="34" charset="0"/>
              </a:rPr>
              <a:t>ra</a:t>
            </a:r>
            <a:r>
              <a:rPr lang="en-US" sz="3200" dirty="0">
                <a:latin typeface=".VnTime" pitchFamily="34" charset="0"/>
              </a:rPr>
              <a:t> </a:t>
            </a:r>
            <a:r>
              <a:rPr lang="en-US" sz="3200" dirty="0" err="1">
                <a:latin typeface=".VnTime" pitchFamily="34" charset="0"/>
              </a:rPr>
              <a:t>cho</a:t>
            </a:r>
            <a:r>
              <a:rPr lang="en-US" sz="3200" dirty="0">
                <a:latin typeface=".VnTime" pitchFamily="34" charset="0"/>
              </a:rPr>
              <a:t> </a:t>
            </a:r>
            <a:r>
              <a:rPr lang="en-US" sz="3200" dirty="0" err="1">
                <a:latin typeface=".VnTime" pitchFamily="34" charset="0"/>
              </a:rPr>
              <a:t>giai</a:t>
            </a:r>
            <a:r>
              <a:rPr lang="en-US" sz="3200" dirty="0">
                <a:latin typeface=".VnTime" pitchFamily="34" charset="0"/>
              </a:rPr>
              <a:t> </a:t>
            </a:r>
            <a:r>
              <a:rPr lang="en-US" sz="3200" dirty="0" err="1">
                <a:latin typeface=".VnTime" pitchFamily="34" charset="0"/>
              </a:rPr>
              <a:t>cÊp</a:t>
            </a:r>
            <a:r>
              <a:rPr lang="en-US" sz="3200" dirty="0">
                <a:latin typeface=".VnTime" pitchFamily="34" charset="0"/>
              </a:rPr>
              <a:t> </a:t>
            </a:r>
            <a:r>
              <a:rPr lang="en-US" sz="3200" dirty="0" err="1">
                <a:latin typeface=".VnTime" pitchFamily="34" charset="0"/>
              </a:rPr>
              <a:t>c«ng</a:t>
            </a:r>
            <a:r>
              <a:rPr lang="en-US" sz="3200" dirty="0">
                <a:latin typeface=".VnTime" pitchFamily="34" charset="0"/>
              </a:rPr>
              <a:t> </a:t>
            </a:r>
            <a:r>
              <a:rPr lang="en-US" sz="3200" dirty="0" err="1">
                <a:latin typeface=".VnTime" pitchFamily="34" charset="0"/>
              </a:rPr>
              <a:t>nh©n</a:t>
            </a:r>
            <a:r>
              <a:rPr lang="en-US" sz="3200" dirty="0">
                <a:latin typeface=".VnTime" pitchFamily="34" charset="0"/>
              </a:rPr>
              <a:t> vµ </a:t>
            </a:r>
            <a:r>
              <a:rPr lang="en-US" sz="3200" dirty="0" err="1">
                <a:latin typeface=".VnTime" pitchFamily="34" charset="0"/>
              </a:rPr>
              <a:t>nh©n</a:t>
            </a:r>
            <a:r>
              <a:rPr lang="en-US" sz="3200" dirty="0">
                <a:latin typeface=".VnTime" pitchFamily="34" charset="0"/>
              </a:rPr>
              <a:t> </a:t>
            </a:r>
            <a:r>
              <a:rPr lang="en-US" sz="3200" dirty="0" err="1">
                <a:latin typeface=".VnTime" pitchFamily="34" charset="0"/>
              </a:rPr>
              <a:t>d©n</a:t>
            </a:r>
            <a:r>
              <a:rPr lang="en-US" sz="3200" dirty="0">
                <a:latin typeface=".VnTime" pitchFamily="34" charset="0"/>
              </a:rPr>
              <a:t> </a:t>
            </a:r>
            <a:r>
              <a:rPr lang="en-US" sz="3200" dirty="0" err="1">
                <a:latin typeface=".VnTime" pitchFamily="34" charset="0"/>
              </a:rPr>
              <a:t>lao</a:t>
            </a:r>
            <a:r>
              <a:rPr lang="en-US" sz="3200" dirty="0">
                <a:latin typeface=".VnTime" pitchFamily="34" charset="0"/>
              </a:rPr>
              <a:t> ®</a:t>
            </a:r>
            <a:r>
              <a:rPr lang="en-US" sz="3200" dirty="0" err="1">
                <a:latin typeface=".VnTime" pitchFamily="34" charset="0"/>
              </a:rPr>
              <a:t>éng</a:t>
            </a:r>
            <a:r>
              <a:rPr lang="en-US" sz="3200" dirty="0">
                <a:latin typeface=".VnTime" pitchFamily="34" charset="0"/>
              </a:rPr>
              <a:t> </a:t>
            </a:r>
            <a:r>
              <a:rPr lang="en-US" sz="3200" dirty="0" err="1">
                <a:latin typeface=".VnTime" pitchFamily="34" charset="0"/>
              </a:rPr>
              <a:t>trªn</a:t>
            </a:r>
            <a:r>
              <a:rPr lang="en-US" sz="3200" dirty="0">
                <a:latin typeface=".VnTime" pitchFamily="34" charset="0"/>
              </a:rPr>
              <a:t> </a:t>
            </a:r>
            <a:r>
              <a:rPr lang="en-US" sz="3200" dirty="0" err="1">
                <a:latin typeface=".VnTime" pitchFamily="34" charset="0"/>
              </a:rPr>
              <a:t>toµn</a:t>
            </a:r>
            <a:r>
              <a:rPr lang="en-US" sz="3200" dirty="0">
                <a:latin typeface=".VnTime" pitchFamily="34" charset="0"/>
              </a:rPr>
              <a:t> </a:t>
            </a:r>
            <a:r>
              <a:rPr lang="en-US" sz="3200" dirty="0" err="1">
                <a:latin typeface=".VnTime" pitchFamily="34" charset="0"/>
              </a:rPr>
              <a:t>thÕ</a:t>
            </a:r>
            <a:r>
              <a:rPr lang="en-US" sz="3200" dirty="0">
                <a:latin typeface=".VnTime" pitchFamily="34" charset="0"/>
              </a:rPr>
              <a:t> </a:t>
            </a:r>
            <a:r>
              <a:rPr lang="en-US" sz="3200" dirty="0" err="1">
                <a:latin typeface=".VnTime" pitchFamily="34" charset="0"/>
              </a:rPr>
              <a:t>giíi</a:t>
            </a:r>
            <a:r>
              <a:rPr lang="en-US" sz="3200" dirty="0">
                <a:latin typeface=".VnTime" pitchFamily="34" charset="0"/>
              </a:rPr>
              <a:t> </a:t>
            </a:r>
            <a:r>
              <a:rPr lang="en-US" sz="3200" dirty="0" err="1">
                <a:latin typeface=".VnTime" pitchFamily="34" charset="0"/>
              </a:rPr>
              <a:t>biÕt</a:t>
            </a:r>
            <a:r>
              <a:rPr lang="en-US" sz="3200" dirty="0">
                <a:latin typeface=".VnTime" pitchFamily="34" charset="0"/>
              </a:rPr>
              <a:t> </a:t>
            </a:r>
            <a:r>
              <a:rPr lang="en-US" sz="3200" dirty="0" err="1">
                <a:latin typeface=".VnTime" pitchFamily="34" charset="0"/>
              </a:rPr>
              <a:t>kÎ</a:t>
            </a:r>
            <a:r>
              <a:rPr lang="en-US" sz="3200" dirty="0">
                <a:latin typeface=".VnTime" pitchFamily="34" charset="0"/>
              </a:rPr>
              <a:t> </a:t>
            </a:r>
            <a:r>
              <a:rPr lang="en-US" sz="3200" dirty="0" err="1">
                <a:latin typeface=".VnTime" pitchFamily="34" charset="0"/>
              </a:rPr>
              <a:t>thï</a:t>
            </a:r>
            <a:r>
              <a:rPr lang="en-US" sz="3200" dirty="0">
                <a:latin typeface=".VnTime" pitchFamily="34" charset="0"/>
              </a:rPr>
              <a:t> </a:t>
            </a:r>
            <a:r>
              <a:rPr lang="en-US" sz="3200" dirty="0" err="1">
                <a:latin typeface=".VnTime" pitchFamily="34" charset="0"/>
              </a:rPr>
              <a:t>chung</a:t>
            </a:r>
            <a:r>
              <a:rPr lang="en-US" sz="3200" dirty="0">
                <a:latin typeface=".VnTime" pitchFamily="34" charset="0"/>
              </a:rPr>
              <a:t> </a:t>
            </a:r>
            <a:r>
              <a:rPr lang="en-US" sz="3200" dirty="0" err="1">
                <a:latin typeface=".VnTime" pitchFamily="34" charset="0"/>
              </a:rPr>
              <a:t>cña</a:t>
            </a:r>
            <a:r>
              <a:rPr lang="en-US" sz="3200" dirty="0">
                <a:latin typeface=".VnTime" pitchFamily="34" charset="0"/>
              </a:rPr>
              <a:t> </a:t>
            </a:r>
            <a:r>
              <a:rPr lang="en-US" sz="3200" dirty="0" err="1">
                <a:latin typeface=".VnTime" pitchFamily="34" charset="0"/>
              </a:rPr>
              <a:t>hä</a:t>
            </a:r>
            <a:r>
              <a:rPr lang="en-US" sz="3200" dirty="0">
                <a:latin typeface=".VnTime" pitchFamily="34" charset="0"/>
              </a:rPr>
              <a:t> lµ </a:t>
            </a:r>
            <a:r>
              <a:rPr lang="en-US" sz="3200" dirty="0" err="1">
                <a:latin typeface=".VnTime" pitchFamily="34" charset="0"/>
              </a:rPr>
              <a:t>chñ</a:t>
            </a:r>
            <a:r>
              <a:rPr lang="en-US" sz="3200" dirty="0">
                <a:latin typeface=".VnTime" pitchFamily="34" charset="0"/>
              </a:rPr>
              <a:t> </a:t>
            </a:r>
            <a:r>
              <a:rPr lang="en-US" sz="3200" dirty="0" err="1">
                <a:latin typeface=".VnTime" pitchFamily="34" charset="0"/>
              </a:rPr>
              <a:t>nghÜa</a:t>
            </a:r>
            <a:r>
              <a:rPr lang="en-US" sz="3200" dirty="0">
                <a:latin typeface=".VnTime" pitchFamily="34" charset="0"/>
              </a:rPr>
              <a:t> ®Õ </a:t>
            </a:r>
            <a:r>
              <a:rPr lang="en-US" sz="3200" dirty="0" err="1">
                <a:latin typeface=".VnTime" pitchFamily="34" charset="0"/>
              </a:rPr>
              <a:t>quèc</a:t>
            </a:r>
            <a:r>
              <a:rPr lang="en-US" sz="3200" dirty="0">
                <a:latin typeface=".VnTime" pitchFamily="34" charset="0"/>
              </a:rPr>
              <a:t> v× </a:t>
            </a:r>
            <a:r>
              <a:rPr lang="en-US" sz="3200" dirty="0" err="1">
                <a:latin typeface=".VnTime" pitchFamily="34" charset="0"/>
              </a:rPr>
              <a:t>thÕ</a:t>
            </a:r>
            <a:r>
              <a:rPr lang="en-US" sz="3200" dirty="0">
                <a:latin typeface=".VnTime" pitchFamily="34" charset="0"/>
              </a:rPr>
              <a:t> </a:t>
            </a:r>
            <a:r>
              <a:rPr lang="en-US" sz="3200" dirty="0" err="1">
                <a:latin typeface=".VnTime" pitchFamily="34" charset="0"/>
              </a:rPr>
              <a:t>hä</a:t>
            </a:r>
            <a:r>
              <a:rPr lang="en-US" sz="3200" dirty="0">
                <a:latin typeface=".VnTime" pitchFamily="34" charset="0"/>
              </a:rPr>
              <a:t> </a:t>
            </a:r>
            <a:r>
              <a:rPr lang="en-US" sz="3200" dirty="0" err="1">
                <a:latin typeface=".VnTime" pitchFamily="34" charset="0"/>
              </a:rPr>
              <a:t>s¸t</a:t>
            </a:r>
            <a:r>
              <a:rPr lang="en-US" sz="3200" dirty="0">
                <a:latin typeface=".VnTime" pitchFamily="34" charset="0"/>
              </a:rPr>
              <a:t> </a:t>
            </a:r>
            <a:r>
              <a:rPr lang="en-US" sz="3200" dirty="0" err="1">
                <a:latin typeface=".VnTime" pitchFamily="34" charset="0"/>
              </a:rPr>
              <a:t>c¸nh</a:t>
            </a:r>
            <a:r>
              <a:rPr lang="en-US" sz="3200" dirty="0">
                <a:latin typeface=".VnTime" pitchFamily="34" charset="0"/>
              </a:rPr>
              <a:t> </a:t>
            </a:r>
            <a:r>
              <a:rPr lang="en-US" sz="3200" dirty="0" err="1">
                <a:latin typeface=".VnTime" pitchFamily="34" charset="0"/>
              </a:rPr>
              <a:t>bªn</a:t>
            </a:r>
            <a:r>
              <a:rPr lang="en-US" sz="3200" dirty="0">
                <a:latin typeface=".VnTime" pitchFamily="34" charset="0"/>
              </a:rPr>
              <a:t> </a:t>
            </a:r>
            <a:r>
              <a:rPr lang="en-US" sz="3200" dirty="0" err="1">
                <a:latin typeface=".VnTime" pitchFamily="34" charset="0"/>
              </a:rPr>
              <a:t>nhau</a:t>
            </a:r>
            <a:r>
              <a:rPr lang="en-US" sz="3200" dirty="0">
                <a:latin typeface=".VnTime" pitchFamily="34" charset="0"/>
              </a:rPr>
              <a:t> ®Ó </a:t>
            </a:r>
            <a:r>
              <a:rPr lang="en-US" sz="3200" dirty="0" err="1">
                <a:latin typeface=".VnTime" pitchFamily="34" charset="0"/>
              </a:rPr>
              <a:t>chiÕn</a:t>
            </a:r>
            <a:r>
              <a:rPr lang="en-US" sz="3200" dirty="0">
                <a:latin typeface=".VnTime" pitchFamily="34" charset="0"/>
              </a:rPr>
              <a:t> ®</a:t>
            </a:r>
            <a:r>
              <a:rPr lang="en-US" sz="3200" dirty="0" err="1">
                <a:latin typeface=".VnTime" pitchFamily="34" charset="0"/>
              </a:rPr>
              <a:t>Êu</a:t>
            </a:r>
            <a:r>
              <a:rPr lang="en-US" sz="3200" dirty="0">
                <a:latin typeface=".VnTime" pitchFamily="34" charset="0"/>
              </a:rPr>
              <a:t>.</a:t>
            </a:r>
          </a:p>
        </p:txBody>
      </p:sp>
      <p:sp>
        <p:nvSpPr>
          <p:cNvPr id="9" name="TextBox 8"/>
          <p:cNvSpPr txBox="1">
            <a:spLocks noChangeArrowheads="1"/>
          </p:cNvSpPr>
          <p:nvPr/>
        </p:nvSpPr>
        <p:spPr bwMode="auto">
          <a:xfrm>
            <a:off x="-27709" y="5526345"/>
            <a:ext cx="7820891" cy="2445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5852" tIns="67926" rIns="135852" bIns="67926">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sz="3000" dirty="0"/>
              <a:t>+ </a:t>
            </a:r>
            <a:r>
              <a:rPr lang="en-US" sz="3000" dirty="0" err="1"/>
              <a:t>Cổ</a:t>
            </a:r>
            <a:r>
              <a:rPr lang="en-US" sz="3000" dirty="0"/>
              <a:t> </a:t>
            </a:r>
            <a:r>
              <a:rPr lang="en-US" sz="3000" dirty="0" err="1"/>
              <a:t>vũ</a:t>
            </a:r>
            <a:r>
              <a:rPr lang="en-US" sz="3000" dirty="0"/>
              <a:t> </a:t>
            </a:r>
            <a:r>
              <a:rPr lang="en-US" sz="3000" dirty="0" err="1"/>
              <a:t>phong</a:t>
            </a:r>
            <a:r>
              <a:rPr lang="en-US" sz="3000" dirty="0"/>
              <a:t> </a:t>
            </a:r>
            <a:r>
              <a:rPr lang="en-US" sz="3000" dirty="0" err="1"/>
              <a:t>trào</a:t>
            </a:r>
            <a:r>
              <a:rPr lang="en-US" sz="3000" dirty="0"/>
              <a:t> </a:t>
            </a:r>
            <a:r>
              <a:rPr lang="en-US" sz="3000" dirty="0" err="1"/>
              <a:t>cách</a:t>
            </a:r>
            <a:r>
              <a:rPr lang="en-US" sz="3000" dirty="0"/>
              <a:t> </a:t>
            </a:r>
            <a:r>
              <a:rPr lang="en-US" sz="3000" dirty="0" err="1"/>
              <a:t>mạng</a:t>
            </a:r>
            <a:r>
              <a:rPr lang="en-US" sz="3000" dirty="0"/>
              <a:t> ở </a:t>
            </a:r>
            <a:r>
              <a:rPr lang="en-US" sz="3000" dirty="0" err="1"/>
              <a:t>các</a:t>
            </a:r>
            <a:r>
              <a:rPr lang="en-US" sz="3000" dirty="0"/>
              <a:t> </a:t>
            </a:r>
            <a:r>
              <a:rPr lang="en-US" sz="3000" dirty="0" err="1"/>
              <a:t>nước</a:t>
            </a:r>
            <a:r>
              <a:rPr lang="en-US" sz="3000" dirty="0"/>
              <a:t> </a:t>
            </a:r>
            <a:r>
              <a:rPr lang="en-US" sz="3000" dirty="0" err="1"/>
              <a:t>tư</a:t>
            </a:r>
            <a:r>
              <a:rPr lang="en-US" sz="3000" dirty="0"/>
              <a:t> </a:t>
            </a:r>
            <a:r>
              <a:rPr lang="en-US" sz="3000" dirty="0" err="1"/>
              <a:t>bản</a:t>
            </a:r>
            <a:r>
              <a:rPr lang="en-US" sz="3000" dirty="0"/>
              <a:t> </a:t>
            </a:r>
            <a:r>
              <a:rPr lang="en-US" sz="3000" dirty="0" err="1"/>
              <a:t>và</a:t>
            </a:r>
            <a:r>
              <a:rPr lang="en-US" sz="3000" dirty="0"/>
              <a:t> </a:t>
            </a:r>
            <a:r>
              <a:rPr lang="en-US" sz="3000" dirty="0" err="1"/>
              <a:t>thuộc</a:t>
            </a:r>
            <a:r>
              <a:rPr lang="en-US" sz="3000" dirty="0"/>
              <a:t> </a:t>
            </a:r>
            <a:r>
              <a:rPr lang="en-US" sz="3000" dirty="0" err="1"/>
              <a:t>địa</a:t>
            </a:r>
            <a:endParaRPr lang="en-US" sz="3000" dirty="0"/>
          </a:p>
          <a:p>
            <a:r>
              <a:rPr lang="en-US" sz="3000" dirty="0"/>
              <a:t>+</a:t>
            </a:r>
            <a:r>
              <a:rPr lang="en-US" sz="3000" dirty="0" err="1"/>
              <a:t>Chỉ</a:t>
            </a:r>
            <a:r>
              <a:rPr lang="en-US" sz="3000" dirty="0"/>
              <a:t> </a:t>
            </a:r>
            <a:r>
              <a:rPr lang="en-US" sz="3000" dirty="0" err="1"/>
              <a:t>ra</a:t>
            </a:r>
            <a:r>
              <a:rPr lang="en-US" sz="3000" dirty="0"/>
              <a:t> con </a:t>
            </a:r>
            <a:r>
              <a:rPr lang="en-US" sz="3000" dirty="0" err="1"/>
              <a:t>đường</a:t>
            </a:r>
            <a:r>
              <a:rPr lang="en-US" sz="3000" dirty="0"/>
              <a:t> </a:t>
            </a:r>
            <a:r>
              <a:rPr lang="en-US" sz="3000" dirty="0" err="1"/>
              <a:t>cách</a:t>
            </a:r>
            <a:r>
              <a:rPr lang="en-US" sz="3000" dirty="0"/>
              <a:t> </a:t>
            </a:r>
            <a:r>
              <a:rPr lang="en-US" sz="3000" dirty="0" err="1"/>
              <a:t>mạng</a:t>
            </a:r>
            <a:r>
              <a:rPr lang="en-US" sz="3000" dirty="0"/>
              <a:t> </a:t>
            </a:r>
            <a:r>
              <a:rPr lang="en-US" sz="3000" dirty="0" err="1"/>
              <a:t>mới</a:t>
            </a:r>
            <a:r>
              <a:rPr lang="en-US" sz="3000" dirty="0"/>
              <a:t> </a:t>
            </a:r>
            <a:r>
              <a:rPr lang="en-US" sz="3000" dirty="0" err="1"/>
              <a:t>đúng</a:t>
            </a:r>
            <a:r>
              <a:rPr lang="en-US" sz="3000" dirty="0"/>
              <a:t> </a:t>
            </a:r>
            <a:r>
              <a:rPr lang="en-US" sz="3000" dirty="0" err="1"/>
              <a:t>đắn</a:t>
            </a:r>
            <a:r>
              <a:rPr lang="en-US" sz="3000" dirty="0"/>
              <a:t> </a:t>
            </a:r>
            <a:r>
              <a:rPr lang="en-US" sz="3000" dirty="0" err="1"/>
              <a:t>cho</a:t>
            </a:r>
            <a:r>
              <a:rPr lang="en-US" sz="3000" dirty="0"/>
              <a:t> </a:t>
            </a:r>
            <a:r>
              <a:rPr lang="en-US" sz="3000" dirty="0" err="1"/>
              <a:t>các</a:t>
            </a:r>
            <a:r>
              <a:rPr lang="en-US" sz="3000" dirty="0"/>
              <a:t> </a:t>
            </a:r>
            <a:r>
              <a:rPr lang="en-US" sz="3000" dirty="0" err="1"/>
              <a:t>dân</a:t>
            </a:r>
            <a:r>
              <a:rPr lang="en-US" sz="3000" dirty="0"/>
              <a:t> </a:t>
            </a:r>
            <a:r>
              <a:rPr lang="en-US" sz="3000" dirty="0" err="1"/>
              <a:t>tộc</a:t>
            </a:r>
            <a:r>
              <a:rPr lang="en-US" sz="3000" dirty="0"/>
              <a:t> (</a:t>
            </a:r>
            <a:r>
              <a:rPr lang="en-US" sz="3000" dirty="0" err="1"/>
              <a:t>cách</a:t>
            </a:r>
            <a:r>
              <a:rPr lang="en-US" sz="3000" dirty="0"/>
              <a:t> </a:t>
            </a:r>
            <a:r>
              <a:rPr lang="en-US" sz="3000" dirty="0" err="1"/>
              <a:t>mạng</a:t>
            </a:r>
            <a:r>
              <a:rPr lang="en-US" sz="3000" dirty="0"/>
              <a:t> </a:t>
            </a:r>
            <a:r>
              <a:rPr lang="en-US" sz="3000" dirty="0" err="1"/>
              <a:t>xã</a:t>
            </a:r>
            <a:r>
              <a:rPr lang="en-US" sz="3000" dirty="0"/>
              <a:t> </a:t>
            </a:r>
            <a:r>
              <a:rPr lang="en-US" sz="3000" dirty="0" err="1"/>
              <a:t>hội</a:t>
            </a:r>
            <a:r>
              <a:rPr lang="en-US" sz="3000" dirty="0"/>
              <a:t> </a:t>
            </a:r>
            <a:r>
              <a:rPr lang="en-US" sz="3000" dirty="0" err="1"/>
              <a:t>chủ</a:t>
            </a:r>
            <a:r>
              <a:rPr lang="en-US" sz="3000" dirty="0"/>
              <a:t> </a:t>
            </a:r>
            <a:r>
              <a:rPr lang="en-US" sz="3000" dirty="0" err="1"/>
              <a:t>nghĩa</a:t>
            </a:r>
            <a:r>
              <a:rPr lang="en-US" sz="3000" dirty="0"/>
              <a:t>)</a:t>
            </a:r>
          </a:p>
        </p:txBody>
      </p:sp>
    </p:spTree>
    <p:extLst>
      <p:ext uri="{BB962C8B-B14F-4D97-AF65-F5344CB8AC3E}">
        <p14:creationId xmlns:p14="http://schemas.microsoft.com/office/powerpoint/2010/main" val="16203800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blinds(horizontal)">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extBox 1"/>
          <p:cNvSpPr txBox="1"/>
          <p:nvPr/>
        </p:nvSpPr>
        <p:spPr>
          <a:xfrm>
            <a:off x="3886200" y="990600"/>
            <a:ext cx="7391400" cy="769441"/>
          </a:xfrm>
          <a:prstGeom prst="rect">
            <a:avLst/>
          </a:prstGeom>
          <a:noFill/>
        </p:spPr>
        <p:txBody>
          <a:bodyPr wrap="square" rtlCol="0">
            <a:spAutoFit/>
          </a:bodyPr>
          <a:lstStyle/>
          <a:p>
            <a:pPr algn="ctr"/>
            <a:r>
              <a:rPr lang="en-US" sz="4400" b="1" dirty="0">
                <a:solidFill>
                  <a:srgbClr val="FF0000"/>
                </a:solidFill>
                <a:latin typeface="Times New Roman" pitchFamily="18" charset="0"/>
                <a:cs typeface="Times New Roman" pitchFamily="18" charset="0"/>
              </a:rPr>
              <a:t>LUYỆN TẬP</a:t>
            </a:r>
          </a:p>
        </p:txBody>
      </p:sp>
      <p:sp>
        <p:nvSpPr>
          <p:cNvPr id="5" name="Rectangle 4"/>
          <p:cNvSpPr/>
          <p:nvPr/>
        </p:nvSpPr>
        <p:spPr>
          <a:xfrm>
            <a:off x="1295400" y="1905000"/>
            <a:ext cx="13868400" cy="4672048"/>
          </a:xfrm>
          <a:prstGeom prst="rect">
            <a:avLst/>
          </a:prstGeom>
        </p:spPr>
        <p:txBody>
          <a:bodyPr wrap="square">
            <a:spAutoFit/>
          </a:bodyPr>
          <a:lstStyle/>
          <a:p>
            <a:pPr algn="just">
              <a:lnSpc>
                <a:spcPct val="115000"/>
              </a:lnSpc>
              <a:spcBef>
                <a:spcPts val="600"/>
              </a:spcBef>
              <a:spcAft>
                <a:spcPts val="600"/>
              </a:spcAft>
              <a:tabLst>
                <a:tab pos="228600" algn="l"/>
                <a:tab pos="457200" algn="l"/>
              </a:tabLst>
            </a:pPr>
            <a:r>
              <a:rPr lang="en-US" sz="3600" b="1" dirty="0" err="1">
                <a:solidFill>
                  <a:srgbClr val="FF0000"/>
                </a:solidFill>
                <a:effectLst/>
                <a:latin typeface="Times New Roman"/>
                <a:ea typeface="Times New Roman"/>
                <a:cs typeface="Times New Roman"/>
              </a:rPr>
              <a:t>Câu</a:t>
            </a:r>
            <a:r>
              <a:rPr lang="en-US" sz="3600" b="1" dirty="0">
                <a:solidFill>
                  <a:srgbClr val="FF0000"/>
                </a:solidFill>
                <a:effectLst/>
                <a:latin typeface="Times New Roman"/>
                <a:ea typeface="Times New Roman"/>
                <a:cs typeface="Times New Roman"/>
              </a:rPr>
              <a:t> 2. </a:t>
            </a:r>
            <a:r>
              <a:rPr lang="en-US" sz="3600" b="1" dirty="0" err="1">
                <a:solidFill>
                  <a:srgbClr val="FF0000"/>
                </a:solidFill>
                <a:effectLst/>
                <a:latin typeface="Times New Roman"/>
                <a:ea typeface="Times New Roman"/>
                <a:cs typeface="Times New Roman"/>
              </a:rPr>
              <a:t>Sau</a:t>
            </a:r>
            <a:r>
              <a:rPr lang="en-US" sz="3600" b="1" dirty="0">
                <a:solidFill>
                  <a:srgbClr val="FF0000"/>
                </a:solidFill>
                <a:effectLst/>
                <a:latin typeface="Times New Roman"/>
                <a:ea typeface="Times New Roman"/>
                <a:cs typeface="Times New Roman"/>
              </a:rPr>
              <a:t> </a:t>
            </a:r>
            <a:r>
              <a:rPr lang="en-US" sz="3600" b="1" dirty="0" err="1">
                <a:solidFill>
                  <a:srgbClr val="FF0000"/>
                </a:solidFill>
                <a:effectLst/>
                <a:latin typeface="Times New Roman"/>
                <a:ea typeface="Times New Roman"/>
                <a:cs typeface="Times New Roman"/>
              </a:rPr>
              <a:t>Chiến</a:t>
            </a:r>
            <a:r>
              <a:rPr lang="en-US" sz="3600" b="1" dirty="0">
                <a:solidFill>
                  <a:srgbClr val="FF0000"/>
                </a:solidFill>
                <a:effectLst/>
                <a:latin typeface="Times New Roman"/>
                <a:ea typeface="Times New Roman"/>
                <a:cs typeface="Times New Roman"/>
              </a:rPr>
              <a:t> </a:t>
            </a:r>
            <a:r>
              <a:rPr lang="en-US" sz="3600" b="1" dirty="0" err="1">
                <a:solidFill>
                  <a:srgbClr val="FF0000"/>
                </a:solidFill>
                <a:effectLst/>
                <a:latin typeface="Times New Roman"/>
                <a:ea typeface="Times New Roman"/>
                <a:cs typeface="Times New Roman"/>
              </a:rPr>
              <a:t>tranh</a:t>
            </a:r>
            <a:r>
              <a:rPr lang="en-US" sz="3600" b="1" dirty="0">
                <a:solidFill>
                  <a:srgbClr val="FF0000"/>
                </a:solidFill>
                <a:effectLst/>
                <a:latin typeface="Times New Roman"/>
                <a:ea typeface="Times New Roman"/>
                <a:cs typeface="Times New Roman"/>
              </a:rPr>
              <a:t> </a:t>
            </a:r>
            <a:r>
              <a:rPr lang="en-US" sz="3600" b="1" dirty="0" err="1">
                <a:solidFill>
                  <a:srgbClr val="FF0000"/>
                </a:solidFill>
                <a:effectLst/>
                <a:latin typeface="Times New Roman"/>
                <a:ea typeface="Times New Roman"/>
                <a:cs typeface="Times New Roman"/>
              </a:rPr>
              <a:t>thế</a:t>
            </a:r>
            <a:r>
              <a:rPr lang="en-US" sz="3600" b="1" dirty="0">
                <a:solidFill>
                  <a:srgbClr val="FF0000"/>
                </a:solidFill>
                <a:effectLst/>
                <a:latin typeface="Times New Roman"/>
                <a:ea typeface="Times New Roman"/>
                <a:cs typeface="Times New Roman"/>
              </a:rPr>
              <a:t> </a:t>
            </a:r>
            <a:r>
              <a:rPr lang="en-US" sz="3600" b="1" dirty="0" err="1">
                <a:solidFill>
                  <a:srgbClr val="FF0000"/>
                </a:solidFill>
                <a:effectLst/>
                <a:latin typeface="Times New Roman"/>
                <a:ea typeface="Times New Roman"/>
                <a:cs typeface="Times New Roman"/>
              </a:rPr>
              <a:t>giới</a:t>
            </a:r>
            <a:r>
              <a:rPr lang="en-US" sz="3600" b="1" dirty="0">
                <a:solidFill>
                  <a:srgbClr val="FF0000"/>
                </a:solidFill>
                <a:effectLst/>
                <a:latin typeface="Times New Roman"/>
                <a:ea typeface="Times New Roman"/>
                <a:cs typeface="Times New Roman"/>
              </a:rPr>
              <a:t> </a:t>
            </a:r>
            <a:r>
              <a:rPr lang="en-US" sz="3600" b="1" dirty="0" err="1">
                <a:solidFill>
                  <a:srgbClr val="FF0000"/>
                </a:solidFill>
                <a:effectLst/>
                <a:latin typeface="Times New Roman"/>
                <a:ea typeface="Times New Roman"/>
                <a:cs typeface="Times New Roman"/>
              </a:rPr>
              <a:t>thứ</a:t>
            </a:r>
            <a:r>
              <a:rPr lang="en-US" sz="3600" b="1" dirty="0">
                <a:solidFill>
                  <a:srgbClr val="FF0000"/>
                </a:solidFill>
                <a:effectLst/>
                <a:latin typeface="Times New Roman"/>
                <a:ea typeface="Times New Roman"/>
                <a:cs typeface="Times New Roman"/>
              </a:rPr>
              <a:t> </a:t>
            </a:r>
            <a:r>
              <a:rPr lang="en-US" sz="3600" b="1" dirty="0" err="1">
                <a:solidFill>
                  <a:srgbClr val="FF0000"/>
                </a:solidFill>
                <a:effectLst/>
                <a:latin typeface="Times New Roman"/>
                <a:ea typeface="Times New Roman"/>
                <a:cs typeface="Times New Roman"/>
              </a:rPr>
              <a:t>nhất</a:t>
            </a:r>
            <a:r>
              <a:rPr lang="en-US" sz="3600" b="1" dirty="0">
                <a:solidFill>
                  <a:srgbClr val="FF0000"/>
                </a:solidFill>
                <a:effectLst/>
                <a:latin typeface="Times New Roman"/>
                <a:ea typeface="Times New Roman"/>
                <a:cs typeface="Times New Roman"/>
              </a:rPr>
              <a:t>, </a:t>
            </a:r>
            <a:r>
              <a:rPr lang="en-US" sz="3600" b="1" dirty="0" err="1">
                <a:solidFill>
                  <a:srgbClr val="FF0000"/>
                </a:solidFill>
                <a:effectLst/>
                <a:latin typeface="Times New Roman"/>
                <a:ea typeface="Times New Roman"/>
                <a:cs typeface="Times New Roman"/>
              </a:rPr>
              <a:t>phong</a:t>
            </a:r>
            <a:r>
              <a:rPr lang="en-US" sz="3600" b="1" dirty="0">
                <a:solidFill>
                  <a:srgbClr val="FF0000"/>
                </a:solidFill>
                <a:effectLst/>
                <a:latin typeface="Times New Roman"/>
                <a:ea typeface="Times New Roman"/>
                <a:cs typeface="Times New Roman"/>
              </a:rPr>
              <a:t> </a:t>
            </a:r>
            <a:r>
              <a:rPr lang="en-US" sz="3600" b="1" dirty="0" err="1">
                <a:solidFill>
                  <a:srgbClr val="FF0000"/>
                </a:solidFill>
                <a:effectLst/>
                <a:latin typeface="Times New Roman"/>
                <a:ea typeface="Times New Roman"/>
                <a:cs typeface="Times New Roman"/>
              </a:rPr>
              <a:t>trào</a:t>
            </a:r>
            <a:r>
              <a:rPr lang="en-US" sz="3600" b="1" dirty="0">
                <a:solidFill>
                  <a:srgbClr val="FF0000"/>
                </a:solidFill>
                <a:effectLst/>
                <a:latin typeface="Times New Roman"/>
                <a:ea typeface="Times New Roman"/>
                <a:cs typeface="Times New Roman"/>
              </a:rPr>
              <a:t> </a:t>
            </a:r>
            <a:r>
              <a:rPr lang="en-US" sz="3600" b="1" dirty="0" err="1">
                <a:solidFill>
                  <a:srgbClr val="FF0000"/>
                </a:solidFill>
                <a:effectLst/>
                <a:latin typeface="Times New Roman"/>
                <a:ea typeface="Times New Roman"/>
                <a:cs typeface="Times New Roman"/>
              </a:rPr>
              <a:t>yêu</a:t>
            </a:r>
            <a:r>
              <a:rPr lang="en-US" sz="3600" b="1" dirty="0">
                <a:solidFill>
                  <a:srgbClr val="FF0000"/>
                </a:solidFill>
                <a:effectLst/>
                <a:latin typeface="Times New Roman"/>
                <a:ea typeface="Times New Roman"/>
                <a:cs typeface="Times New Roman"/>
              </a:rPr>
              <a:t> </a:t>
            </a:r>
            <a:r>
              <a:rPr lang="en-US" sz="3600" b="1" dirty="0" err="1">
                <a:solidFill>
                  <a:srgbClr val="FF0000"/>
                </a:solidFill>
                <a:effectLst/>
                <a:latin typeface="Times New Roman"/>
                <a:ea typeface="Times New Roman"/>
                <a:cs typeface="Times New Roman"/>
              </a:rPr>
              <a:t>nước</a:t>
            </a:r>
            <a:r>
              <a:rPr lang="en-US" sz="3600" b="1" dirty="0">
                <a:solidFill>
                  <a:srgbClr val="FF0000"/>
                </a:solidFill>
                <a:effectLst/>
                <a:latin typeface="Times New Roman"/>
                <a:ea typeface="Times New Roman"/>
                <a:cs typeface="Times New Roman"/>
              </a:rPr>
              <a:t> </a:t>
            </a:r>
            <a:r>
              <a:rPr lang="en-US" sz="3600" b="1" dirty="0" err="1">
                <a:solidFill>
                  <a:srgbClr val="FF0000"/>
                </a:solidFill>
                <a:effectLst/>
                <a:latin typeface="Times New Roman"/>
                <a:ea typeface="Times New Roman"/>
                <a:cs typeface="Times New Roman"/>
              </a:rPr>
              <a:t>theo</a:t>
            </a:r>
            <a:r>
              <a:rPr lang="en-US" sz="3600" b="1" dirty="0">
                <a:solidFill>
                  <a:srgbClr val="FF0000"/>
                </a:solidFill>
                <a:effectLst/>
                <a:latin typeface="Times New Roman"/>
                <a:ea typeface="Times New Roman"/>
                <a:cs typeface="Times New Roman"/>
              </a:rPr>
              <a:t> </a:t>
            </a:r>
            <a:r>
              <a:rPr lang="en-US" sz="3600" b="1" dirty="0" err="1">
                <a:solidFill>
                  <a:srgbClr val="FF0000"/>
                </a:solidFill>
                <a:effectLst/>
                <a:latin typeface="Times New Roman"/>
                <a:ea typeface="Times New Roman"/>
                <a:cs typeface="Times New Roman"/>
              </a:rPr>
              <a:t>khuynh</a:t>
            </a:r>
            <a:r>
              <a:rPr lang="en-US" sz="3600" b="1" dirty="0">
                <a:solidFill>
                  <a:srgbClr val="FF0000"/>
                </a:solidFill>
                <a:effectLst/>
                <a:latin typeface="Times New Roman"/>
                <a:ea typeface="Times New Roman"/>
                <a:cs typeface="Times New Roman"/>
              </a:rPr>
              <a:t> </a:t>
            </a:r>
            <a:r>
              <a:rPr lang="en-US" sz="3600" b="1" dirty="0" err="1">
                <a:solidFill>
                  <a:srgbClr val="FF0000"/>
                </a:solidFill>
                <a:effectLst/>
                <a:latin typeface="Times New Roman"/>
                <a:ea typeface="Times New Roman"/>
                <a:cs typeface="Times New Roman"/>
              </a:rPr>
              <a:t>hướng</a:t>
            </a:r>
            <a:r>
              <a:rPr lang="en-US" sz="3600" b="1" dirty="0">
                <a:solidFill>
                  <a:srgbClr val="FF0000"/>
                </a:solidFill>
                <a:effectLst/>
                <a:latin typeface="Times New Roman"/>
                <a:ea typeface="Times New Roman"/>
                <a:cs typeface="Times New Roman"/>
              </a:rPr>
              <a:t> </a:t>
            </a:r>
            <a:r>
              <a:rPr lang="en-US" sz="3600" b="1" dirty="0" err="1">
                <a:solidFill>
                  <a:srgbClr val="FF0000"/>
                </a:solidFill>
                <a:effectLst/>
                <a:latin typeface="Times New Roman"/>
                <a:ea typeface="Times New Roman"/>
                <a:cs typeface="Times New Roman"/>
              </a:rPr>
              <a:t>dân</a:t>
            </a:r>
            <a:r>
              <a:rPr lang="en-US" sz="3600" b="1" dirty="0">
                <a:solidFill>
                  <a:srgbClr val="FF0000"/>
                </a:solidFill>
                <a:effectLst/>
                <a:latin typeface="Times New Roman"/>
                <a:ea typeface="Times New Roman"/>
                <a:cs typeface="Times New Roman"/>
              </a:rPr>
              <a:t> </a:t>
            </a:r>
            <a:r>
              <a:rPr lang="en-US" sz="3600" b="1" dirty="0" err="1">
                <a:solidFill>
                  <a:srgbClr val="FF0000"/>
                </a:solidFill>
                <a:effectLst/>
                <a:latin typeface="Times New Roman"/>
                <a:ea typeface="Times New Roman"/>
                <a:cs typeface="Times New Roman"/>
              </a:rPr>
              <a:t>chủ</a:t>
            </a:r>
            <a:r>
              <a:rPr lang="en-US" sz="3600" b="1" dirty="0">
                <a:solidFill>
                  <a:srgbClr val="FF0000"/>
                </a:solidFill>
                <a:effectLst/>
                <a:latin typeface="Times New Roman"/>
                <a:ea typeface="Times New Roman"/>
                <a:cs typeface="Times New Roman"/>
              </a:rPr>
              <a:t> </a:t>
            </a:r>
            <a:r>
              <a:rPr lang="en-US" sz="3600" b="1" dirty="0" err="1">
                <a:solidFill>
                  <a:srgbClr val="FF0000"/>
                </a:solidFill>
                <a:effectLst/>
                <a:latin typeface="Times New Roman"/>
                <a:ea typeface="Times New Roman"/>
                <a:cs typeface="Times New Roman"/>
              </a:rPr>
              <a:t>tư</a:t>
            </a:r>
            <a:r>
              <a:rPr lang="en-US" sz="3600" b="1" dirty="0">
                <a:solidFill>
                  <a:srgbClr val="FF0000"/>
                </a:solidFill>
                <a:effectLst/>
                <a:latin typeface="Times New Roman"/>
                <a:ea typeface="Times New Roman"/>
                <a:cs typeface="Times New Roman"/>
              </a:rPr>
              <a:t> </a:t>
            </a:r>
            <a:r>
              <a:rPr lang="en-US" sz="3600" b="1" dirty="0" err="1">
                <a:solidFill>
                  <a:srgbClr val="FF0000"/>
                </a:solidFill>
                <a:effectLst/>
                <a:latin typeface="Times New Roman"/>
                <a:ea typeface="Times New Roman"/>
                <a:cs typeface="Times New Roman"/>
              </a:rPr>
              <a:t>sản</a:t>
            </a:r>
            <a:r>
              <a:rPr lang="en-US" sz="3600" b="1" dirty="0">
                <a:solidFill>
                  <a:srgbClr val="FF0000"/>
                </a:solidFill>
                <a:effectLst/>
                <a:latin typeface="Times New Roman"/>
                <a:ea typeface="Times New Roman"/>
                <a:cs typeface="Times New Roman"/>
              </a:rPr>
              <a:t> </a:t>
            </a:r>
            <a:r>
              <a:rPr lang="en-US" sz="3600" b="1" dirty="0" err="1">
                <a:solidFill>
                  <a:srgbClr val="FF0000"/>
                </a:solidFill>
                <a:effectLst/>
                <a:latin typeface="Times New Roman"/>
                <a:ea typeface="Times New Roman"/>
                <a:cs typeface="Times New Roman"/>
              </a:rPr>
              <a:t>phát</a:t>
            </a:r>
            <a:r>
              <a:rPr lang="en-US" sz="3600" b="1" dirty="0">
                <a:solidFill>
                  <a:srgbClr val="FF0000"/>
                </a:solidFill>
                <a:effectLst/>
                <a:latin typeface="Times New Roman"/>
                <a:ea typeface="Times New Roman"/>
                <a:cs typeface="Times New Roman"/>
              </a:rPr>
              <a:t> </a:t>
            </a:r>
            <a:r>
              <a:rPr lang="en-US" sz="3600" b="1" dirty="0" err="1">
                <a:solidFill>
                  <a:srgbClr val="FF0000"/>
                </a:solidFill>
                <a:effectLst/>
                <a:latin typeface="Times New Roman"/>
                <a:ea typeface="Times New Roman"/>
                <a:cs typeface="Times New Roman"/>
              </a:rPr>
              <a:t>triển</a:t>
            </a:r>
            <a:r>
              <a:rPr lang="en-US" sz="3600" b="1" dirty="0">
                <a:solidFill>
                  <a:srgbClr val="FF0000"/>
                </a:solidFill>
                <a:effectLst/>
                <a:latin typeface="Times New Roman"/>
                <a:ea typeface="Times New Roman"/>
                <a:cs typeface="Times New Roman"/>
              </a:rPr>
              <a:t> </a:t>
            </a:r>
            <a:r>
              <a:rPr lang="en-US" sz="3600" b="1" dirty="0" err="1">
                <a:solidFill>
                  <a:srgbClr val="FF0000"/>
                </a:solidFill>
                <a:effectLst/>
                <a:latin typeface="Times New Roman"/>
                <a:ea typeface="Times New Roman"/>
                <a:cs typeface="Times New Roman"/>
              </a:rPr>
              <a:t>mạnh</a:t>
            </a:r>
            <a:r>
              <a:rPr lang="en-US" sz="3600" b="1" dirty="0">
                <a:solidFill>
                  <a:srgbClr val="FF0000"/>
                </a:solidFill>
                <a:effectLst/>
                <a:latin typeface="Times New Roman"/>
                <a:ea typeface="Times New Roman"/>
                <a:cs typeface="Times New Roman"/>
              </a:rPr>
              <a:t> </a:t>
            </a:r>
            <a:r>
              <a:rPr lang="en-US" sz="3600" b="1" dirty="0" err="1">
                <a:solidFill>
                  <a:srgbClr val="FF0000"/>
                </a:solidFill>
                <a:effectLst/>
                <a:latin typeface="Times New Roman"/>
                <a:ea typeface="Times New Roman"/>
                <a:cs typeface="Times New Roman"/>
              </a:rPr>
              <a:t>mẽ</a:t>
            </a:r>
            <a:r>
              <a:rPr lang="en-US" sz="3600" b="1" dirty="0">
                <a:solidFill>
                  <a:srgbClr val="FF0000"/>
                </a:solidFill>
                <a:effectLst/>
                <a:latin typeface="Times New Roman"/>
                <a:ea typeface="Times New Roman"/>
                <a:cs typeface="Times New Roman"/>
              </a:rPr>
              <a:t> </a:t>
            </a:r>
            <a:r>
              <a:rPr lang="en-US" sz="3600" b="1" dirty="0" err="1">
                <a:solidFill>
                  <a:srgbClr val="FF0000"/>
                </a:solidFill>
                <a:effectLst/>
                <a:latin typeface="Times New Roman"/>
                <a:ea typeface="Times New Roman"/>
                <a:cs typeface="Times New Roman"/>
              </a:rPr>
              <a:t>vì</a:t>
            </a:r>
            <a:endParaRPr lang="en-US" sz="3600" dirty="0">
              <a:solidFill>
                <a:srgbClr val="FF0000"/>
              </a:solidFill>
              <a:effectLst/>
              <a:latin typeface="Times New Roman"/>
              <a:ea typeface="Calibri"/>
              <a:cs typeface="Times New Roman"/>
            </a:endParaRPr>
          </a:p>
          <a:p>
            <a:pPr marL="450215" indent="-180340" algn="just">
              <a:lnSpc>
                <a:spcPct val="115000"/>
              </a:lnSpc>
              <a:spcBef>
                <a:spcPts val="600"/>
              </a:spcBef>
              <a:spcAft>
                <a:spcPts val="600"/>
              </a:spcAft>
            </a:pPr>
            <a:r>
              <a:rPr lang="en-US" sz="3600" dirty="0">
                <a:effectLst/>
                <a:latin typeface="Times New Roman"/>
                <a:ea typeface="Times New Roman"/>
                <a:cs typeface="Times New Roman"/>
              </a:rPr>
              <a:t>A. </a:t>
            </a:r>
            <a:r>
              <a:rPr lang="en-US" sz="3600" dirty="0" err="1">
                <a:effectLst/>
                <a:latin typeface="Times New Roman"/>
                <a:ea typeface="Times New Roman"/>
                <a:cs typeface="Times New Roman"/>
              </a:rPr>
              <a:t>chủ</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nghĩa</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Mác</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Lê-nin</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được</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truyền</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bá</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sâu</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rộng</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vào</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Việt</a:t>
            </a:r>
            <a:r>
              <a:rPr lang="en-US" sz="3600" dirty="0">
                <a:effectLst/>
                <a:latin typeface="Times New Roman"/>
                <a:ea typeface="Times New Roman"/>
                <a:cs typeface="Times New Roman"/>
              </a:rPr>
              <a:t> Nam .</a:t>
            </a:r>
            <a:endParaRPr lang="en-US" sz="4000" dirty="0">
              <a:effectLst/>
              <a:latin typeface="Times New Roman"/>
              <a:ea typeface="Calibri"/>
              <a:cs typeface="Times New Roman"/>
            </a:endParaRPr>
          </a:p>
          <a:p>
            <a:pPr marL="450215" indent="-180340" algn="just">
              <a:lnSpc>
                <a:spcPct val="115000"/>
              </a:lnSpc>
              <a:spcBef>
                <a:spcPts val="600"/>
              </a:spcBef>
              <a:spcAft>
                <a:spcPts val="600"/>
              </a:spcAft>
            </a:pPr>
            <a:r>
              <a:rPr lang="en-US" sz="3600" dirty="0">
                <a:effectLst/>
                <a:latin typeface="Times New Roman"/>
                <a:ea typeface="Times New Roman"/>
                <a:cs typeface="Times New Roman"/>
              </a:rPr>
              <a:t>B. do </a:t>
            </a:r>
            <a:r>
              <a:rPr lang="en-US" sz="3600" dirty="0" err="1">
                <a:effectLst/>
                <a:latin typeface="Times New Roman"/>
                <a:ea typeface="Times New Roman"/>
                <a:cs typeface="Times New Roman"/>
              </a:rPr>
              <a:t>ảnh</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hưởng</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tư</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tưởng</a:t>
            </a:r>
            <a:r>
              <a:rPr lang="en-US" sz="3600" dirty="0">
                <a:effectLst/>
                <a:latin typeface="Times New Roman"/>
                <a:ea typeface="Times New Roman"/>
                <a:cs typeface="Times New Roman"/>
              </a:rPr>
              <a:t> Tam </a:t>
            </a:r>
            <a:r>
              <a:rPr lang="en-US" sz="3600" dirty="0" err="1">
                <a:effectLst/>
                <a:latin typeface="Times New Roman"/>
                <a:ea typeface="Times New Roman"/>
                <a:cs typeface="Times New Roman"/>
              </a:rPr>
              <a:t>dân</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của</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Tôn</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Trung</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Sơn</a:t>
            </a:r>
            <a:r>
              <a:rPr lang="en-US" sz="3600" dirty="0">
                <a:effectLst/>
                <a:latin typeface="Times New Roman"/>
                <a:ea typeface="Times New Roman"/>
                <a:cs typeface="Times New Roman"/>
              </a:rPr>
              <a:t>.</a:t>
            </a:r>
            <a:endParaRPr lang="en-US" sz="4000" dirty="0">
              <a:effectLst/>
              <a:latin typeface="Times New Roman"/>
              <a:ea typeface="Calibri"/>
              <a:cs typeface="Times New Roman"/>
            </a:endParaRPr>
          </a:p>
          <a:p>
            <a:pPr marL="450215" indent="-180340" algn="just">
              <a:lnSpc>
                <a:spcPct val="115000"/>
              </a:lnSpc>
              <a:spcBef>
                <a:spcPts val="600"/>
              </a:spcBef>
              <a:spcAft>
                <a:spcPts val="600"/>
              </a:spcAft>
            </a:pPr>
            <a:r>
              <a:rPr lang="en-US" sz="3600" dirty="0">
                <a:effectLst/>
                <a:latin typeface="Times New Roman"/>
                <a:ea typeface="Times New Roman"/>
                <a:cs typeface="Times New Roman"/>
              </a:rPr>
              <a:t>C. </a:t>
            </a:r>
            <a:r>
              <a:rPr lang="en-US" sz="3600" dirty="0" err="1">
                <a:effectLst/>
                <a:latin typeface="Times New Roman"/>
                <a:ea typeface="Times New Roman"/>
                <a:cs typeface="Times New Roman"/>
              </a:rPr>
              <a:t>giai</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cấp</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công</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nhân</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đã</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chuyển</a:t>
            </a:r>
            <a:r>
              <a:rPr lang="en-US" sz="3600" dirty="0">
                <a:effectLst/>
                <a:latin typeface="Times New Roman"/>
                <a:ea typeface="Times New Roman"/>
                <a:cs typeface="Times New Roman"/>
              </a:rPr>
              <a:t> sang </a:t>
            </a:r>
            <a:r>
              <a:rPr lang="en-US" sz="3600" dirty="0" err="1">
                <a:effectLst/>
                <a:latin typeface="Times New Roman"/>
                <a:ea typeface="Times New Roman"/>
                <a:cs typeface="Times New Roman"/>
              </a:rPr>
              <a:t>đấu</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tranh</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tự</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giác</a:t>
            </a:r>
            <a:r>
              <a:rPr lang="en-US" sz="3600" dirty="0">
                <a:effectLst/>
                <a:latin typeface="Times New Roman"/>
                <a:ea typeface="Times New Roman"/>
                <a:cs typeface="Times New Roman"/>
              </a:rPr>
              <a:t>.</a:t>
            </a:r>
            <a:endParaRPr lang="en-US" sz="4000" dirty="0">
              <a:effectLst/>
              <a:latin typeface="Times New Roman"/>
              <a:ea typeface="Calibri"/>
              <a:cs typeface="Times New Roman"/>
            </a:endParaRPr>
          </a:p>
          <a:p>
            <a:pPr marL="450215" indent="-180340" algn="just">
              <a:lnSpc>
                <a:spcPct val="115000"/>
              </a:lnSpc>
              <a:spcBef>
                <a:spcPts val="600"/>
              </a:spcBef>
              <a:spcAft>
                <a:spcPts val="600"/>
              </a:spcAft>
            </a:pPr>
            <a:r>
              <a:rPr lang="en-US" sz="3600" dirty="0">
                <a:effectLst/>
                <a:latin typeface="Times New Roman"/>
                <a:ea typeface="Times New Roman"/>
                <a:cs typeface="Times New Roman"/>
              </a:rPr>
              <a:t>D. </a:t>
            </a:r>
            <a:r>
              <a:rPr lang="en-US" sz="3600" dirty="0" err="1">
                <a:effectLst/>
                <a:latin typeface="Times New Roman"/>
                <a:ea typeface="Times New Roman"/>
                <a:cs typeface="Times New Roman"/>
              </a:rPr>
              <a:t>thực</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dân</a:t>
            </a:r>
            <a:r>
              <a:rPr lang="en-US" sz="3600" dirty="0">
                <a:effectLst/>
                <a:latin typeface="Times New Roman"/>
                <a:ea typeface="Times New Roman"/>
                <a:cs typeface="Times New Roman"/>
              </a:rPr>
              <a:t> </a:t>
            </a:r>
            <a:r>
              <a:rPr lang="en-US" sz="3600" dirty="0" err="1">
                <a:latin typeface="Times New Roman"/>
                <a:ea typeface="Times New Roman"/>
                <a:cs typeface="Times New Roman"/>
              </a:rPr>
              <a:t>P</a:t>
            </a:r>
            <a:r>
              <a:rPr lang="en-US" sz="3600" dirty="0" err="1">
                <a:effectLst/>
                <a:latin typeface="Times New Roman"/>
                <a:ea typeface="Times New Roman"/>
                <a:cs typeface="Times New Roman"/>
              </a:rPr>
              <a:t>háp</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đang</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trên</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đà</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suy</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yếu</a:t>
            </a:r>
            <a:r>
              <a:rPr lang="en-US" sz="3600" dirty="0">
                <a:effectLst/>
                <a:latin typeface="Times New Roman"/>
                <a:ea typeface="Times New Roman"/>
                <a:cs typeface="Times New Roman"/>
              </a:rPr>
              <a:t> .</a:t>
            </a:r>
            <a:endParaRPr lang="en-US" sz="4000" dirty="0">
              <a:effectLst/>
              <a:latin typeface="Times New Roman"/>
              <a:ea typeface="Calibri"/>
              <a:cs typeface="Times New Roman"/>
            </a:endParaRPr>
          </a:p>
        </p:txBody>
      </p:sp>
      <p:sp>
        <p:nvSpPr>
          <p:cNvPr id="6" name="Oval 5"/>
          <p:cNvSpPr/>
          <p:nvPr/>
        </p:nvSpPr>
        <p:spPr>
          <a:xfrm>
            <a:off x="1295400" y="4191000"/>
            <a:ext cx="8382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1923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a:stretch>
        </a:blipFill>
        <a:effectLst/>
      </p:bgPr>
    </p:bg>
    <p:spTree>
      <p:nvGrpSpPr>
        <p:cNvPr id="1" name=""/>
        <p:cNvGrpSpPr/>
        <p:nvPr/>
      </p:nvGrpSpPr>
      <p:grpSpPr>
        <a:xfrm>
          <a:off x="0" y="0"/>
          <a:ext cx="0" cy="0"/>
          <a:chOff x="0" y="0"/>
          <a:chExt cx="0" cy="0"/>
        </a:xfrm>
      </p:grpSpPr>
      <p:sp>
        <p:nvSpPr>
          <p:cNvPr id="2" name="TextBox 1"/>
          <p:cNvSpPr txBox="1"/>
          <p:nvPr/>
        </p:nvSpPr>
        <p:spPr>
          <a:xfrm>
            <a:off x="3886200" y="990600"/>
            <a:ext cx="7391400" cy="769441"/>
          </a:xfrm>
          <a:prstGeom prst="rect">
            <a:avLst/>
          </a:prstGeom>
          <a:noFill/>
        </p:spPr>
        <p:txBody>
          <a:bodyPr wrap="square" rtlCol="0">
            <a:spAutoFit/>
          </a:bodyPr>
          <a:lstStyle/>
          <a:p>
            <a:pPr algn="ctr"/>
            <a:r>
              <a:rPr lang="en-US" sz="4400" b="1" dirty="0">
                <a:solidFill>
                  <a:srgbClr val="FF0000"/>
                </a:solidFill>
                <a:latin typeface="Times New Roman" pitchFamily="18" charset="0"/>
                <a:cs typeface="Times New Roman" pitchFamily="18" charset="0"/>
              </a:rPr>
              <a:t>LUYỆN TẬP</a:t>
            </a:r>
          </a:p>
        </p:txBody>
      </p:sp>
      <p:sp>
        <p:nvSpPr>
          <p:cNvPr id="5" name="Rectangle 4"/>
          <p:cNvSpPr/>
          <p:nvPr/>
        </p:nvSpPr>
        <p:spPr>
          <a:xfrm>
            <a:off x="1295400" y="1905000"/>
            <a:ext cx="13868400" cy="4031873"/>
          </a:xfrm>
          <a:prstGeom prst="rect">
            <a:avLst/>
          </a:prstGeom>
        </p:spPr>
        <p:txBody>
          <a:bodyPr wrap="square">
            <a:spAutoFit/>
          </a:bodyPr>
          <a:lstStyle/>
          <a:p>
            <a:pPr algn="just">
              <a:spcBef>
                <a:spcPts val="600"/>
              </a:spcBef>
              <a:spcAft>
                <a:spcPts val="600"/>
              </a:spcAft>
            </a:pPr>
            <a:r>
              <a:rPr lang="en-US" sz="3600" b="1" dirty="0" err="1">
                <a:solidFill>
                  <a:srgbClr val="FF0000"/>
                </a:solidFill>
                <a:effectLst/>
                <a:latin typeface="Times New Roman"/>
                <a:ea typeface="Times New Roman"/>
                <a:cs typeface="Times New Roman"/>
              </a:rPr>
              <a:t>Câu</a:t>
            </a:r>
            <a:r>
              <a:rPr lang="en-US" sz="3600" b="1" dirty="0">
                <a:solidFill>
                  <a:srgbClr val="FF0000"/>
                </a:solidFill>
                <a:effectLst/>
                <a:latin typeface="Times New Roman"/>
                <a:ea typeface="Times New Roman"/>
                <a:cs typeface="Times New Roman"/>
              </a:rPr>
              <a:t> 3. </a:t>
            </a:r>
            <a:r>
              <a:rPr lang="en-US" sz="3600" b="1" dirty="0" err="1">
                <a:solidFill>
                  <a:srgbClr val="FF0000"/>
                </a:solidFill>
                <a:effectLst/>
                <a:latin typeface="Times New Roman"/>
                <a:ea typeface="Times New Roman"/>
                <a:cs typeface="Times New Roman"/>
              </a:rPr>
              <a:t>Nguyên</a:t>
            </a:r>
            <a:r>
              <a:rPr lang="en-US" sz="3600" b="1" dirty="0">
                <a:solidFill>
                  <a:srgbClr val="FF0000"/>
                </a:solidFill>
                <a:effectLst/>
                <a:latin typeface="Times New Roman"/>
                <a:ea typeface="Times New Roman"/>
                <a:cs typeface="Times New Roman"/>
              </a:rPr>
              <a:t> </a:t>
            </a:r>
            <a:r>
              <a:rPr lang="en-US" sz="3600" b="1" dirty="0" err="1">
                <a:solidFill>
                  <a:srgbClr val="FF0000"/>
                </a:solidFill>
                <a:effectLst/>
                <a:latin typeface="Times New Roman"/>
                <a:ea typeface="Times New Roman"/>
                <a:cs typeface="Times New Roman"/>
              </a:rPr>
              <a:t>nhân</a:t>
            </a:r>
            <a:r>
              <a:rPr lang="en-US" sz="3600" b="1" dirty="0">
                <a:solidFill>
                  <a:srgbClr val="FF0000"/>
                </a:solidFill>
                <a:effectLst/>
                <a:latin typeface="Times New Roman"/>
                <a:ea typeface="Times New Roman"/>
                <a:cs typeface="Times New Roman"/>
              </a:rPr>
              <a:t> </a:t>
            </a:r>
            <a:r>
              <a:rPr lang="en-US" sz="3600" b="1" dirty="0" err="1">
                <a:solidFill>
                  <a:srgbClr val="FF0000"/>
                </a:solidFill>
                <a:effectLst/>
                <a:latin typeface="Times New Roman"/>
                <a:ea typeface="Times New Roman"/>
                <a:cs typeface="Times New Roman"/>
              </a:rPr>
              <a:t>nào</a:t>
            </a:r>
            <a:r>
              <a:rPr lang="en-US" sz="3600" b="1" dirty="0">
                <a:solidFill>
                  <a:srgbClr val="FF0000"/>
                </a:solidFill>
                <a:effectLst/>
                <a:latin typeface="Times New Roman"/>
                <a:ea typeface="Times New Roman"/>
                <a:cs typeface="Times New Roman"/>
              </a:rPr>
              <a:t> </a:t>
            </a:r>
            <a:r>
              <a:rPr lang="en-US" sz="3600" b="1" dirty="0" err="1">
                <a:solidFill>
                  <a:srgbClr val="FF0000"/>
                </a:solidFill>
                <a:effectLst/>
                <a:latin typeface="Times New Roman"/>
                <a:ea typeface="Times New Roman"/>
                <a:cs typeface="Times New Roman"/>
              </a:rPr>
              <a:t>là</a:t>
            </a:r>
            <a:r>
              <a:rPr lang="en-US" sz="3600" b="1" dirty="0">
                <a:solidFill>
                  <a:srgbClr val="FF0000"/>
                </a:solidFill>
                <a:effectLst/>
                <a:latin typeface="Times New Roman"/>
                <a:ea typeface="Times New Roman"/>
                <a:cs typeface="Times New Roman"/>
              </a:rPr>
              <a:t> </a:t>
            </a:r>
            <a:r>
              <a:rPr lang="en-US" sz="3600" b="1" dirty="0" err="1">
                <a:solidFill>
                  <a:srgbClr val="FF0000"/>
                </a:solidFill>
                <a:effectLst/>
                <a:latin typeface="Times New Roman"/>
                <a:ea typeface="Times New Roman"/>
                <a:cs typeface="Times New Roman"/>
              </a:rPr>
              <a:t>cơ</a:t>
            </a:r>
            <a:r>
              <a:rPr lang="en-US" sz="3600" b="1" dirty="0">
                <a:solidFill>
                  <a:srgbClr val="FF0000"/>
                </a:solidFill>
                <a:effectLst/>
                <a:latin typeface="Times New Roman"/>
                <a:ea typeface="Times New Roman"/>
                <a:cs typeface="Times New Roman"/>
              </a:rPr>
              <a:t> </a:t>
            </a:r>
            <a:r>
              <a:rPr lang="en-US" sz="3600" b="1" dirty="0" err="1">
                <a:solidFill>
                  <a:srgbClr val="FF0000"/>
                </a:solidFill>
                <a:effectLst/>
                <a:latin typeface="Times New Roman"/>
                <a:ea typeface="Times New Roman"/>
                <a:cs typeface="Times New Roman"/>
              </a:rPr>
              <a:t>bản</a:t>
            </a:r>
            <a:r>
              <a:rPr lang="en-US" sz="3600" b="1" dirty="0">
                <a:solidFill>
                  <a:srgbClr val="FF0000"/>
                </a:solidFill>
                <a:effectLst/>
                <a:latin typeface="Times New Roman"/>
                <a:ea typeface="Times New Roman"/>
                <a:cs typeface="Times New Roman"/>
              </a:rPr>
              <a:t> </a:t>
            </a:r>
            <a:r>
              <a:rPr lang="en-US" sz="3600" b="1" dirty="0" err="1">
                <a:solidFill>
                  <a:srgbClr val="FF0000"/>
                </a:solidFill>
                <a:effectLst/>
                <a:latin typeface="Times New Roman"/>
                <a:ea typeface="Times New Roman"/>
                <a:cs typeface="Times New Roman"/>
              </a:rPr>
              <a:t>làm</a:t>
            </a:r>
            <a:r>
              <a:rPr lang="en-US" sz="3600" b="1" dirty="0">
                <a:solidFill>
                  <a:srgbClr val="FF0000"/>
                </a:solidFill>
                <a:effectLst/>
                <a:latin typeface="Times New Roman"/>
                <a:ea typeface="Times New Roman"/>
                <a:cs typeface="Times New Roman"/>
              </a:rPr>
              <a:t> </a:t>
            </a:r>
            <a:r>
              <a:rPr lang="en-US" sz="3600" b="1" dirty="0" err="1">
                <a:solidFill>
                  <a:srgbClr val="FF0000"/>
                </a:solidFill>
                <a:effectLst/>
                <a:latin typeface="Times New Roman"/>
                <a:ea typeface="Times New Roman"/>
                <a:cs typeface="Times New Roman"/>
              </a:rPr>
              <a:t>cho</a:t>
            </a:r>
            <a:r>
              <a:rPr lang="en-US" sz="3600" b="1" dirty="0">
                <a:solidFill>
                  <a:srgbClr val="FF0000"/>
                </a:solidFill>
                <a:effectLst/>
                <a:latin typeface="Times New Roman"/>
                <a:ea typeface="Times New Roman"/>
                <a:cs typeface="Times New Roman"/>
              </a:rPr>
              <a:t> </a:t>
            </a:r>
            <a:r>
              <a:rPr lang="en-US" sz="3600" b="1" dirty="0" err="1">
                <a:solidFill>
                  <a:srgbClr val="FF0000"/>
                </a:solidFill>
                <a:effectLst/>
                <a:latin typeface="Times New Roman"/>
                <a:ea typeface="Times New Roman"/>
                <a:cs typeface="Times New Roman"/>
              </a:rPr>
              <a:t>phong</a:t>
            </a:r>
            <a:r>
              <a:rPr lang="en-US" sz="3600" b="1" dirty="0">
                <a:solidFill>
                  <a:srgbClr val="FF0000"/>
                </a:solidFill>
                <a:effectLst/>
                <a:latin typeface="Times New Roman"/>
                <a:ea typeface="Times New Roman"/>
                <a:cs typeface="Times New Roman"/>
              </a:rPr>
              <a:t> </a:t>
            </a:r>
            <a:r>
              <a:rPr lang="en-US" sz="3600" b="1" dirty="0" err="1">
                <a:solidFill>
                  <a:srgbClr val="FF0000"/>
                </a:solidFill>
                <a:effectLst/>
                <a:latin typeface="Times New Roman"/>
                <a:ea typeface="Times New Roman"/>
                <a:cs typeface="Times New Roman"/>
              </a:rPr>
              <a:t>trào</a:t>
            </a:r>
            <a:r>
              <a:rPr lang="en-US" sz="3600" b="1" dirty="0">
                <a:solidFill>
                  <a:srgbClr val="FF0000"/>
                </a:solidFill>
                <a:effectLst/>
                <a:latin typeface="Times New Roman"/>
                <a:ea typeface="Times New Roman"/>
                <a:cs typeface="Times New Roman"/>
              </a:rPr>
              <a:t> </a:t>
            </a:r>
            <a:r>
              <a:rPr lang="en-US" sz="3600" b="1" dirty="0" err="1">
                <a:solidFill>
                  <a:srgbClr val="FF0000"/>
                </a:solidFill>
                <a:effectLst/>
                <a:latin typeface="Times New Roman"/>
                <a:ea typeface="Times New Roman"/>
                <a:cs typeface="Times New Roman"/>
              </a:rPr>
              <a:t>yêu</a:t>
            </a:r>
            <a:r>
              <a:rPr lang="en-US" sz="3600" b="1" dirty="0">
                <a:solidFill>
                  <a:srgbClr val="FF0000"/>
                </a:solidFill>
                <a:effectLst/>
                <a:latin typeface="Times New Roman"/>
                <a:ea typeface="Times New Roman"/>
                <a:cs typeface="Times New Roman"/>
              </a:rPr>
              <a:t> </a:t>
            </a:r>
            <a:r>
              <a:rPr lang="en-US" sz="3600" b="1" dirty="0" err="1">
                <a:solidFill>
                  <a:srgbClr val="FF0000"/>
                </a:solidFill>
                <a:effectLst/>
                <a:latin typeface="Times New Roman"/>
                <a:ea typeface="Times New Roman"/>
                <a:cs typeface="Times New Roman"/>
              </a:rPr>
              <a:t>nước</a:t>
            </a:r>
            <a:r>
              <a:rPr lang="en-US" sz="3600" b="1" dirty="0">
                <a:solidFill>
                  <a:srgbClr val="FF0000"/>
                </a:solidFill>
                <a:effectLst/>
                <a:latin typeface="Times New Roman"/>
                <a:ea typeface="Times New Roman"/>
                <a:cs typeface="Times New Roman"/>
              </a:rPr>
              <a:t> </a:t>
            </a:r>
            <a:r>
              <a:rPr lang="en-US" sz="3600" b="1" dirty="0" err="1">
                <a:solidFill>
                  <a:srgbClr val="FF0000"/>
                </a:solidFill>
                <a:effectLst/>
                <a:latin typeface="Times New Roman"/>
                <a:ea typeface="Times New Roman"/>
                <a:cs typeface="Times New Roman"/>
              </a:rPr>
              <a:t>dân</a:t>
            </a:r>
            <a:r>
              <a:rPr lang="en-US" sz="3600" b="1" dirty="0">
                <a:solidFill>
                  <a:srgbClr val="FF0000"/>
                </a:solidFill>
                <a:effectLst/>
                <a:latin typeface="Times New Roman"/>
                <a:ea typeface="Times New Roman"/>
                <a:cs typeface="Times New Roman"/>
              </a:rPr>
              <a:t> </a:t>
            </a:r>
            <a:r>
              <a:rPr lang="en-US" sz="3600" b="1" dirty="0" err="1">
                <a:solidFill>
                  <a:srgbClr val="FF0000"/>
                </a:solidFill>
                <a:effectLst/>
                <a:latin typeface="Times New Roman"/>
                <a:ea typeface="Times New Roman"/>
                <a:cs typeface="Times New Roman"/>
              </a:rPr>
              <a:t>chủ</a:t>
            </a:r>
            <a:r>
              <a:rPr lang="en-US" sz="3600" b="1" dirty="0">
                <a:solidFill>
                  <a:srgbClr val="FF0000"/>
                </a:solidFill>
                <a:effectLst/>
                <a:latin typeface="Times New Roman"/>
                <a:ea typeface="Times New Roman"/>
                <a:cs typeface="Times New Roman"/>
              </a:rPr>
              <a:t> </a:t>
            </a:r>
            <a:r>
              <a:rPr lang="en-US" sz="3600" b="1" dirty="0" err="1">
                <a:solidFill>
                  <a:srgbClr val="FF0000"/>
                </a:solidFill>
                <a:effectLst/>
                <a:latin typeface="Times New Roman"/>
                <a:ea typeface="Times New Roman"/>
                <a:cs typeface="Times New Roman"/>
              </a:rPr>
              <a:t>công</a:t>
            </a:r>
            <a:r>
              <a:rPr lang="en-US" sz="3600" b="1" dirty="0">
                <a:solidFill>
                  <a:srgbClr val="FF0000"/>
                </a:solidFill>
                <a:effectLst/>
                <a:latin typeface="Times New Roman"/>
                <a:ea typeface="Times New Roman"/>
                <a:cs typeface="Times New Roman"/>
              </a:rPr>
              <a:t> </a:t>
            </a:r>
            <a:r>
              <a:rPr lang="en-US" sz="3600" b="1" dirty="0" err="1">
                <a:solidFill>
                  <a:srgbClr val="FF0000"/>
                </a:solidFill>
                <a:effectLst/>
                <a:latin typeface="Times New Roman"/>
                <a:ea typeface="Times New Roman"/>
                <a:cs typeface="Times New Roman"/>
              </a:rPr>
              <a:t>khai</a:t>
            </a:r>
            <a:r>
              <a:rPr lang="en-US" sz="3600" b="1" dirty="0">
                <a:solidFill>
                  <a:srgbClr val="FF0000"/>
                </a:solidFill>
                <a:effectLst/>
                <a:latin typeface="Times New Roman"/>
                <a:ea typeface="Times New Roman"/>
                <a:cs typeface="Times New Roman"/>
              </a:rPr>
              <a:t> ( 1919-1926) </a:t>
            </a:r>
            <a:r>
              <a:rPr lang="en-US" sz="3600" b="1" dirty="0" err="1">
                <a:solidFill>
                  <a:srgbClr val="FF0000"/>
                </a:solidFill>
                <a:effectLst/>
                <a:latin typeface="Times New Roman"/>
                <a:ea typeface="Times New Roman"/>
                <a:cs typeface="Times New Roman"/>
              </a:rPr>
              <a:t>cuối</a:t>
            </a:r>
            <a:r>
              <a:rPr lang="en-US" sz="3600" b="1" dirty="0">
                <a:solidFill>
                  <a:srgbClr val="FF0000"/>
                </a:solidFill>
                <a:effectLst/>
                <a:latin typeface="Times New Roman"/>
                <a:ea typeface="Times New Roman"/>
                <a:cs typeface="Times New Roman"/>
              </a:rPr>
              <a:t> </a:t>
            </a:r>
            <a:r>
              <a:rPr lang="en-US" sz="3600" b="1" dirty="0" err="1">
                <a:solidFill>
                  <a:srgbClr val="FF0000"/>
                </a:solidFill>
                <a:effectLst/>
                <a:latin typeface="Times New Roman"/>
                <a:ea typeface="Times New Roman"/>
                <a:cs typeface="Times New Roman"/>
              </a:rPr>
              <a:t>cùng</a:t>
            </a:r>
            <a:r>
              <a:rPr lang="en-US" sz="3600" b="1" dirty="0">
                <a:solidFill>
                  <a:srgbClr val="FF0000"/>
                </a:solidFill>
                <a:effectLst/>
                <a:latin typeface="Times New Roman"/>
                <a:ea typeface="Times New Roman"/>
                <a:cs typeface="Times New Roman"/>
              </a:rPr>
              <a:t> </a:t>
            </a:r>
            <a:r>
              <a:rPr lang="en-US" sz="3600" b="1" dirty="0" err="1">
                <a:solidFill>
                  <a:srgbClr val="FF0000"/>
                </a:solidFill>
                <a:effectLst/>
                <a:latin typeface="Times New Roman"/>
                <a:ea typeface="Times New Roman"/>
                <a:cs typeface="Times New Roman"/>
              </a:rPr>
              <a:t>thất</a:t>
            </a:r>
            <a:r>
              <a:rPr lang="en-US" sz="3600" b="1" dirty="0">
                <a:solidFill>
                  <a:srgbClr val="FF0000"/>
                </a:solidFill>
                <a:effectLst/>
                <a:latin typeface="Times New Roman"/>
                <a:ea typeface="Times New Roman"/>
                <a:cs typeface="Times New Roman"/>
              </a:rPr>
              <a:t> </a:t>
            </a:r>
            <a:r>
              <a:rPr lang="en-US" sz="3600" b="1" dirty="0" err="1">
                <a:solidFill>
                  <a:srgbClr val="FF0000"/>
                </a:solidFill>
                <a:effectLst/>
                <a:latin typeface="Times New Roman"/>
                <a:ea typeface="Times New Roman"/>
                <a:cs typeface="Times New Roman"/>
              </a:rPr>
              <a:t>bại</a:t>
            </a:r>
            <a:r>
              <a:rPr lang="en-US" sz="3600" b="1" dirty="0">
                <a:solidFill>
                  <a:srgbClr val="FF0000"/>
                </a:solidFill>
                <a:effectLst/>
                <a:latin typeface="Times New Roman"/>
                <a:ea typeface="Times New Roman"/>
                <a:cs typeface="Times New Roman"/>
              </a:rPr>
              <a:t>?</a:t>
            </a:r>
            <a:endParaRPr lang="en-US" sz="3600" dirty="0">
              <a:solidFill>
                <a:srgbClr val="FF0000"/>
              </a:solidFill>
              <a:effectLst/>
              <a:latin typeface="Times New Roman"/>
              <a:ea typeface="Calibri"/>
              <a:cs typeface="Times New Roman"/>
            </a:endParaRPr>
          </a:p>
          <a:p>
            <a:pPr marL="450215" indent="-180340" algn="just">
              <a:spcBef>
                <a:spcPts val="600"/>
              </a:spcBef>
              <a:spcAft>
                <a:spcPts val="600"/>
              </a:spcAft>
            </a:pPr>
            <a:r>
              <a:rPr lang="en-US" sz="3600" dirty="0">
                <a:effectLst/>
                <a:latin typeface="Times New Roman"/>
                <a:ea typeface="Times New Roman"/>
                <a:cs typeface="Times New Roman"/>
              </a:rPr>
              <a:t>A. </a:t>
            </a:r>
            <a:r>
              <a:rPr lang="en-US" sz="3600" dirty="0" err="1">
                <a:effectLst/>
                <a:latin typeface="Times New Roman"/>
                <a:ea typeface="Times New Roman"/>
                <a:cs typeface="Times New Roman"/>
              </a:rPr>
              <a:t>Hệ</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tư</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tưởng</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dân</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chủ</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tư</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sản</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trở</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nên</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lỗi</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thời</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lạc</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hậu</a:t>
            </a:r>
            <a:r>
              <a:rPr lang="en-US" sz="3600" dirty="0">
                <a:effectLst/>
                <a:latin typeface="Times New Roman"/>
                <a:ea typeface="Times New Roman"/>
                <a:cs typeface="Times New Roman"/>
              </a:rPr>
              <a:t>.</a:t>
            </a:r>
            <a:endParaRPr lang="en-US" sz="4000" dirty="0">
              <a:effectLst/>
              <a:latin typeface="Times New Roman"/>
              <a:ea typeface="Calibri"/>
              <a:cs typeface="Times New Roman"/>
            </a:endParaRPr>
          </a:p>
          <a:p>
            <a:pPr marL="450215" indent="-180340" algn="just">
              <a:spcBef>
                <a:spcPts val="600"/>
              </a:spcBef>
              <a:spcAft>
                <a:spcPts val="600"/>
              </a:spcAft>
            </a:pPr>
            <a:r>
              <a:rPr lang="en-US" sz="3600" dirty="0">
                <a:effectLst/>
                <a:latin typeface="Times New Roman"/>
                <a:ea typeface="Times New Roman"/>
                <a:cs typeface="Times New Roman"/>
              </a:rPr>
              <a:t>B. </a:t>
            </a:r>
            <a:r>
              <a:rPr lang="en-US" sz="3600" dirty="0" err="1">
                <a:effectLst/>
                <a:latin typeface="Times New Roman"/>
                <a:ea typeface="Times New Roman"/>
                <a:cs typeface="Times New Roman"/>
              </a:rPr>
              <a:t>Thực</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dân</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Pháp</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còn</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mạnh</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đủ</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khả</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năng</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đàn</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áp</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phong</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trào</a:t>
            </a:r>
            <a:r>
              <a:rPr lang="en-US" sz="3600" dirty="0">
                <a:effectLst/>
                <a:latin typeface="Times New Roman"/>
                <a:ea typeface="Times New Roman"/>
                <a:cs typeface="Times New Roman"/>
              </a:rPr>
              <a:t>.</a:t>
            </a:r>
            <a:endParaRPr lang="en-US" sz="4000" dirty="0">
              <a:effectLst/>
              <a:latin typeface="Times New Roman"/>
              <a:ea typeface="Calibri"/>
              <a:cs typeface="Times New Roman"/>
            </a:endParaRPr>
          </a:p>
          <a:p>
            <a:pPr marL="450215" indent="-180340" algn="just">
              <a:spcBef>
                <a:spcPts val="600"/>
              </a:spcBef>
              <a:spcAft>
                <a:spcPts val="600"/>
              </a:spcAft>
            </a:pPr>
            <a:r>
              <a:rPr lang="en-US" sz="3600" dirty="0">
                <a:effectLst/>
                <a:latin typeface="Times New Roman"/>
                <a:ea typeface="Times New Roman"/>
                <a:cs typeface="Times New Roman"/>
              </a:rPr>
              <a:t>C. </a:t>
            </a:r>
            <a:r>
              <a:rPr lang="en-US" sz="3600" dirty="0" err="1">
                <a:effectLst/>
                <a:latin typeface="Times New Roman"/>
                <a:ea typeface="Times New Roman"/>
                <a:cs typeface="Times New Roman"/>
              </a:rPr>
              <a:t>Giai</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cấp</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tư</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sản</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dân</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tộc</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yếu</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kém</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về</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kinh</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tế</a:t>
            </a:r>
            <a:r>
              <a:rPr lang="en-US" sz="3600" dirty="0">
                <a:effectLst/>
                <a:latin typeface="Times New Roman"/>
                <a:ea typeface="Times New Roman"/>
                <a:cs typeface="Times New Roman"/>
              </a:rPr>
              <a:t> .</a:t>
            </a:r>
            <a:endParaRPr lang="en-US" sz="4000" dirty="0">
              <a:effectLst/>
              <a:latin typeface="Times New Roman"/>
              <a:ea typeface="Calibri"/>
              <a:cs typeface="Times New Roman"/>
            </a:endParaRPr>
          </a:p>
          <a:p>
            <a:pPr marL="450215" indent="-180340" algn="just">
              <a:spcBef>
                <a:spcPts val="600"/>
              </a:spcBef>
              <a:spcAft>
                <a:spcPts val="600"/>
              </a:spcAft>
            </a:pPr>
            <a:r>
              <a:rPr lang="en-US" sz="3600" dirty="0">
                <a:effectLst/>
                <a:latin typeface="Times New Roman"/>
                <a:ea typeface="Times New Roman"/>
                <a:cs typeface="Times New Roman"/>
              </a:rPr>
              <a:t>D. Do </a:t>
            </a:r>
            <a:r>
              <a:rPr lang="en-US" sz="3600" dirty="0" err="1">
                <a:effectLst/>
                <a:latin typeface="Times New Roman"/>
                <a:ea typeface="Times New Roman"/>
                <a:cs typeface="Times New Roman"/>
              </a:rPr>
              <a:t>chủ</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nghĩa</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Mác</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Lê</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nin</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chưa</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được</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truyền</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bá</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sâu</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rộng</a:t>
            </a:r>
            <a:r>
              <a:rPr lang="en-US" sz="3600" dirty="0">
                <a:effectLst/>
                <a:latin typeface="Times New Roman"/>
                <a:ea typeface="Times New Roman"/>
                <a:cs typeface="Times New Roman"/>
              </a:rPr>
              <a:t> ở </a:t>
            </a:r>
            <a:r>
              <a:rPr lang="en-US" sz="3600" dirty="0" err="1">
                <a:effectLst/>
                <a:latin typeface="Times New Roman"/>
                <a:ea typeface="Times New Roman"/>
                <a:cs typeface="Times New Roman"/>
              </a:rPr>
              <a:t>Việt</a:t>
            </a:r>
            <a:r>
              <a:rPr lang="en-US" sz="3600" dirty="0">
                <a:effectLst/>
                <a:latin typeface="Times New Roman"/>
                <a:ea typeface="Times New Roman"/>
                <a:cs typeface="Times New Roman"/>
              </a:rPr>
              <a:t> Nam..</a:t>
            </a:r>
            <a:endParaRPr lang="en-US" sz="4000" dirty="0">
              <a:effectLst/>
              <a:latin typeface="Times New Roman"/>
              <a:ea typeface="Calibri"/>
              <a:cs typeface="Times New Roman"/>
            </a:endParaRPr>
          </a:p>
        </p:txBody>
      </p:sp>
      <p:sp>
        <p:nvSpPr>
          <p:cNvPr id="6" name="Oval 5"/>
          <p:cNvSpPr/>
          <p:nvPr/>
        </p:nvSpPr>
        <p:spPr>
          <a:xfrm>
            <a:off x="1371600" y="3886200"/>
            <a:ext cx="8382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54591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4342" y="1188720"/>
            <a:ext cx="12435840" cy="466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4"/>
          <p:cNvSpPr txBox="1">
            <a:spLocks noChangeArrowheads="1"/>
          </p:cNvSpPr>
          <p:nvPr/>
        </p:nvSpPr>
        <p:spPr bwMode="auto">
          <a:xfrm>
            <a:off x="3108960" y="7132320"/>
            <a:ext cx="11140440" cy="87584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5852" tIns="67926" rIns="135852" bIns="67926">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eaLnBrk="0" hangingPunct="0"/>
            <a:r>
              <a:rPr lang="en-US" sz="4800" b="1" dirty="0">
                <a:solidFill>
                  <a:schemeClr val="bg1"/>
                </a:solidFill>
              </a:rPr>
              <a:t>BCH </a:t>
            </a:r>
            <a:r>
              <a:rPr lang="en-US" sz="4800" b="1" dirty="0" err="1">
                <a:solidFill>
                  <a:schemeClr val="bg1"/>
                </a:solidFill>
              </a:rPr>
              <a:t>của</a:t>
            </a:r>
            <a:r>
              <a:rPr lang="en-US" sz="4800" b="1" dirty="0">
                <a:solidFill>
                  <a:schemeClr val="bg1"/>
                </a:solidFill>
              </a:rPr>
              <a:t> </a:t>
            </a:r>
            <a:r>
              <a:rPr lang="en-US" sz="4800" b="1" dirty="0" err="1">
                <a:solidFill>
                  <a:schemeClr val="bg1"/>
                </a:solidFill>
              </a:rPr>
              <a:t>Quốc</a:t>
            </a:r>
            <a:r>
              <a:rPr lang="en-US" sz="4800" b="1" dirty="0">
                <a:solidFill>
                  <a:schemeClr val="bg1"/>
                </a:solidFill>
              </a:rPr>
              <a:t> </a:t>
            </a:r>
            <a:r>
              <a:rPr lang="en-US" sz="4800" b="1" dirty="0" err="1">
                <a:solidFill>
                  <a:schemeClr val="bg1"/>
                </a:solidFill>
              </a:rPr>
              <a:t>tế</a:t>
            </a:r>
            <a:r>
              <a:rPr lang="en-US" sz="4800" b="1" dirty="0">
                <a:solidFill>
                  <a:schemeClr val="bg1"/>
                </a:solidFill>
              </a:rPr>
              <a:t> </a:t>
            </a:r>
            <a:r>
              <a:rPr lang="en-US" sz="4800" b="1" dirty="0" err="1">
                <a:solidFill>
                  <a:schemeClr val="bg1"/>
                </a:solidFill>
              </a:rPr>
              <a:t>Cộng</a:t>
            </a:r>
            <a:r>
              <a:rPr lang="en-US" sz="4800" b="1" dirty="0">
                <a:solidFill>
                  <a:schemeClr val="bg1"/>
                </a:solidFill>
              </a:rPr>
              <a:t> </a:t>
            </a:r>
            <a:r>
              <a:rPr lang="en-US" sz="4800" b="1" dirty="0" err="1">
                <a:solidFill>
                  <a:schemeClr val="bg1"/>
                </a:solidFill>
              </a:rPr>
              <a:t>Sản</a:t>
            </a:r>
            <a:endParaRPr lang="en-US" sz="4800" b="1" dirty="0">
              <a:solidFill>
                <a:schemeClr val="bg1"/>
              </a:solidFill>
            </a:endParaRPr>
          </a:p>
        </p:txBody>
      </p:sp>
      <p:pic>
        <p:nvPicPr>
          <p:cNvPr id="8" name="Picture 3" descr="cmduc_1918-1919_5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4679" y="1188720"/>
            <a:ext cx="123063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4"/>
          <p:cNvSpPr txBox="1">
            <a:spLocks noChangeArrowheads="1"/>
          </p:cNvSpPr>
          <p:nvPr/>
        </p:nvSpPr>
        <p:spPr bwMode="auto">
          <a:xfrm>
            <a:off x="1359449" y="6320445"/>
            <a:ext cx="12176760" cy="1953060"/>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5852" tIns="67926" rIns="135852" bIns="67926">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eaLnBrk="0" hangingPunct="0"/>
            <a:r>
              <a:rPr lang="en-US" sz="5900" b="1"/>
              <a:t>Cuộc cách mạng ở Đức</a:t>
            </a:r>
          </a:p>
          <a:p>
            <a:pPr algn="ctr" eaLnBrk="0" hangingPunct="0"/>
            <a:endParaRPr lang="en-US" sz="5900" b="1"/>
          </a:p>
        </p:txBody>
      </p:sp>
      <p:sp>
        <p:nvSpPr>
          <p:cNvPr id="10" name="Text Box 10"/>
          <p:cNvSpPr txBox="1">
            <a:spLocks noChangeArrowheads="1"/>
          </p:cNvSpPr>
          <p:nvPr/>
        </p:nvSpPr>
        <p:spPr bwMode="auto">
          <a:xfrm>
            <a:off x="258359" y="6422219"/>
            <a:ext cx="14638020" cy="176839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5852" tIns="67926" rIns="135852" bIns="67926">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eaLnBrk="0" hangingPunct="0"/>
            <a:r>
              <a:rPr lang="en-US" sz="5300" b="1"/>
              <a:t>Cách mạng ở Ấn độ- M. Ghandi</a:t>
            </a:r>
          </a:p>
          <a:p>
            <a:pPr algn="ctr" eaLnBrk="0" hangingPunct="0"/>
            <a:endParaRPr lang="en-US" sz="5300" b="1"/>
          </a:p>
        </p:txBody>
      </p:sp>
      <p:pic>
        <p:nvPicPr>
          <p:cNvPr id="11" name="Picture 9" descr="cuoc_di_bo_cua_gan_di_5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3213" y="1188720"/>
            <a:ext cx="12306300" cy="4663440"/>
          </a:xfrm>
          <a:prstGeom prst="rect">
            <a:avLst/>
          </a:prstGeom>
          <a:noFill/>
          <a:ln w="9525">
            <a:solidFill>
              <a:srgbClr val="669900"/>
            </a:solidFill>
            <a:miter lim="800000"/>
            <a:headEnd/>
            <a:tailEnd/>
          </a:ln>
          <a:extLst>
            <a:ext uri="{909E8E84-426E-40DD-AFC4-6F175D3DCCD1}">
              <a14:hiddenFill xmlns:a14="http://schemas.microsoft.com/office/drawing/2010/main">
                <a:solidFill>
                  <a:srgbClr val="FFFFFF"/>
                </a:solidFill>
              </a14:hiddenFill>
            </a:ext>
          </a:extLst>
        </p:spPr>
      </p:pic>
      <p:sp>
        <p:nvSpPr>
          <p:cNvPr id="12" name="Text Box 12"/>
          <p:cNvSpPr txBox="1">
            <a:spLocks noChangeArrowheads="1"/>
          </p:cNvSpPr>
          <p:nvPr/>
        </p:nvSpPr>
        <p:spPr bwMode="auto">
          <a:xfrm>
            <a:off x="258359" y="6088308"/>
            <a:ext cx="13342620" cy="1799172"/>
          </a:xfrm>
          <a:prstGeom prst="rect">
            <a:avLst/>
          </a:prstGeom>
          <a:solidFill>
            <a:schemeClr val="bg1">
              <a:lumMod val="60000"/>
              <a:lumOff val="40000"/>
            </a:schemeClr>
          </a:solidFill>
          <a:ln>
            <a:noFill/>
          </a:ln>
          <a:effectLst/>
        </p:spPr>
        <p:txBody>
          <a:bodyPr lIns="135852" tIns="67926" rIns="135852" bIns="67926">
            <a:spAutoFit/>
          </a:bodyPr>
          <a:lstStyle/>
          <a:p>
            <a:pPr algn="ctr" eaLnBrk="0" hangingPunct="0">
              <a:defRPr/>
            </a:pPr>
            <a:r>
              <a:rPr lang="en-US" sz="3600" b="1">
                <a:latin typeface="Arial" charset="0"/>
              </a:rPr>
              <a:t>Ông Nguyễn Văn Tạo - người Việt, </a:t>
            </a:r>
          </a:p>
          <a:p>
            <a:pPr algn="ctr" eaLnBrk="0" hangingPunct="0">
              <a:defRPr/>
            </a:pPr>
            <a:r>
              <a:rPr lang="en-US" sz="3600" b="1">
                <a:latin typeface="Arial" charset="0"/>
              </a:rPr>
              <a:t>cùng Đảng Cộng Sản Pháp 1920</a:t>
            </a:r>
          </a:p>
          <a:p>
            <a:pPr algn="ctr" eaLnBrk="0" hangingPunct="0">
              <a:defRPr/>
            </a:pPr>
            <a:endParaRPr lang="en-US" sz="3600" b="1">
              <a:latin typeface="Arial" charset="0"/>
            </a:endParaRPr>
          </a:p>
        </p:txBody>
      </p:sp>
      <p:pic>
        <p:nvPicPr>
          <p:cNvPr id="13" name="Picture 11" descr="Nhà báo Nguyễn Văn Tạo - Uỷ viên Trung ương Đảng Cộng sản Phá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1188720"/>
            <a:ext cx="12435840" cy="466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8"/>
          <p:cNvSpPr txBox="1">
            <a:spLocks noChangeArrowheads="1"/>
          </p:cNvSpPr>
          <p:nvPr/>
        </p:nvSpPr>
        <p:spPr bwMode="auto">
          <a:xfrm>
            <a:off x="1554480" y="6417400"/>
            <a:ext cx="12435840" cy="1429840"/>
          </a:xfrm>
          <a:prstGeom prst="rect">
            <a:avLst/>
          </a:prstGeom>
          <a:solidFill>
            <a:schemeClr val="bg1">
              <a:lumMod val="60000"/>
              <a:lumOff val="40000"/>
            </a:schemeClr>
          </a:solidFill>
          <a:ln>
            <a:noFill/>
          </a:ln>
          <a:effectLst/>
        </p:spPr>
        <p:txBody>
          <a:bodyPr lIns="135852" tIns="67926" rIns="135852" bIns="67926">
            <a:spAutoFit/>
          </a:bodyPr>
          <a:lstStyle/>
          <a:p>
            <a:pPr algn="ctr" eaLnBrk="0" hangingPunct="0">
              <a:defRPr/>
            </a:pPr>
            <a:r>
              <a:rPr lang="en-US" sz="4200" b="1" dirty="0" err="1">
                <a:latin typeface="Arial" charset="0"/>
              </a:rPr>
              <a:t>Phong</a:t>
            </a:r>
            <a:r>
              <a:rPr lang="en-US" sz="4200" b="1" dirty="0">
                <a:latin typeface="Arial" charset="0"/>
              </a:rPr>
              <a:t> </a:t>
            </a:r>
            <a:r>
              <a:rPr lang="en-US" sz="4200" b="1" dirty="0" err="1">
                <a:latin typeface="Arial" charset="0"/>
              </a:rPr>
              <a:t>trào</a:t>
            </a:r>
            <a:r>
              <a:rPr lang="en-US" sz="4200" b="1" dirty="0">
                <a:latin typeface="Arial" charset="0"/>
              </a:rPr>
              <a:t> </a:t>
            </a:r>
            <a:r>
              <a:rPr lang="en-US" sz="4200" b="1" dirty="0" err="1">
                <a:latin typeface="Arial" charset="0"/>
              </a:rPr>
              <a:t>Ngũ</a:t>
            </a:r>
            <a:r>
              <a:rPr lang="en-US" sz="4200" b="1" dirty="0">
                <a:latin typeface="Arial" charset="0"/>
              </a:rPr>
              <a:t> - </a:t>
            </a:r>
            <a:r>
              <a:rPr lang="en-US" sz="4200" b="1" dirty="0" err="1">
                <a:latin typeface="Arial" charset="0"/>
              </a:rPr>
              <a:t>Tứ</a:t>
            </a:r>
            <a:r>
              <a:rPr lang="en-US" sz="4200" b="1" dirty="0">
                <a:latin typeface="Arial" charset="0"/>
              </a:rPr>
              <a:t> </a:t>
            </a:r>
            <a:r>
              <a:rPr lang="en-US" sz="4200" b="1" dirty="0" err="1">
                <a:latin typeface="Arial" charset="0"/>
              </a:rPr>
              <a:t>và</a:t>
            </a:r>
            <a:r>
              <a:rPr lang="en-US" sz="4200" b="1" dirty="0">
                <a:latin typeface="Arial" charset="0"/>
              </a:rPr>
              <a:t> </a:t>
            </a:r>
            <a:r>
              <a:rPr lang="en-US" sz="4200" b="1" dirty="0" err="1">
                <a:latin typeface="Arial" charset="0"/>
              </a:rPr>
              <a:t>cuộc</a:t>
            </a:r>
            <a:r>
              <a:rPr lang="en-US" sz="4200" b="1" dirty="0">
                <a:latin typeface="Arial" charset="0"/>
              </a:rPr>
              <a:t> </a:t>
            </a:r>
            <a:r>
              <a:rPr lang="en-US" sz="4200" b="1" dirty="0" err="1">
                <a:latin typeface="Arial" charset="0"/>
              </a:rPr>
              <a:t>cách</a:t>
            </a:r>
            <a:r>
              <a:rPr lang="en-US" sz="4200" b="1" dirty="0">
                <a:latin typeface="Arial" charset="0"/>
              </a:rPr>
              <a:t> </a:t>
            </a:r>
            <a:r>
              <a:rPr lang="en-US" sz="4200" b="1" dirty="0" err="1">
                <a:latin typeface="Arial" charset="0"/>
              </a:rPr>
              <a:t>mạng</a:t>
            </a:r>
            <a:r>
              <a:rPr lang="en-US" sz="4200" b="1" dirty="0">
                <a:latin typeface="Arial" charset="0"/>
              </a:rPr>
              <a:t> ở </a:t>
            </a:r>
            <a:r>
              <a:rPr lang="en-US" sz="4200" b="1" dirty="0" err="1">
                <a:latin typeface="Arial" charset="0"/>
              </a:rPr>
              <a:t>Trung</a:t>
            </a:r>
            <a:r>
              <a:rPr lang="en-US" sz="4200" b="1" dirty="0">
                <a:latin typeface="Arial" charset="0"/>
              </a:rPr>
              <a:t> </a:t>
            </a:r>
            <a:r>
              <a:rPr lang="en-US" sz="4200" b="1" dirty="0" err="1">
                <a:latin typeface="Arial" charset="0"/>
              </a:rPr>
              <a:t>Quốc</a:t>
            </a:r>
            <a:r>
              <a:rPr lang="en-US" sz="4200" b="1" dirty="0">
                <a:latin typeface="Arial" charset="0"/>
              </a:rPr>
              <a:t> 1919</a:t>
            </a:r>
          </a:p>
        </p:txBody>
      </p:sp>
      <p:pic>
        <p:nvPicPr>
          <p:cNvPr id="15" name="Picture 7" descr="ngu_tu_5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1188720"/>
            <a:ext cx="12435840" cy="466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3"/>
          <p:cNvSpPr txBox="1">
            <a:spLocks noChangeArrowheads="1"/>
          </p:cNvSpPr>
          <p:nvPr/>
        </p:nvSpPr>
        <p:spPr bwMode="auto">
          <a:xfrm>
            <a:off x="0" y="1188720"/>
            <a:ext cx="1554480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852" tIns="67926" rIns="135852" bIns="67926"/>
          <a:lstStyle>
            <a:lvl1pPr marL="342900" indent="-34290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20000"/>
              </a:spcBef>
              <a:buClr>
                <a:schemeClr val="hlink"/>
              </a:buClr>
              <a:buSzPct val="75000"/>
              <a:buFont typeface="Wingdings" pitchFamily="2" charset="2"/>
              <a:buNone/>
            </a:pPr>
            <a:endParaRPr lang="en-US" sz="3600" b="1" u="sng">
              <a:latin typeface="Cambria" pitchFamily="18" charset="0"/>
            </a:endParaRPr>
          </a:p>
        </p:txBody>
      </p:sp>
      <p:sp>
        <p:nvSpPr>
          <p:cNvPr id="8207" name="TextBox 22"/>
          <p:cNvSpPr txBox="1">
            <a:spLocks noChangeArrowheads="1"/>
          </p:cNvSpPr>
          <p:nvPr/>
        </p:nvSpPr>
        <p:spPr bwMode="auto">
          <a:xfrm>
            <a:off x="0" y="0"/>
            <a:ext cx="15544800" cy="598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5852" tIns="67926" rIns="135852" bIns="67926">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sz="3000" b="1" dirty="0">
                <a:latin typeface="Cambria" pitchFamily="18" charset="0"/>
              </a:rPr>
              <a:t>I. </a:t>
            </a:r>
            <a:r>
              <a:rPr lang="en-US" sz="3000" b="1" dirty="0" err="1">
                <a:latin typeface="Cambria" pitchFamily="18" charset="0"/>
              </a:rPr>
              <a:t>Ảnh</a:t>
            </a:r>
            <a:r>
              <a:rPr lang="en-US" sz="3000" b="1" dirty="0">
                <a:latin typeface="Cambria" pitchFamily="18" charset="0"/>
              </a:rPr>
              <a:t> </a:t>
            </a:r>
            <a:r>
              <a:rPr lang="en-US" sz="3000" b="1" dirty="0" err="1">
                <a:latin typeface="Cambria" pitchFamily="18" charset="0"/>
              </a:rPr>
              <a:t>hưởng</a:t>
            </a:r>
            <a:r>
              <a:rPr lang="en-US" sz="3000" b="1" dirty="0">
                <a:latin typeface="Cambria" pitchFamily="18" charset="0"/>
              </a:rPr>
              <a:t> </a:t>
            </a:r>
            <a:r>
              <a:rPr lang="en-US" sz="3000" b="1" dirty="0" err="1">
                <a:latin typeface="Cambria" pitchFamily="18" charset="0"/>
              </a:rPr>
              <a:t>của</a:t>
            </a:r>
            <a:r>
              <a:rPr lang="en-US" sz="3000" b="1" dirty="0">
                <a:latin typeface="Cambria" pitchFamily="18" charset="0"/>
              </a:rPr>
              <a:t> </a:t>
            </a:r>
            <a:r>
              <a:rPr lang="en-US" sz="3000" b="1" dirty="0" err="1">
                <a:latin typeface="Cambria" pitchFamily="18" charset="0"/>
              </a:rPr>
              <a:t>cách</a:t>
            </a:r>
            <a:r>
              <a:rPr lang="en-US" sz="3000" b="1" dirty="0">
                <a:latin typeface="Cambria" pitchFamily="18" charset="0"/>
              </a:rPr>
              <a:t> </a:t>
            </a:r>
            <a:r>
              <a:rPr lang="en-US" sz="3000" b="1" dirty="0" err="1">
                <a:latin typeface="Cambria" pitchFamily="18" charset="0"/>
              </a:rPr>
              <a:t>mạng</a:t>
            </a:r>
            <a:r>
              <a:rPr lang="en-US" sz="3000" b="1" dirty="0">
                <a:latin typeface="Cambria" pitchFamily="18" charset="0"/>
              </a:rPr>
              <a:t> </a:t>
            </a:r>
            <a:r>
              <a:rPr lang="en-US" sz="3000" b="1" dirty="0" err="1">
                <a:latin typeface="Cambria" pitchFamily="18" charset="0"/>
              </a:rPr>
              <a:t>tháng</a:t>
            </a:r>
            <a:r>
              <a:rPr lang="en-US" sz="3000" b="1" dirty="0">
                <a:latin typeface="Cambria" pitchFamily="18" charset="0"/>
              </a:rPr>
              <a:t> </a:t>
            </a:r>
            <a:r>
              <a:rPr lang="en-US" sz="3000" b="1" dirty="0" err="1">
                <a:latin typeface="Cambria" pitchFamily="18" charset="0"/>
              </a:rPr>
              <a:t>Mười</a:t>
            </a:r>
            <a:r>
              <a:rPr lang="en-US" sz="3000" b="1" dirty="0">
                <a:latin typeface="Cambria" pitchFamily="18" charset="0"/>
              </a:rPr>
              <a:t> </a:t>
            </a:r>
            <a:r>
              <a:rPr lang="en-US" sz="3000" b="1" dirty="0" err="1">
                <a:latin typeface="Cambria" pitchFamily="18" charset="0"/>
              </a:rPr>
              <a:t>Nga</a:t>
            </a:r>
            <a:r>
              <a:rPr lang="en-US" sz="3000" b="1" dirty="0">
                <a:latin typeface="Cambria" pitchFamily="18" charset="0"/>
              </a:rPr>
              <a:t> </a:t>
            </a:r>
            <a:r>
              <a:rPr lang="en-US" sz="3000" b="1" dirty="0" err="1">
                <a:latin typeface="Cambria" pitchFamily="18" charset="0"/>
              </a:rPr>
              <a:t>va</a:t>
            </a:r>
            <a:r>
              <a:rPr lang="en-US" sz="3000" b="1" dirty="0">
                <a:latin typeface="Cambria" pitchFamily="18" charset="0"/>
              </a:rPr>
              <a:t>̀ </a:t>
            </a:r>
            <a:r>
              <a:rPr lang="en-US" sz="3000" b="1" dirty="0" err="1">
                <a:latin typeface="Cambria" pitchFamily="18" charset="0"/>
              </a:rPr>
              <a:t>phong</a:t>
            </a:r>
            <a:r>
              <a:rPr lang="en-US" sz="3000" b="1" dirty="0">
                <a:latin typeface="Cambria" pitchFamily="18" charset="0"/>
              </a:rPr>
              <a:t> </a:t>
            </a:r>
            <a:r>
              <a:rPr lang="en-US" sz="3000" b="1" dirty="0" err="1">
                <a:latin typeface="Cambria" pitchFamily="18" charset="0"/>
              </a:rPr>
              <a:t>trào</a:t>
            </a:r>
            <a:r>
              <a:rPr lang="en-US" sz="3000" b="1" dirty="0">
                <a:latin typeface="Cambria" pitchFamily="18" charset="0"/>
              </a:rPr>
              <a:t> </a:t>
            </a:r>
            <a:r>
              <a:rPr lang="en-US" sz="3000" b="1" dirty="0" err="1">
                <a:latin typeface="Cambria" pitchFamily="18" charset="0"/>
              </a:rPr>
              <a:t>cách</a:t>
            </a:r>
            <a:r>
              <a:rPr lang="en-US" sz="3000" b="1" dirty="0">
                <a:latin typeface="Cambria" pitchFamily="18" charset="0"/>
              </a:rPr>
              <a:t> </a:t>
            </a:r>
            <a:r>
              <a:rPr lang="en-US" sz="3000" b="1" dirty="0" err="1">
                <a:latin typeface="Cambria" pitchFamily="18" charset="0"/>
              </a:rPr>
              <a:t>mạng</a:t>
            </a:r>
            <a:r>
              <a:rPr lang="en-US" sz="3000" b="1" dirty="0">
                <a:latin typeface="Cambria" pitchFamily="18" charset="0"/>
              </a:rPr>
              <a:t> </a:t>
            </a:r>
            <a:r>
              <a:rPr lang="en-US" sz="3000" b="1" dirty="0" err="1">
                <a:latin typeface="Cambria" pitchFamily="18" charset="0"/>
              </a:rPr>
              <a:t>thê</a:t>
            </a:r>
            <a:r>
              <a:rPr lang="en-US" sz="3000" b="1" dirty="0">
                <a:latin typeface="Cambria" pitchFamily="18" charset="0"/>
              </a:rPr>
              <a:t>́ </a:t>
            </a:r>
            <a:r>
              <a:rPr lang="en-US" sz="3000" b="1" dirty="0" err="1">
                <a:latin typeface="Cambria" pitchFamily="18" charset="0"/>
              </a:rPr>
              <a:t>giới</a:t>
            </a:r>
            <a:endParaRPr lang="en-US" sz="3000" dirty="0"/>
          </a:p>
        </p:txBody>
      </p:sp>
    </p:spTree>
    <p:extLst>
      <p:ext uri="{BB962C8B-B14F-4D97-AF65-F5344CB8AC3E}">
        <p14:creationId xmlns:p14="http://schemas.microsoft.com/office/powerpoint/2010/main" val="12087615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ox(in)">
                                      <p:cBhvr>
                                        <p:cTn id="14" dur="500"/>
                                        <p:tgtEl>
                                          <p:spTgt spid="4"/>
                                        </p:tgtEl>
                                      </p:cBhvr>
                                    </p:animEffect>
                                  </p:childTnLst>
                                </p:cTn>
                              </p:par>
                              <p:par>
                                <p:cTn id="15" presetID="4"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xit" presetSubtype="21" fill="hold" nodeType="clickEffect">
                                  <p:stCondLst>
                                    <p:cond delay="0"/>
                                  </p:stCondLst>
                                  <p:childTnLst>
                                    <p:animEffect transition="out" filter="barn(inVertical)">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par>
                                <p:cTn id="23" presetID="16" presetClass="exit" presetSubtype="21" fill="hold" grpId="0" nodeType="withEffect">
                                  <p:stCondLst>
                                    <p:cond delay="0"/>
                                  </p:stCondLst>
                                  <p:childTnLst>
                                    <p:animEffect transition="out" filter="barn(inVertical)">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ox(in)">
                                      <p:cBhvr>
                                        <p:cTn id="30" dur="500"/>
                                        <p:tgtEl>
                                          <p:spTgt spid="8"/>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ox(in)">
                                      <p:cBhvr>
                                        <p:cTn id="33" dur="500"/>
                                        <p:tgtEl>
                                          <p:spTgt spid="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xit" presetSubtype="16" fill="hold" nodeType="clickEffect">
                                  <p:stCondLst>
                                    <p:cond delay="0"/>
                                  </p:stCondLst>
                                  <p:childTnLst>
                                    <p:animEffect transition="out" filter="box(in)">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par>
                                <p:cTn id="39" presetID="4" presetClass="exit" presetSubtype="16" fill="hold" grpId="1" nodeType="withEffect">
                                  <p:stCondLst>
                                    <p:cond delay="0"/>
                                  </p:stCondLst>
                                  <p:childTnLst>
                                    <p:animEffect transition="out" filter="box(in)">
                                      <p:cBhvr>
                                        <p:cTn id="40" dur="500"/>
                                        <p:tgtEl>
                                          <p:spTgt spid="9"/>
                                        </p:tgtEl>
                                      </p:cBhvr>
                                    </p:animEffect>
                                    <p:set>
                                      <p:cBhvr>
                                        <p:cTn id="41" dur="1" fill="hold">
                                          <p:stCondLst>
                                            <p:cond delay="499"/>
                                          </p:stCondLst>
                                        </p:cTn>
                                        <p:tgtEl>
                                          <p:spTgt spid="9"/>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ntr" presetSubtype="16"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ox(in)">
                                      <p:cBhvr>
                                        <p:cTn id="46" dur="500"/>
                                        <p:tgtEl>
                                          <p:spTgt spid="11"/>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ox(in)">
                                      <p:cBhvr>
                                        <p:cTn id="49" dur="500"/>
                                        <p:tgtEl>
                                          <p:spTgt spid="10"/>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4" presetClass="exit" presetSubtype="16" fill="hold" nodeType="clickEffect">
                                  <p:stCondLst>
                                    <p:cond delay="0"/>
                                  </p:stCondLst>
                                  <p:childTnLst>
                                    <p:animEffect transition="out" filter="box(in)">
                                      <p:cBhvr>
                                        <p:cTn id="53" dur="500"/>
                                        <p:tgtEl>
                                          <p:spTgt spid="11"/>
                                        </p:tgtEl>
                                      </p:cBhvr>
                                    </p:animEffect>
                                    <p:set>
                                      <p:cBhvr>
                                        <p:cTn id="54" dur="1" fill="hold">
                                          <p:stCondLst>
                                            <p:cond delay="499"/>
                                          </p:stCondLst>
                                        </p:cTn>
                                        <p:tgtEl>
                                          <p:spTgt spid="11"/>
                                        </p:tgtEl>
                                        <p:attrNameLst>
                                          <p:attrName>style.visibility</p:attrName>
                                        </p:attrNameLst>
                                      </p:cBhvr>
                                      <p:to>
                                        <p:strVal val="hidden"/>
                                      </p:to>
                                    </p:set>
                                  </p:childTnLst>
                                </p:cTn>
                              </p:par>
                              <p:par>
                                <p:cTn id="55" presetID="4" presetClass="exit" presetSubtype="16" fill="hold" grpId="1" nodeType="withEffect">
                                  <p:stCondLst>
                                    <p:cond delay="0"/>
                                  </p:stCondLst>
                                  <p:childTnLst>
                                    <p:animEffect transition="out" filter="box(in)">
                                      <p:cBhvr>
                                        <p:cTn id="56" dur="500"/>
                                        <p:tgtEl>
                                          <p:spTgt spid="10"/>
                                        </p:tgtEl>
                                      </p:cBhvr>
                                    </p:animEffect>
                                    <p:set>
                                      <p:cBhvr>
                                        <p:cTn id="57" dur="1" fill="hold">
                                          <p:stCondLst>
                                            <p:cond delay="499"/>
                                          </p:stCondLst>
                                        </p:cTn>
                                        <p:tgtEl>
                                          <p:spTgt spid="10"/>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16"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ox(in)">
                                      <p:cBhvr>
                                        <p:cTn id="62" dur="500"/>
                                        <p:tgtEl>
                                          <p:spTgt spid="13"/>
                                        </p:tgtEl>
                                      </p:cBhvr>
                                    </p:animEffect>
                                  </p:childTnLst>
                                </p:cTn>
                              </p:par>
                              <p:par>
                                <p:cTn id="63" presetID="4" presetClass="entr" presetSubtype="16"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box(in)">
                                      <p:cBhvr>
                                        <p:cTn id="65" dur="500"/>
                                        <p:tgtEl>
                                          <p:spTgt spid="12"/>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4" presetClass="exit" presetSubtype="16" fill="hold" nodeType="clickEffect">
                                  <p:stCondLst>
                                    <p:cond delay="0"/>
                                  </p:stCondLst>
                                  <p:childTnLst>
                                    <p:animEffect transition="out" filter="box(in)">
                                      <p:cBhvr>
                                        <p:cTn id="69" dur="500"/>
                                        <p:tgtEl>
                                          <p:spTgt spid="13"/>
                                        </p:tgtEl>
                                      </p:cBhvr>
                                    </p:animEffect>
                                    <p:set>
                                      <p:cBhvr>
                                        <p:cTn id="70" dur="1" fill="hold">
                                          <p:stCondLst>
                                            <p:cond delay="499"/>
                                          </p:stCondLst>
                                        </p:cTn>
                                        <p:tgtEl>
                                          <p:spTgt spid="13"/>
                                        </p:tgtEl>
                                        <p:attrNameLst>
                                          <p:attrName>style.visibility</p:attrName>
                                        </p:attrNameLst>
                                      </p:cBhvr>
                                      <p:to>
                                        <p:strVal val="hidden"/>
                                      </p:to>
                                    </p:set>
                                  </p:childTnLst>
                                </p:cTn>
                              </p:par>
                              <p:par>
                                <p:cTn id="71" presetID="4" presetClass="exit" presetSubtype="16" fill="hold" grpId="1" nodeType="withEffect">
                                  <p:stCondLst>
                                    <p:cond delay="0"/>
                                  </p:stCondLst>
                                  <p:childTnLst>
                                    <p:animEffect transition="out" filter="box(in)">
                                      <p:cBhvr>
                                        <p:cTn id="72" dur="500"/>
                                        <p:tgtEl>
                                          <p:spTgt spid="12"/>
                                        </p:tgtEl>
                                      </p:cBhvr>
                                    </p:animEffect>
                                    <p:set>
                                      <p:cBhvr>
                                        <p:cTn id="73" dur="1" fill="hold">
                                          <p:stCondLst>
                                            <p:cond delay="499"/>
                                          </p:stCondLst>
                                        </p:cTn>
                                        <p:tgtEl>
                                          <p:spTgt spid="12"/>
                                        </p:tgtEl>
                                        <p:attrNameLst>
                                          <p:attrName>style.visibility</p:attrName>
                                        </p:attrNameLst>
                                      </p:cBhvr>
                                      <p:to>
                                        <p:strVal val="hidden"/>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4" presetClass="entr" presetSubtype="16" fill="hold" nodeType="click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box(in)">
                                      <p:cBhvr>
                                        <p:cTn id="78" dur="500"/>
                                        <p:tgtEl>
                                          <p:spTgt spid="15"/>
                                        </p:tgtEl>
                                      </p:cBhvr>
                                    </p:animEffect>
                                  </p:childTnLst>
                                </p:cTn>
                              </p:par>
                              <p:par>
                                <p:cTn id="79" presetID="4" presetClass="entr" presetSubtype="16" fill="hold" grpId="0" nodeType="with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box(in)">
                                      <p:cBhvr>
                                        <p:cTn id="81" dur="500"/>
                                        <p:tgtEl>
                                          <p:spTgt spid="14"/>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4" presetClass="exit" presetSubtype="16" fill="hold" grpId="1" nodeType="clickEffect">
                                  <p:stCondLst>
                                    <p:cond delay="0"/>
                                  </p:stCondLst>
                                  <p:childTnLst>
                                    <p:animEffect transition="out" filter="box(in)">
                                      <p:cBhvr>
                                        <p:cTn id="85" dur="500"/>
                                        <p:tgtEl>
                                          <p:spTgt spid="14"/>
                                        </p:tgtEl>
                                      </p:cBhvr>
                                    </p:animEffect>
                                    <p:set>
                                      <p:cBhvr>
                                        <p:cTn id="86" dur="1" fill="hold">
                                          <p:stCondLst>
                                            <p:cond delay="499"/>
                                          </p:stCondLst>
                                        </p:cTn>
                                        <p:tgtEl>
                                          <p:spTgt spid="14"/>
                                        </p:tgtEl>
                                        <p:attrNameLst>
                                          <p:attrName>style.visibility</p:attrName>
                                        </p:attrNameLst>
                                      </p:cBhvr>
                                      <p:to>
                                        <p:strVal val="hidden"/>
                                      </p:to>
                                    </p:set>
                                  </p:childTnLst>
                                </p:cTn>
                              </p:par>
                              <p:par>
                                <p:cTn id="87" presetID="4" presetClass="exit" presetSubtype="16" fill="hold" nodeType="withEffect">
                                  <p:stCondLst>
                                    <p:cond delay="0"/>
                                  </p:stCondLst>
                                  <p:childTnLst>
                                    <p:animEffect transition="out" filter="box(in)">
                                      <p:cBhvr>
                                        <p:cTn id="88" dur="500"/>
                                        <p:tgtEl>
                                          <p:spTgt spid="15"/>
                                        </p:tgtEl>
                                      </p:cBhvr>
                                    </p:animEffect>
                                    <p:set>
                                      <p:cBhvr>
                                        <p:cTn id="89"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9" grpId="1" animBg="1"/>
      <p:bldP spid="10" grpId="0" animBg="1"/>
      <p:bldP spid="10" grpId="1" animBg="1"/>
      <p:bldP spid="12" grpId="0" animBg="1"/>
      <p:bldP spid="12" grpId="1" animBg="1"/>
      <p:bldP spid="14" grpId="0" animBg="1"/>
      <p:bldP spid="14" grpId="1" animBg="1"/>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bwMode="auto">
          <a:xfrm>
            <a:off x="20128" y="0"/>
            <a:ext cx="15524672" cy="1371600"/>
          </a:xfrm>
          <a:prstGeom prst="rect">
            <a:avLst/>
          </a:prstGeom>
          <a:solidFill>
            <a:schemeClr val="bg1">
              <a:lumMod val="75000"/>
            </a:schemeClr>
          </a:solidFill>
          <a:ln>
            <a:noFill/>
          </a:ln>
        </p:spPr>
        <p:style>
          <a:lnRef idx="0">
            <a:scrgbClr r="0" g="0" b="0"/>
          </a:lnRef>
          <a:fillRef idx="0">
            <a:scrgbClr r="0" g="0" b="0"/>
          </a:fillRef>
          <a:effectRef idx="0">
            <a:scrgbClr r="0" g="0" b="0"/>
          </a:effectRef>
          <a:fontRef idx="minor">
            <a:schemeClr val="dk1"/>
          </a:fontRef>
        </p:style>
        <p:txBody>
          <a:bodyPr vert="horz" wrap="square" lIns="91313" tIns="45657" rIns="91313" bIns="45657"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algn="ctr" eaLnBrk="1" hangingPunct="1">
              <a:buFont typeface="Wingdings" pitchFamily="2" charset="2"/>
              <a:buNone/>
              <a:defRPr/>
            </a:pPr>
            <a:r>
              <a:rPr lang="en-US" sz="4500" b="1" dirty="0">
                <a:solidFill>
                  <a:srgbClr val="FF0000"/>
                </a:solidFill>
                <a:effectLst/>
                <a:latin typeface="Times New Roman" pitchFamily="18" charset="0"/>
                <a:cs typeface="Times New Roman" pitchFamily="18" charset="0"/>
              </a:rPr>
              <a:t>I. </a:t>
            </a:r>
            <a:r>
              <a:rPr lang="en-US" sz="4500" b="1" dirty="0" err="1">
                <a:solidFill>
                  <a:srgbClr val="FF0000"/>
                </a:solidFill>
                <a:effectLst/>
                <a:latin typeface="Times New Roman" pitchFamily="18" charset="0"/>
                <a:cs typeface="Times New Roman" pitchFamily="18" charset="0"/>
              </a:rPr>
              <a:t>Ảnh</a:t>
            </a:r>
            <a:r>
              <a:rPr lang="en-US" sz="4500" b="1" dirty="0">
                <a:solidFill>
                  <a:srgbClr val="FF0000"/>
                </a:solidFill>
                <a:effectLst/>
                <a:latin typeface="Times New Roman" pitchFamily="18" charset="0"/>
                <a:cs typeface="Times New Roman" pitchFamily="18" charset="0"/>
              </a:rPr>
              <a:t> </a:t>
            </a:r>
            <a:r>
              <a:rPr lang="en-US" sz="4500" b="1" dirty="0" err="1">
                <a:solidFill>
                  <a:srgbClr val="FF0000"/>
                </a:solidFill>
                <a:effectLst/>
                <a:latin typeface="Times New Roman" pitchFamily="18" charset="0"/>
                <a:cs typeface="Times New Roman" pitchFamily="18" charset="0"/>
              </a:rPr>
              <a:t>hưởng</a:t>
            </a:r>
            <a:r>
              <a:rPr lang="en-US" sz="4500" b="1" dirty="0">
                <a:solidFill>
                  <a:srgbClr val="FF0000"/>
                </a:solidFill>
                <a:effectLst/>
                <a:latin typeface="Times New Roman" pitchFamily="18" charset="0"/>
                <a:cs typeface="Times New Roman" pitchFamily="18" charset="0"/>
              </a:rPr>
              <a:t> </a:t>
            </a:r>
            <a:r>
              <a:rPr lang="en-US" sz="4500" b="1" dirty="0" err="1">
                <a:solidFill>
                  <a:srgbClr val="FF0000"/>
                </a:solidFill>
                <a:effectLst/>
                <a:latin typeface="Times New Roman" pitchFamily="18" charset="0"/>
                <a:cs typeface="Times New Roman" pitchFamily="18" charset="0"/>
              </a:rPr>
              <a:t>của</a:t>
            </a:r>
            <a:r>
              <a:rPr lang="en-US" sz="4500" b="1" dirty="0">
                <a:solidFill>
                  <a:srgbClr val="FF0000"/>
                </a:solidFill>
                <a:effectLst/>
                <a:latin typeface="Times New Roman" pitchFamily="18" charset="0"/>
                <a:cs typeface="Times New Roman" pitchFamily="18" charset="0"/>
              </a:rPr>
              <a:t> </a:t>
            </a:r>
            <a:r>
              <a:rPr lang="en-US" sz="4500" b="1" dirty="0" err="1">
                <a:solidFill>
                  <a:srgbClr val="FF0000"/>
                </a:solidFill>
                <a:effectLst/>
                <a:latin typeface="Times New Roman" pitchFamily="18" charset="0"/>
                <a:cs typeface="Times New Roman" pitchFamily="18" charset="0"/>
              </a:rPr>
              <a:t>cách</a:t>
            </a:r>
            <a:r>
              <a:rPr lang="en-US" sz="4500" b="1" dirty="0">
                <a:solidFill>
                  <a:srgbClr val="FF0000"/>
                </a:solidFill>
                <a:effectLst/>
                <a:latin typeface="Times New Roman" pitchFamily="18" charset="0"/>
                <a:cs typeface="Times New Roman" pitchFamily="18" charset="0"/>
              </a:rPr>
              <a:t> </a:t>
            </a:r>
            <a:r>
              <a:rPr lang="en-US" sz="4500" b="1" dirty="0" err="1">
                <a:solidFill>
                  <a:srgbClr val="FF0000"/>
                </a:solidFill>
                <a:effectLst/>
                <a:latin typeface="Times New Roman" pitchFamily="18" charset="0"/>
                <a:cs typeface="Times New Roman" pitchFamily="18" charset="0"/>
              </a:rPr>
              <a:t>mạng</a:t>
            </a:r>
            <a:r>
              <a:rPr lang="en-US" sz="4500" b="1" dirty="0">
                <a:solidFill>
                  <a:srgbClr val="FF0000"/>
                </a:solidFill>
                <a:effectLst/>
                <a:latin typeface="Times New Roman" pitchFamily="18" charset="0"/>
                <a:cs typeface="Times New Roman" pitchFamily="18" charset="0"/>
              </a:rPr>
              <a:t> </a:t>
            </a:r>
            <a:r>
              <a:rPr lang="en-US" sz="4500" b="1" dirty="0" err="1">
                <a:solidFill>
                  <a:srgbClr val="FF0000"/>
                </a:solidFill>
                <a:effectLst/>
                <a:latin typeface="Times New Roman" pitchFamily="18" charset="0"/>
                <a:cs typeface="Times New Roman" pitchFamily="18" charset="0"/>
              </a:rPr>
              <a:t>tháng</a:t>
            </a:r>
            <a:r>
              <a:rPr lang="en-US" sz="4500" b="1" dirty="0">
                <a:solidFill>
                  <a:srgbClr val="FF0000"/>
                </a:solidFill>
                <a:effectLst/>
                <a:latin typeface="Times New Roman" pitchFamily="18" charset="0"/>
                <a:cs typeface="Times New Roman" pitchFamily="18" charset="0"/>
              </a:rPr>
              <a:t> </a:t>
            </a:r>
            <a:r>
              <a:rPr lang="en-US" sz="4500" b="1" dirty="0" err="1">
                <a:solidFill>
                  <a:srgbClr val="FF0000"/>
                </a:solidFill>
                <a:effectLst/>
                <a:latin typeface="Times New Roman" pitchFamily="18" charset="0"/>
                <a:cs typeface="Times New Roman" pitchFamily="18" charset="0"/>
              </a:rPr>
              <a:t>Mười</a:t>
            </a:r>
            <a:r>
              <a:rPr lang="en-US" sz="4500" b="1" dirty="0">
                <a:solidFill>
                  <a:srgbClr val="FF0000"/>
                </a:solidFill>
                <a:effectLst/>
                <a:latin typeface="Times New Roman" pitchFamily="18" charset="0"/>
                <a:cs typeface="Times New Roman" pitchFamily="18" charset="0"/>
              </a:rPr>
              <a:t> </a:t>
            </a:r>
            <a:r>
              <a:rPr lang="en-US" sz="4500" b="1" dirty="0" err="1">
                <a:solidFill>
                  <a:srgbClr val="FF0000"/>
                </a:solidFill>
                <a:effectLst/>
                <a:latin typeface="Times New Roman" pitchFamily="18" charset="0"/>
                <a:cs typeface="Times New Roman" pitchFamily="18" charset="0"/>
              </a:rPr>
              <a:t>Nga</a:t>
            </a:r>
            <a:r>
              <a:rPr lang="en-US" sz="4500" b="1" dirty="0">
                <a:solidFill>
                  <a:srgbClr val="FF0000"/>
                </a:solidFill>
                <a:effectLst/>
                <a:latin typeface="Times New Roman" pitchFamily="18" charset="0"/>
                <a:cs typeface="Times New Roman" pitchFamily="18" charset="0"/>
              </a:rPr>
              <a:t> </a:t>
            </a:r>
            <a:r>
              <a:rPr lang="en-US" sz="4500" b="1" dirty="0" err="1">
                <a:solidFill>
                  <a:srgbClr val="FF0000"/>
                </a:solidFill>
                <a:effectLst/>
                <a:latin typeface="Times New Roman" pitchFamily="18" charset="0"/>
                <a:cs typeface="Times New Roman" pitchFamily="18" charset="0"/>
              </a:rPr>
              <a:t>va</a:t>
            </a:r>
            <a:r>
              <a:rPr lang="en-US" sz="4500" b="1" dirty="0">
                <a:solidFill>
                  <a:srgbClr val="FF0000"/>
                </a:solidFill>
                <a:effectLst/>
                <a:latin typeface="Times New Roman" pitchFamily="18" charset="0"/>
                <a:cs typeface="Times New Roman" pitchFamily="18" charset="0"/>
              </a:rPr>
              <a:t>̀ </a:t>
            </a:r>
            <a:r>
              <a:rPr lang="en-US" sz="4500" b="1" dirty="0" err="1">
                <a:solidFill>
                  <a:srgbClr val="FF0000"/>
                </a:solidFill>
                <a:effectLst/>
                <a:latin typeface="Times New Roman" pitchFamily="18" charset="0"/>
                <a:cs typeface="Times New Roman" pitchFamily="18" charset="0"/>
              </a:rPr>
              <a:t>phong</a:t>
            </a:r>
            <a:r>
              <a:rPr lang="en-US" sz="4500" b="1" dirty="0">
                <a:solidFill>
                  <a:srgbClr val="FF0000"/>
                </a:solidFill>
                <a:effectLst/>
                <a:latin typeface="Times New Roman" pitchFamily="18" charset="0"/>
                <a:cs typeface="Times New Roman" pitchFamily="18" charset="0"/>
              </a:rPr>
              <a:t> </a:t>
            </a:r>
            <a:r>
              <a:rPr lang="en-US" sz="4500" b="1" dirty="0" err="1">
                <a:solidFill>
                  <a:srgbClr val="FF0000"/>
                </a:solidFill>
                <a:effectLst/>
                <a:latin typeface="Times New Roman" pitchFamily="18" charset="0"/>
                <a:cs typeface="Times New Roman" pitchFamily="18" charset="0"/>
              </a:rPr>
              <a:t>trào</a:t>
            </a:r>
            <a:r>
              <a:rPr lang="en-US" sz="4500" b="1" dirty="0">
                <a:solidFill>
                  <a:srgbClr val="FF0000"/>
                </a:solidFill>
                <a:effectLst/>
                <a:latin typeface="Times New Roman" pitchFamily="18" charset="0"/>
                <a:cs typeface="Times New Roman" pitchFamily="18" charset="0"/>
              </a:rPr>
              <a:t> </a:t>
            </a:r>
            <a:r>
              <a:rPr lang="en-US" sz="4500" b="1" dirty="0" err="1">
                <a:solidFill>
                  <a:srgbClr val="FF0000"/>
                </a:solidFill>
                <a:effectLst/>
                <a:latin typeface="Times New Roman" pitchFamily="18" charset="0"/>
                <a:cs typeface="Times New Roman" pitchFamily="18" charset="0"/>
              </a:rPr>
              <a:t>cách</a:t>
            </a:r>
            <a:r>
              <a:rPr lang="en-US" sz="4500" b="1" dirty="0">
                <a:solidFill>
                  <a:srgbClr val="FF0000"/>
                </a:solidFill>
                <a:effectLst/>
                <a:latin typeface="Times New Roman" pitchFamily="18" charset="0"/>
                <a:cs typeface="Times New Roman" pitchFamily="18" charset="0"/>
              </a:rPr>
              <a:t> </a:t>
            </a:r>
            <a:r>
              <a:rPr lang="en-US" sz="4500" b="1" dirty="0" err="1">
                <a:solidFill>
                  <a:srgbClr val="FF0000"/>
                </a:solidFill>
                <a:effectLst/>
                <a:latin typeface="Times New Roman" pitchFamily="18" charset="0"/>
                <a:cs typeface="Times New Roman" pitchFamily="18" charset="0"/>
              </a:rPr>
              <a:t>mạng</a:t>
            </a:r>
            <a:r>
              <a:rPr lang="en-US" sz="4500" b="1" dirty="0">
                <a:solidFill>
                  <a:srgbClr val="FF0000"/>
                </a:solidFill>
                <a:effectLst/>
                <a:latin typeface="Times New Roman" pitchFamily="18" charset="0"/>
                <a:cs typeface="Times New Roman" pitchFamily="18" charset="0"/>
              </a:rPr>
              <a:t> </a:t>
            </a:r>
            <a:r>
              <a:rPr lang="en-US" sz="4500" b="1" dirty="0" err="1">
                <a:solidFill>
                  <a:srgbClr val="FF0000"/>
                </a:solidFill>
                <a:effectLst/>
                <a:latin typeface="Times New Roman" pitchFamily="18" charset="0"/>
                <a:cs typeface="Times New Roman" pitchFamily="18" charset="0"/>
              </a:rPr>
              <a:t>thê</a:t>
            </a:r>
            <a:r>
              <a:rPr lang="en-US" sz="4500" b="1" dirty="0">
                <a:solidFill>
                  <a:srgbClr val="FF0000"/>
                </a:solidFill>
                <a:effectLst/>
                <a:latin typeface="Times New Roman" pitchFamily="18" charset="0"/>
                <a:cs typeface="Times New Roman" pitchFamily="18" charset="0"/>
              </a:rPr>
              <a:t>́ </a:t>
            </a:r>
            <a:r>
              <a:rPr lang="en-US" sz="4500" b="1" dirty="0" err="1">
                <a:solidFill>
                  <a:srgbClr val="FF0000"/>
                </a:solidFill>
                <a:effectLst/>
                <a:latin typeface="Times New Roman" pitchFamily="18" charset="0"/>
                <a:cs typeface="Times New Roman" pitchFamily="18" charset="0"/>
              </a:rPr>
              <a:t>giới</a:t>
            </a:r>
            <a:endParaRPr lang="en-US" sz="4500" b="1" dirty="0">
              <a:solidFill>
                <a:srgbClr val="FF0000"/>
              </a:solidFill>
              <a:effectLst/>
              <a:latin typeface="Times New Roman" pitchFamily="18" charset="0"/>
              <a:cs typeface="Times New Roman" pitchFamily="18" charset="0"/>
            </a:endParaRPr>
          </a:p>
        </p:txBody>
      </p:sp>
      <p:pic>
        <p:nvPicPr>
          <p:cNvPr id="5" name="Picture 5" descr="lenin%2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18" y="1371599"/>
            <a:ext cx="4495782" cy="56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0128" y="1524002"/>
            <a:ext cx="10495474" cy="1200201"/>
          </a:xfrm>
          <a:prstGeom prst="rect">
            <a:avLst/>
          </a:prstGeom>
        </p:spPr>
        <p:txBody>
          <a:bodyPr wrap="square" lIns="91313" tIns="45657" rIns="91313" bIns="45657">
            <a:spAutoFit/>
          </a:bodyPr>
          <a:lstStyle/>
          <a:p>
            <a:pPr algn="just" defTabSz="913156" fontAlgn="base">
              <a:spcBef>
                <a:spcPct val="0"/>
              </a:spcBef>
              <a:spcAft>
                <a:spcPct val="0"/>
              </a:spcAft>
              <a:defRPr/>
            </a:pP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Mười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thành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thức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tỉnh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Việt</a:t>
            </a:r>
            <a:r>
              <a:rPr lang="en-US" sz="3600" dirty="0">
                <a:latin typeface="Times New Roman" pitchFamily="18" charset="0"/>
                <a:cs typeface="Times New Roman" pitchFamily="18" charset="0"/>
              </a:rPr>
              <a:t> Nam </a:t>
            </a:r>
            <a:r>
              <a:rPr lang="en-US" sz="3600" dirty="0" err="1">
                <a:latin typeface="Times New Roman" pitchFamily="18" charset="0"/>
                <a:cs typeface="Times New Roman" pitchFamily="18" charset="0"/>
              </a:rPr>
              <a:t>đứng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đấu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tranh</a:t>
            </a:r>
            <a:r>
              <a:rPr lang="en-US" sz="3600" dirty="0">
                <a:latin typeface="Times New Roman" pitchFamily="18" charset="0"/>
                <a:cs typeface="Times New Roman" pitchFamily="18" charset="0"/>
              </a:rPr>
              <a:t>.</a:t>
            </a:r>
          </a:p>
        </p:txBody>
      </p:sp>
      <p:sp>
        <p:nvSpPr>
          <p:cNvPr id="10" name="Rectangle 9"/>
          <p:cNvSpPr/>
          <p:nvPr/>
        </p:nvSpPr>
        <p:spPr>
          <a:xfrm>
            <a:off x="18" y="4267204"/>
            <a:ext cx="10866409" cy="1200201"/>
          </a:xfrm>
          <a:prstGeom prst="rect">
            <a:avLst/>
          </a:prstGeom>
        </p:spPr>
        <p:txBody>
          <a:bodyPr wrap="square" lIns="91313" tIns="45657" rIns="91313" bIns="45657">
            <a:spAutoFit/>
          </a:bodyPr>
          <a:lstStyle/>
          <a:p>
            <a:pPr algn="just" defTabSz="913156" fontAlgn="base">
              <a:spcBef>
                <a:spcPct val="0"/>
              </a:spcBef>
              <a:spcAft>
                <a:spcPct val="0"/>
              </a:spcAft>
              <a:defRPr/>
            </a:pP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Đảng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Cộng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sản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đời</a:t>
            </a:r>
            <a:r>
              <a:rPr lang="en-US" sz="3600" dirty="0">
                <a:latin typeface="Times New Roman" pitchFamily="18" charset="0"/>
                <a:cs typeface="Times New Roman" pitchFamily="18" charset="0"/>
              </a:rPr>
              <a:t> ở </a:t>
            </a:r>
            <a:r>
              <a:rPr lang="en-US" sz="3600" dirty="0" err="1">
                <a:latin typeface="Times New Roman" pitchFamily="18" charset="0"/>
                <a:cs typeface="Times New Roman" pitchFamily="18" charset="0"/>
              </a:rPr>
              <a:t>nhiều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nước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Pháp</a:t>
            </a:r>
            <a:r>
              <a:rPr lang="en-US" sz="3600" dirty="0">
                <a:latin typeface="Times New Roman" pitchFamily="18" charset="0"/>
                <a:cs typeface="Times New Roman" pitchFamily="18" charset="0"/>
              </a:rPr>
              <a:t> 1920, </a:t>
            </a:r>
            <a:r>
              <a:rPr lang="en-US" sz="3600" dirty="0" err="1">
                <a:latin typeface="Times New Roman" pitchFamily="18" charset="0"/>
                <a:cs typeface="Times New Roman" pitchFamily="18" charset="0"/>
              </a:rPr>
              <a:t>Trung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Quốc</a:t>
            </a:r>
            <a:r>
              <a:rPr lang="en-US" sz="3600" dirty="0">
                <a:latin typeface="Times New Roman" pitchFamily="18" charset="0"/>
                <a:cs typeface="Times New Roman" pitchFamily="18" charset="0"/>
              </a:rPr>
              <a:t> 1921).</a:t>
            </a:r>
          </a:p>
        </p:txBody>
      </p:sp>
      <p:sp>
        <p:nvSpPr>
          <p:cNvPr id="11" name="Rectangle 10"/>
          <p:cNvSpPr/>
          <p:nvPr/>
        </p:nvSpPr>
        <p:spPr>
          <a:xfrm>
            <a:off x="229062" y="2819404"/>
            <a:ext cx="6531660" cy="646204"/>
          </a:xfrm>
          <a:prstGeom prst="rect">
            <a:avLst/>
          </a:prstGeom>
        </p:spPr>
        <p:txBody>
          <a:bodyPr wrap="none" lIns="91313" tIns="45657" rIns="91313" bIns="45657">
            <a:spAutoFit/>
          </a:bodyPr>
          <a:lstStyle/>
          <a:p>
            <a:pPr marL="456579" indent="-456579" algn="just" defTabSz="913156" fontAlgn="base">
              <a:spcBef>
                <a:spcPct val="0"/>
              </a:spcBef>
              <a:spcAft>
                <a:spcPct val="0"/>
              </a:spcAft>
              <a:buFontTx/>
              <a:buChar char="-"/>
              <a:defRPr/>
            </a:pPr>
            <a:r>
              <a:rPr lang="en-US" sz="3600" dirty="0" err="1">
                <a:solidFill>
                  <a:srgbClr val="000000"/>
                </a:solidFill>
                <a:latin typeface="Times New Roman" pitchFamily="18" charset="0"/>
                <a:cs typeface="Times New Roman" pitchFamily="18" charset="0"/>
              </a:rPr>
              <a:t>Phong</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trào</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cách</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mạng</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thế</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giới</a:t>
            </a:r>
            <a:r>
              <a:rPr lang="en-US" sz="3600" dirty="0">
                <a:solidFill>
                  <a:srgbClr val="000000"/>
                </a:solidFill>
                <a:latin typeface="Times New Roman" pitchFamily="18" charset="0"/>
                <a:cs typeface="Times New Roman" pitchFamily="18" charset="0"/>
              </a:rPr>
              <a:t>: </a:t>
            </a:r>
          </a:p>
        </p:txBody>
      </p:sp>
      <p:sp>
        <p:nvSpPr>
          <p:cNvPr id="12" name="Rectangle 11"/>
          <p:cNvSpPr/>
          <p:nvPr/>
        </p:nvSpPr>
        <p:spPr>
          <a:xfrm>
            <a:off x="152400" y="3505204"/>
            <a:ext cx="10439401" cy="646204"/>
          </a:xfrm>
          <a:prstGeom prst="rect">
            <a:avLst/>
          </a:prstGeom>
        </p:spPr>
        <p:txBody>
          <a:bodyPr wrap="square" lIns="91313" tIns="45657" rIns="91313" bIns="45657">
            <a:spAutoFit/>
          </a:bodyPr>
          <a:lstStyle/>
          <a:p>
            <a:pPr algn="just" defTabSz="913156" fontAlgn="base">
              <a:spcBef>
                <a:spcPct val="0"/>
              </a:spcBef>
              <a:spcAft>
                <a:spcPct val="0"/>
              </a:spcAft>
              <a:defRPr/>
            </a:pP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Tháng</a:t>
            </a:r>
            <a:r>
              <a:rPr lang="en-US" sz="3600" dirty="0">
                <a:solidFill>
                  <a:srgbClr val="000000"/>
                </a:solidFill>
                <a:latin typeface="Times New Roman" pitchFamily="18" charset="0"/>
                <a:cs typeface="Times New Roman" pitchFamily="18" charset="0"/>
              </a:rPr>
              <a:t> 3 - 1919, </a:t>
            </a:r>
            <a:r>
              <a:rPr lang="en-US" sz="3600" dirty="0" err="1">
                <a:solidFill>
                  <a:srgbClr val="000000"/>
                </a:solidFill>
                <a:latin typeface="Times New Roman" pitchFamily="18" charset="0"/>
                <a:cs typeface="Times New Roman" pitchFamily="18" charset="0"/>
              </a:rPr>
              <a:t>Quốc</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tế</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Cộng</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sản</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thành</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lập</a:t>
            </a:r>
            <a:r>
              <a:rPr lang="en-US" sz="3600" dirty="0">
                <a:solidFill>
                  <a:srgbClr val="000000"/>
                </a:solidFill>
                <a:latin typeface="Times New Roman" pitchFamily="18" charset="0"/>
                <a:cs typeface="Times New Roman" pitchFamily="18" charset="0"/>
              </a:rPr>
              <a:t>. </a:t>
            </a:r>
          </a:p>
        </p:txBody>
      </p:sp>
      <p:sp>
        <p:nvSpPr>
          <p:cNvPr id="13" name="Rectangle 12"/>
          <p:cNvSpPr/>
          <p:nvPr/>
        </p:nvSpPr>
        <p:spPr>
          <a:xfrm>
            <a:off x="0" y="5486405"/>
            <a:ext cx="10972802" cy="1200201"/>
          </a:xfrm>
          <a:prstGeom prst="rect">
            <a:avLst/>
          </a:prstGeom>
        </p:spPr>
        <p:txBody>
          <a:bodyPr wrap="square" lIns="91313" tIns="45657" rIns="91313" bIns="45657">
            <a:spAutoFit/>
          </a:bodyPr>
          <a:lstStyle/>
          <a:p>
            <a:pPr algn="just" defTabSz="913156" fontAlgn="base">
              <a:spcBef>
                <a:spcPct val="0"/>
              </a:spcBef>
              <a:spcAft>
                <a:spcPct val="0"/>
              </a:spcAft>
              <a:defRPr/>
            </a:pPr>
            <a:r>
              <a:rPr lang="en-US" sz="3600" dirty="0">
                <a:solidFill>
                  <a:srgbClr val="000000"/>
                </a:solidFill>
                <a:latin typeface="Times New Roman" pitchFamily="18" charset="0"/>
                <a:cs typeface="Times New Roman" pitchFamily="18" charset="0"/>
                <a:sym typeface="Wingdings"/>
              </a:rPr>
              <a:t></a:t>
            </a:r>
            <a:r>
              <a:rPr lang="en-US" sz="3600" dirty="0" err="1">
                <a:solidFill>
                  <a:srgbClr val="000000"/>
                </a:solidFill>
                <a:latin typeface="Times New Roman" pitchFamily="18" charset="0"/>
                <a:cs typeface="Times New Roman" pitchFamily="18" charset="0"/>
              </a:rPr>
              <a:t>tạo</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điều</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kiện</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cho</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việc</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truyền</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bá</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chủ</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nghĩa</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Mác</a:t>
            </a:r>
            <a:r>
              <a:rPr lang="en-US" sz="3600" dirty="0">
                <a:solidFill>
                  <a:srgbClr val="000000"/>
                </a:solidFill>
                <a:latin typeface="Times New Roman" pitchFamily="18" charset="0"/>
                <a:cs typeface="Times New Roman" pitchFamily="18" charset="0"/>
              </a:rPr>
              <a:t> - </a:t>
            </a:r>
            <a:r>
              <a:rPr lang="en-US" sz="3600" dirty="0" err="1">
                <a:solidFill>
                  <a:srgbClr val="000000"/>
                </a:solidFill>
                <a:latin typeface="Times New Roman" pitchFamily="18" charset="0"/>
                <a:cs typeface="Times New Roman" pitchFamily="18" charset="0"/>
              </a:rPr>
              <a:t>Lê-nin</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vào</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Việt</a:t>
            </a:r>
            <a:r>
              <a:rPr lang="en-US" sz="3600" dirty="0">
                <a:solidFill>
                  <a:srgbClr val="000000"/>
                </a:solidFill>
                <a:latin typeface="Times New Roman" pitchFamily="18" charset="0"/>
                <a:cs typeface="Times New Roman" pitchFamily="18" charset="0"/>
              </a:rPr>
              <a:t> Nam.</a:t>
            </a:r>
          </a:p>
        </p:txBody>
      </p:sp>
      <p:sp>
        <p:nvSpPr>
          <p:cNvPr id="14" name="TextBox 8"/>
          <p:cNvSpPr txBox="1">
            <a:spLocks noChangeArrowheads="1"/>
          </p:cNvSpPr>
          <p:nvPr/>
        </p:nvSpPr>
        <p:spPr bwMode="auto">
          <a:xfrm>
            <a:off x="-41564" y="6762173"/>
            <a:ext cx="112429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sz="3600" dirty="0">
                <a:latin typeface="Times New Roman" pitchFamily="18" charset="0"/>
                <a:cs typeface="Times New Roman" pitchFamily="18" charset="0"/>
                <a:sym typeface="Wingdings" pitchFamily="2" charset="2"/>
              </a:rPr>
              <a:t> </a:t>
            </a:r>
            <a:r>
              <a:rPr lang="en-US" sz="3600" dirty="0" err="1">
                <a:latin typeface="Times New Roman" pitchFamily="18" charset="0"/>
                <a:cs typeface="Times New Roman" pitchFamily="18" charset="0"/>
                <a:sym typeface="Wingdings" pitchFamily="2" charset="2"/>
              </a:rPr>
              <a:t>Tạo</a:t>
            </a:r>
            <a:r>
              <a:rPr lang="en-US" sz="3600" dirty="0">
                <a:latin typeface="Times New Roman" pitchFamily="18" charset="0"/>
                <a:cs typeface="Times New Roman" pitchFamily="18" charset="0"/>
                <a:sym typeface="Wingdings" pitchFamily="2" charset="2"/>
              </a:rPr>
              <a:t> </a:t>
            </a:r>
            <a:r>
              <a:rPr lang="en-US" sz="3600" dirty="0" err="1">
                <a:latin typeface="Times New Roman" pitchFamily="18" charset="0"/>
                <a:cs typeface="Times New Roman" pitchFamily="18" charset="0"/>
                <a:sym typeface="Wingdings" pitchFamily="2" charset="2"/>
              </a:rPr>
              <a:t>điều</a:t>
            </a:r>
            <a:r>
              <a:rPr lang="en-US" sz="3600" dirty="0">
                <a:latin typeface="Times New Roman" pitchFamily="18" charset="0"/>
                <a:cs typeface="Times New Roman" pitchFamily="18" charset="0"/>
                <a:sym typeface="Wingdings" pitchFamily="2" charset="2"/>
              </a:rPr>
              <a:t> </a:t>
            </a:r>
            <a:r>
              <a:rPr lang="en-US" sz="3600" dirty="0" err="1">
                <a:latin typeface="Times New Roman" pitchFamily="18" charset="0"/>
                <a:cs typeface="Times New Roman" pitchFamily="18" charset="0"/>
                <a:sym typeface="Wingdings" pitchFamily="2" charset="2"/>
              </a:rPr>
              <a:t>kiện</a:t>
            </a:r>
            <a:r>
              <a:rPr lang="en-US" sz="3600" dirty="0">
                <a:latin typeface="Times New Roman" pitchFamily="18" charset="0"/>
                <a:cs typeface="Times New Roman" pitchFamily="18" charset="0"/>
                <a:sym typeface="Wingdings" pitchFamily="2" charset="2"/>
              </a:rPr>
              <a:t> </a:t>
            </a:r>
            <a:r>
              <a:rPr lang="en-US" sz="3600" dirty="0" err="1">
                <a:latin typeface="Times New Roman" pitchFamily="18" charset="0"/>
                <a:cs typeface="Times New Roman" pitchFamily="18" charset="0"/>
                <a:sym typeface="Wingdings" pitchFamily="2" charset="2"/>
              </a:rPr>
              <a:t>tập</a:t>
            </a:r>
            <a:r>
              <a:rPr lang="en-US" sz="3600" dirty="0">
                <a:latin typeface="Times New Roman" pitchFamily="18" charset="0"/>
                <a:cs typeface="Times New Roman" pitchFamily="18" charset="0"/>
                <a:sym typeface="Wingdings" pitchFamily="2" charset="2"/>
              </a:rPr>
              <a:t> </a:t>
            </a:r>
            <a:r>
              <a:rPr lang="en-US" sz="3600" dirty="0" err="1">
                <a:latin typeface="Times New Roman" pitchFamily="18" charset="0"/>
                <a:cs typeface="Times New Roman" pitchFamily="18" charset="0"/>
                <a:sym typeface="Wingdings" pitchFamily="2" charset="2"/>
              </a:rPr>
              <a:t>hợp</a:t>
            </a:r>
            <a:r>
              <a:rPr lang="en-US" sz="3600" dirty="0">
                <a:latin typeface="Times New Roman" pitchFamily="18" charset="0"/>
                <a:cs typeface="Times New Roman" pitchFamily="18" charset="0"/>
                <a:sym typeface="Wingdings" pitchFamily="2" charset="2"/>
              </a:rPr>
              <a:t> </a:t>
            </a:r>
            <a:r>
              <a:rPr lang="en-US" sz="3600" dirty="0" err="1">
                <a:latin typeface="Times New Roman" pitchFamily="18" charset="0"/>
                <a:cs typeface="Times New Roman" pitchFamily="18" charset="0"/>
                <a:sym typeface="Wingdings" pitchFamily="2" charset="2"/>
              </a:rPr>
              <a:t>những</a:t>
            </a:r>
            <a:r>
              <a:rPr lang="en-US" sz="3600" dirty="0">
                <a:latin typeface="Times New Roman" pitchFamily="18" charset="0"/>
                <a:cs typeface="Times New Roman" pitchFamily="18" charset="0"/>
                <a:sym typeface="Wingdings" pitchFamily="2" charset="2"/>
              </a:rPr>
              <a:t> </a:t>
            </a:r>
            <a:r>
              <a:rPr lang="en-US" sz="3600" dirty="0" err="1">
                <a:latin typeface="Times New Roman" pitchFamily="18" charset="0"/>
                <a:cs typeface="Times New Roman" pitchFamily="18" charset="0"/>
                <a:sym typeface="Wingdings" pitchFamily="2" charset="2"/>
              </a:rPr>
              <a:t>người</a:t>
            </a:r>
            <a:r>
              <a:rPr lang="en-US" sz="3600" dirty="0">
                <a:latin typeface="Times New Roman" pitchFamily="18" charset="0"/>
                <a:cs typeface="Times New Roman" pitchFamily="18" charset="0"/>
                <a:sym typeface="Wingdings" pitchFamily="2" charset="2"/>
              </a:rPr>
              <a:t> </a:t>
            </a:r>
            <a:r>
              <a:rPr lang="en-US" sz="3600" dirty="0" err="1">
                <a:latin typeface="Times New Roman" pitchFamily="18" charset="0"/>
                <a:cs typeface="Times New Roman" pitchFamily="18" charset="0"/>
                <a:sym typeface="Wingdings" pitchFamily="2" charset="2"/>
              </a:rPr>
              <a:t>yêu</a:t>
            </a:r>
            <a:r>
              <a:rPr lang="en-US" sz="3600" dirty="0">
                <a:latin typeface="Times New Roman" pitchFamily="18" charset="0"/>
                <a:cs typeface="Times New Roman" pitchFamily="18" charset="0"/>
                <a:sym typeface="Wingdings" pitchFamily="2" charset="2"/>
              </a:rPr>
              <a:t> </a:t>
            </a:r>
            <a:r>
              <a:rPr lang="en-US" sz="3600" dirty="0" err="1">
                <a:latin typeface="Times New Roman" pitchFamily="18" charset="0"/>
                <a:cs typeface="Times New Roman" pitchFamily="18" charset="0"/>
                <a:sym typeface="Wingdings" pitchFamily="2" charset="2"/>
              </a:rPr>
              <a:t>nước</a:t>
            </a:r>
            <a:r>
              <a:rPr lang="en-US" sz="3600" dirty="0">
                <a:latin typeface="Times New Roman" pitchFamily="18" charset="0"/>
                <a:cs typeface="Times New Roman" pitchFamily="18" charset="0"/>
                <a:sym typeface="Wingdings" pitchFamily="2" charset="2"/>
              </a:rPr>
              <a:t> </a:t>
            </a:r>
            <a:r>
              <a:rPr lang="en-US" sz="3600" dirty="0" err="1">
                <a:latin typeface="Times New Roman" pitchFamily="18" charset="0"/>
                <a:cs typeface="Times New Roman" pitchFamily="18" charset="0"/>
                <a:sym typeface="Wingdings" pitchFamily="2" charset="2"/>
              </a:rPr>
              <a:t>và</a:t>
            </a:r>
            <a:r>
              <a:rPr lang="en-US" sz="3600" dirty="0">
                <a:latin typeface="Times New Roman" pitchFamily="18" charset="0"/>
                <a:cs typeface="Times New Roman" pitchFamily="18" charset="0"/>
                <a:sym typeface="Wingdings" pitchFamily="2" charset="2"/>
              </a:rPr>
              <a:t> con </a:t>
            </a:r>
            <a:r>
              <a:rPr lang="en-US" sz="3600" dirty="0" err="1">
                <a:latin typeface="Times New Roman" pitchFamily="18" charset="0"/>
                <a:cs typeface="Times New Roman" pitchFamily="18" charset="0"/>
                <a:sym typeface="Wingdings" pitchFamily="2" charset="2"/>
              </a:rPr>
              <a:t>đường</a:t>
            </a:r>
            <a:r>
              <a:rPr lang="en-US" sz="3600" dirty="0">
                <a:latin typeface="Times New Roman" pitchFamily="18" charset="0"/>
                <a:cs typeface="Times New Roman" pitchFamily="18" charset="0"/>
                <a:sym typeface="Wingdings" pitchFamily="2" charset="2"/>
              </a:rPr>
              <a:t> </a:t>
            </a:r>
            <a:r>
              <a:rPr lang="en-US" sz="3600" dirty="0" err="1">
                <a:latin typeface="Times New Roman" pitchFamily="18" charset="0"/>
                <a:cs typeface="Times New Roman" pitchFamily="18" charset="0"/>
                <a:sym typeface="Wingdings" pitchFamily="2" charset="2"/>
              </a:rPr>
              <a:t>cách</a:t>
            </a:r>
            <a:r>
              <a:rPr lang="en-US" sz="3600" dirty="0">
                <a:latin typeface="Times New Roman" pitchFamily="18" charset="0"/>
                <a:cs typeface="Times New Roman" pitchFamily="18" charset="0"/>
                <a:sym typeface="Wingdings" pitchFamily="2" charset="2"/>
              </a:rPr>
              <a:t> </a:t>
            </a:r>
            <a:r>
              <a:rPr lang="en-US" sz="3600" dirty="0" err="1">
                <a:latin typeface="Times New Roman" pitchFamily="18" charset="0"/>
                <a:cs typeface="Times New Roman" pitchFamily="18" charset="0"/>
                <a:sym typeface="Wingdings" pitchFamily="2" charset="2"/>
              </a:rPr>
              <a:t>mạng</a:t>
            </a:r>
            <a:r>
              <a:rPr lang="en-US" sz="3600" dirty="0">
                <a:latin typeface="Times New Roman" pitchFamily="18" charset="0"/>
                <a:cs typeface="Times New Roman" pitchFamily="18" charset="0"/>
                <a:sym typeface="Wingdings" pitchFamily="2" charset="2"/>
              </a:rPr>
              <a:t> </a:t>
            </a:r>
            <a:r>
              <a:rPr lang="en-US" sz="3600" dirty="0" err="1">
                <a:latin typeface="Times New Roman" pitchFamily="18" charset="0"/>
                <a:cs typeface="Times New Roman" pitchFamily="18" charset="0"/>
                <a:sym typeface="Wingdings" pitchFamily="2" charset="2"/>
              </a:rPr>
              <a:t>vô</a:t>
            </a:r>
            <a:r>
              <a:rPr lang="en-US" sz="3600" dirty="0">
                <a:latin typeface="Times New Roman" pitchFamily="18" charset="0"/>
                <a:cs typeface="Times New Roman" pitchFamily="18" charset="0"/>
                <a:sym typeface="Wingdings" pitchFamily="2" charset="2"/>
              </a:rPr>
              <a:t> </a:t>
            </a:r>
            <a:r>
              <a:rPr lang="en-US" sz="3600" dirty="0" err="1">
                <a:latin typeface="Times New Roman" pitchFamily="18" charset="0"/>
                <a:cs typeface="Times New Roman" pitchFamily="18" charset="0"/>
                <a:sym typeface="Wingdings" pitchFamily="2" charset="2"/>
              </a:rPr>
              <a:t>sản</a:t>
            </a:r>
            <a:r>
              <a:rPr lang="en-US" sz="3600" dirty="0">
                <a:latin typeface="Times New Roman" pitchFamily="18" charset="0"/>
                <a:cs typeface="Times New Roman" pitchFamily="18" charset="0"/>
                <a:sym typeface="Wingdings" pitchFamily="2" charset="2"/>
              </a:rPr>
              <a:t> ở </a:t>
            </a:r>
            <a:r>
              <a:rPr lang="en-US" sz="3600" dirty="0" err="1">
                <a:latin typeface="Times New Roman" pitchFamily="18" charset="0"/>
                <a:cs typeface="Times New Roman" pitchFamily="18" charset="0"/>
                <a:sym typeface="Wingdings" pitchFamily="2" charset="2"/>
              </a:rPr>
              <a:t>Việt</a:t>
            </a:r>
            <a:r>
              <a:rPr lang="en-US" sz="3600" dirty="0">
                <a:latin typeface="Times New Roman" pitchFamily="18" charset="0"/>
                <a:cs typeface="Times New Roman" pitchFamily="18" charset="0"/>
                <a:sym typeface="Wingdings" pitchFamily="2" charset="2"/>
              </a:rPr>
              <a:t> Nam.</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78857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heckerboard(across)">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39498481"/>
              </p:ext>
            </p:extLst>
          </p:nvPr>
        </p:nvGraphicFramePr>
        <p:xfrm>
          <a:off x="0" y="0"/>
          <a:ext cx="15544800" cy="9083040"/>
        </p:xfrm>
        <a:graphic>
          <a:graphicData uri="http://schemas.openxmlformats.org/drawingml/2006/table">
            <a:tbl>
              <a:tblPr firstRow="1" bandRow="1">
                <a:tableStyleId>{5C22544A-7EE6-4342-B048-85BDC9FD1C3A}</a:tableStyleId>
              </a:tblPr>
              <a:tblGrid>
                <a:gridCol w="122682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tblGrid>
              <a:tr h="370840">
                <a:tc>
                  <a:txBody>
                    <a:bodyPr/>
                    <a:lstStyle/>
                    <a:p>
                      <a:pPr algn="ctr"/>
                      <a:r>
                        <a:rPr lang="en-US" sz="2800" b="0" i="0" dirty="0" err="1">
                          <a:solidFill>
                            <a:schemeClr val="tx1"/>
                          </a:solidFill>
                          <a:effectLst/>
                          <a:latin typeface="Times New Roman" pitchFamily="18" charset="0"/>
                          <a:cs typeface="Times New Roman" pitchFamily="18" charset="0"/>
                        </a:rPr>
                        <a:t>Câu</a:t>
                      </a:r>
                      <a:r>
                        <a:rPr lang="en-US" sz="2800" b="0" i="0" baseline="0" dirty="0">
                          <a:solidFill>
                            <a:schemeClr val="tx1"/>
                          </a:solidFill>
                          <a:effectLst/>
                          <a:latin typeface="Times New Roman" pitchFamily="18" charset="0"/>
                          <a:cs typeface="Times New Roman" pitchFamily="18" charset="0"/>
                        </a:rPr>
                        <a:t> </a:t>
                      </a:r>
                      <a:r>
                        <a:rPr lang="en-US" sz="2800" b="0" i="0" baseline="0" dirty="0" err="1">
                          <a:solidFill>
                            <a:schemeClr val="tx1"/>
                          </a:solidFill>
                          <a:effectLst/>
                          <a:latin typeface="Times New Roman" pitchFamily="18" charset="0"/>
                          <a:cs typeface="Times New Roman" pitchFamily="18" charset="0"/>
                        </a:rPr>
                        <a:t>hỏi</a:t>
                      </a:r>
                      <a:endParaRPr lang="en-US" sz="2800" b="0" i="0" dirty="0">
                        <a:solidFill>
                          <a:schemeClr val="tx1"/>
                        </a:solidFill>
                        <a:effectLst/>
                        <a:latin typeface="Times New Roman" pitchFamily="18" charset="0"/>
                        <a:cs typeface="Times New Roman" pitchFamily="18" charset="0"/>
                      </a:endParaRPr>
                    </a:p>
                  </a:txBody>
                  <a:tcPr/>
                </a:tc>
                <a:tc>
                  <a:txBody>
                    <a:bodyPr/>
                    <a:lstStyle/>
                    <a:p>
                      <a:pPr algn="ctr"/>
                      <a:r>
                        <a:rPr lang="en-US" sz="2800" b="0" i="0" dirty="0" err="1">
                          <a:solidFill>
                            <a:schemeClr val="tx1"/>
                          </a:solidFill>
                          <a:effectLst/>
                          <a:latin typeface="Times New Roman" pitchFamily="18" charset="0"/>
                          <a:cs typeface="Times New Roman" pitchFamily="18" charset="0"/>
                        </a:rPr>
                        <a:t>Đáp</a:t>
                      </a:r>
                      <a:r>
                        <a:rPr lang="en-US" sz="2800" b="0" i="0" baseline="0" dirty="0">
                          <a:solidFill>
                            <a:schemeClr val="tx1"/>
                          </a:solidFill>
                          <a:effectLst/>
                          <a:latin typeface="Times New Roman" pitchFamily="18" charset="0"/>
                          <a:cs typeface="Times New Roman" pitchFamily="18" charset="0"/>
                        </a:rPr>
                        <a:t> </a:t>
                      </a:r>
                      <a:r>
                        <a:rPr lang="en-US" sz="2800" b="0" i="0" baseline="0" dirty="0" err="1">
                          <a:solidFill>
                            <a:schemeClr val="tx1"/>
                          </a:solidFill>
                          <a:effectLst/>
                          <a:latin typeface="Times New Roman" pitchFamily="18" charset="0"/>
                          <a:cs typeface="Times New Roman" pitchFamily="18" charset="0"/>
                        </a:rPr>
                        <a:t>án</a:t>
                      </a:r>
                      <a:endParaRPr lang="en-US" sz="2800" b="0" i="0" dirty="0">
                        <a:solidFill>
                          <a:schemeClr val="tx1"/>
                        </a:solidFill>
                        <a:effectLst/>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marL="0" marR="0" indent="0" algn="l" defTabSz="948184" rtl="0" eaLnBrk="1" fontAlgn="auto" latinLnBrk="0" hangingPunct="1">
                        <a:lnSpc>
                          <a:spcPct val="100000"/>
                        </a:lnSpc>
                        <a:spcBef>
                          <a:spcPts val="0"/>
                        </a:spcBef>
                        <a:spcAft>
                          <a:spcPts val="0"/>
                        </a:spcAft>
                        <a:buClrTx/>
                        <a:buSzTx/>
                        <a:buFontTx/>
                        <a:buNone/>
                        <a:tabLst/>
                        <a:defRPr/>
                      </a:pPr>
                      <a:r>
                        <a:rPr lang="en-US" sz="2800" b="0" i="0" dirty="0">
                          <a:solidFill>
                            <a:schemeClr val="tx1"/>
                          </a:solidFill>
                          <a:effectLst/>
                        </a:rPr>
                        <a:t>1. </a:t>
                      </a:r>
                      <a:r>
                        <a:rPr lang="en-US" sz="2800" b="0" i="0" dirty="0" err="1">
                          <a:solidFill>
                            <a:schemeClr val="tx1"/>
                          </a:solidFill>
                          <a:effectLst/>
                          <a:latin typeface="Arial" charset="0"/>
                        </a:rPr>
                        <a:t>Vì</a:t>
                      </a:r>
                      <a:r>
                        <a:rPr lang="en-US" sz="2800" b="0" i="0" dirty="0">
                          <a:solidFill>
                            <a:schemeClr val="tx1"/>
                          </a:solidFill>
                          <a:effectLst/>
                          <a:latin typeface="Arial" charset="0"/>
                        </a:rPr>
                        <a:t> </a:t>
                      </a:r>
                      <a:r>
                        <a:rPr lang="en-US" sz="2800" b="0" i="0" dirty="0" err="1">
                          <a:solidFill>
                            <a:schemeClr val="tx1"/>
                          </a:solidFill>
                          <a:effectLst/>
                          <a:latin typeface="Arial" charset="0"/>
                        </a:rPr>
                        <a:t>sao</a:t>
                      </a:r>
                      <a:r>
                        <a:rPr lang="en-US" sz="2800" b="0" i="0" dirty="0">
                          <a:solidFill>
                            <a:schemeClr val="tx1"/>
                          </a:solidFill>
                          <a:effectLst/>
                          <a:latin typeface="Arial" charset="0"/>
                        </a:rPr>
                        <a:t> </a:t>
                      </a:r>
                      <a:r>
                        <a:rPr lang="en-US" sz="2800" b="0" i="0" dirty="0" err="1">
                          <a:solidFill>
                            <a:schemeClr val="tx1"/>
                          </a:solidFill>
                          <a:effectLst/>
                          <a:latin typeface="Arial" charset="0"/>
                        </a:rPr>
                        <a:t>cách</a:t>
                      </a:r>
                      <a:r>
                        <a:rPr lang="en-US" sz="2800" b="0" i="0" dirty="0">
                          <a:solidFill>
                            <a:schemeClr val="tx1"/>
                          </a:solidFill>
                          <a:effectLst/>
                          <a:latin typeface="Arial" charset="0"/>
                        </a:rPr>
                        <a:t> </a:t>
                      </a:r>
                      <a:r>
                        <a:rPr lang="en-US" sz="2800" b="0" i="0" dirty="0" err="1">
                          <a:solidFill>
                            <a:schemeClr val="tx1"/>
                          </a:solidFill>
                          <a:effectLst/>
                          <a:latin typeface="Arial" charset="0"/>
                        </a:rPr>
                        <a:t>mang</a:t>
                      </a:r>
                      <a:r>
                        <a:rPr lang="en-US" sz="2800" b="0" i="0" dirty="0">
                          <a:solidFill>
                            <a:schemeClr val="tx1"/>
                          </a:solidFill>
                          <a:effectLst/>
                          <a:latin typeface="Arial" charset="0"/>
                        </a:rPr>
                        <a:t> </a:t>
                      </a:r>
                      <a:r>
                        <a:rPr lang="en-US" sz="2800" b="0" i="0" dirty="0" err="1">
                          <a:solidFill>
                            <a:schemeClr val="tx1"/>
                          </a:solidFill>
                          <a:effectLst/>
                          <a:latin typeface="Arial" charset="0"/>
                        </a:rPr>
                        <a:t>tháng</a:t>
                      </a:r>
                      <a:r>
                        <a:rPr lang="en-US" sz="2800" b="0" i="0" dirty="0">
                          <a:solidFill>
                            <a:schemeClr val="tx1"/>
                          </a:solidFill>
                          <a:effectLst/>
                          <a:latin typeface="Arial" charset="0"/>
                        </a:rPr>
                        <a:t> </a:t>
                      </a:r>
                      <a:r>
                        <a:rPr lang="en-US" sz="2800" b="0" i="0" dirty="0" err="1">
                          <a:solidFill>
                            <a:schemeClr val="tx1"/>
                          </a:solidFill>
                          <a:effectLst/>
                          <a:latin typeface="Arial" charset="0"/>
                        </a:rPr>
                        <a:t>mười</a:t>
                      </a:r>
                      <a:r>
                        <a:rPr lang="en-US" sz="2800" b="0" i="0" dirty="0">
                          <a:solidFill>
                            <a:schemeClr val="tx1"/>
                          </a:solidFill>
                          <a:effectLst/>
                          <a:latin typeface="Arial" charset="0"/>
                        </a:rPr>
                        <a:t> </a:t>
                      </a:r>
                      <a:r>
                        <a:rPr lang="en-US" sz="2800" b="0" i="0" dirty="0" err="1">
                          <a:solidFill>
                            <a:schemeClr val="tx1"/>
                          </a:solidFill>
                          <a:effectLst/>
                          <a:latin typeface="Arial" charset="0"/>
                        </a:rPr>
                        <a:t>Nga</a:t>
                      </a:r>
                      <a:r>
                        <a:rPr lang="en-US" sz="2800" b="0" i="0" dirty="0">
                          <a:solidFill>
                            <a:schemeClr val="tx1"/>
                          </a:solidFill>
                          <a:effectLst/>
                          <a:latin typeface="Arial" charset="0"/>
                        </a:rPr>
                        <a:t> </a:t>
                      </a:r>
                      <a:r>
                        <a:rPr lang="en-US" sz="2800" b="0" i="0" dirty="0" err="1">
                          <a:solidFill>
                            <a:schemeClr val="tx1"/>
                          </a:solidFill>
                          <a:effectLst/>
                          <a:latin typeface="Arial" charset="0"/>
                        </a:rPr>
                        <a:t>lại</a:t>
                      </a:r>
                      <a:r>
                        <a:rPr lang="en-US" sz="2800" b="0" i="0" dirty="0">
                          <a:solidFill>
                            <a:schemeClr val="tx1"/>
                          </a:solidFill>
                          <a:effectLst/>
                          <a:latin typeface="Arial" charset="0"/>
                        </a:rPr>
                        <a:t> </a:t>
                      </a:r>
                      <a:r>
                        <a:rPr lang="en-US" sz="2800" b="0" i="0" dirty="0" err="1">
                          <a:solidFill>
                            <a:schemeClr val="tx1"/>
                          </a:solidFill>
                          <a:effectLst/>
                          <a:latin typeface="Arial" charset="0"/>
                        </a:rPr>
                        <a:t>có</a:t>
                      </a:r>
                      <a:r>
                        <a:rPr lang="en-US" sz="2800" b="0" i="0" dirty="0">
                          <a:solidFill>
                            <a:schemeClr val="tx1"/>
                          </a:solidFill>
                          <a:effectLst/>
                          <a:latin typeface="Arial" charset="0"/>
                        </a:rPr>
                        <a:t> </a:t>
                      </a:r>
                      <a:r>
                        <a:rPr lang="en-US" sz="2800" b="0" i="0" dirty="0" err="1">
                          <a:solidFill>
                            <a:schemeClr val="tx1"/>
                          </a:solidFill>
                          <a:effectLst/>
                          <a:latin typeface="Arial" charset="0"/>
                        </a:rPr>
                        <a:t>tác</a:t>
                      </a:r>
                      <a:r>
                        <a:rPr lang="en-US" sz="2800" b="0" i="0" dirty="0">
                          <a:solidFill>
                            <a:schemeClr val="tx1"/>
                          </a:solidFill>
                          <a:effectLst/>
                          <a:latin typeface="Arial" charset="0"/>
                        </a:rPr>
                        <a:t> </a:t>
                      </a:r>
                      <a:r>
                        <a:rPr lang="en-US" sz="2800" b="0" i="0" dirty="0" err="1">
                          <a:solidFill>
                            <a:schemeClr val="tx1"/>
                          </a:solidFill>
                          <a:effectLst/>
                          <a:latin typeface="Arial" charset="0"/>
                        </a:rPr>
                        <a:t>động</a:t>
                      </a:r>
                      <a:r>
                        <a:rPr lang="en-US" sz="2800" b="0" i="0" dirty="0">
                          <a:solidFill>
                            <a:schemeClr val="tx1"/>
                          </a:solidFill>
                          <a:effectLst/>
                          <a:latin typeface="Arial" charset="0"/>
                        </a:rPr>
                        <a:t> </a:t>
                      </a:r>
                      <a:r>
                        <a:rPr lang="en-US" sz="2800" b="0" i="0" dirty="0" err="1">
                          <a:solidFill>
                            <a:schemeClr val="tx1"/>
                          </a:solidFill>
                          <a:effectLst/>
                          <a:latin typeface="Arial" charset="0"/>
                        </a:rPr>
                        <a:t>mạnh</a:t>
                      </a:r>
                      <a:r>
                        <a:rPr lang="en-US" sz="2800" b="0" i="0" dirty="0">
                          <a:solidFill>
                            <a:schemeClr val="tx1"/>
                          </a:solidFill>
                          <a:effectLst/>
                          <a:latin typeface="Arial" charset="0"/>
                        </a:rPr>
                        <a:t> </a:t>
                      </a:r>
                      <a:r>
                        <a:rPr lang="en-US" sz="2800" b="0" i="0" dirty="0" err="1">
                          <a:solidFill>
                            <a:schemeClr val="tx1"/>
                          </a:solidFill>
                          <a:effectLst/>
                          <a:latin typeface="Arial" charset="0"/>
                        </a:rPr>
                        <a:t>mẽ</a:t>
                      </a:r>
                      <a:r>
                        <a:rPr lang="en-US" sz="2800" b="0" i="0" dirty="0">
                          <a:solidFill>
                            <a:schemeClr val="tx1"/>
                          </a:solidFill>
                          <a:effectLst/>
                          <a:latin typeface="Arial" charset="0"/>
                        </a:rPr>
                        <a:t> </a:t>
                      </a:r>
                      <a:r>
                        <a:rPr lang="en-US" sz="2800" b="0" i="0" dirty="0" err="1">
                          <a:solidFill>
                            <a:schemeClr val="tx1"/>
                          </a:solidFill>
                          <a:effectLst/>
                          <a:latin typeface="Arial" charset="0"/>
                        </a:rPr>
                        <a:t>đến</a:t>
                      </a:r>
                      <a:r>
                        <a:rPr lang="en-US" sz="2800" b="0" i="0" dirty="0">
                          <a:solidFill>
                            <a:schemeClr val="tx1"/>
                          </a:solidFill>
                          <a:effectLst/>
                          <a:latin typeface="Arial" charset="0"/>
                        </a:rPr>
                        <a:t> </a:t>
                      </a:r>
                      <a:r>
                        <a:rPr lang="en-US" sz="2800" b="0" i="0" dirty="0" err="1">
                          <a:solidFill>
                            <a:schemeClr val="tx1"/>
                          </a:solidFill>
                          <a:effectLst/>
                          <a:latin typeface="Arial" charset="0"/>
                        </a:rPr>
                        <a:t>tình</a:t>
                      </a:r>
                      <a:r>
                        <a:rPr lang="en-US" sz="2800" b="0" i="0" dirty="0">
                          <a:solidFill>
                            <a:schemeClr val="tx1"/>
                          </a:solidFill>
                          <a:effectLst/>
                          <a:latin typeface="Arial" charset="0"/>
                        </a:rPr>
                        <a:t> </a:t>
                      </a:r>
                      <a:r>
                        <a:rPr lang="en-US" sz="2800" b="0" i="0" dirty="0" err="1">
                          <a:solidFill>
                            <a:schemeClr val="tx1"/>
                          </a:solidFill>
                          <a:effectLst/>
                          <a:latin typeface="Arial" charset="0"/>
                        </a:rPr>
                        <a:t>hình</a:t>
                      </a:r>
                      <a:r>
                        <a:rPr lang="en-US" sz="2800" b="0" i="0" dirty="0">
                          <a:solidFill>
                            <a:schemeClr val="tx1"/>
                          </a:solidFill>
                          <a:effectLst/>
                          <a:latin typeface="Arial" charset="0"/>
                        </a:rPr>
                        <a:t> </a:t>
                      </a:r>
                      <a:r>
                        <a:rPr lang="en-US" sz="2800" b="0" i="0" dirty="0" err="1">
                          <a:solidFill>
                            <a:schemeClr val="tx1"/>
                          </a:solidFill>
                          <a:effectLst/>
                          <a:latin typeface="Arial" charset="0"/>
                        </a:rPr>
                        <a:t>thế</a:t>
                      </a:r>
                      <a:r>
                        <a:rPr lang="en-US" sz="2800" b="0" i="0" dirty="0">
                          <a:solidFill>
                            <a:schemeClr val="tx1"/>
                          </a:solidFill>
                          <a:effectLst/>
                          <a:latin typeface="Arial" charset="0"/>
                        </a:rPr>
                        <a:t> </a:t>
                      </a:r>
                      <a:r>
                        <a:rPr lang="en-US" sz="2800" b="0" i="0" dirty="0" err="1">
                          <a:solidFill>
                            <a:schemeClr val="tx1"/>
                          </a:solidFill>
                          <a:effectLst/>
                          <a:latin typeface="Arial" charset="0"/>
                        </a:rPr>
                        <a:t>giới</a:t>
                      </a:r>
                      <a:r>
                        <a:rPr lang="en-US" sz="2800" b="0" i="0" dirty="0">
                          <a:solidFill>
                            <a:schemeClr val="tx1"/>
                          </a:solidFill>
                          <a:effectLst/>
                          <a:latin typeface="Arial" charset="0"/>
                        </a:rPr>
                        <a:t>?</a:t>
                      </a:r>
                      <a:endParaRPr lang="en-US" sz="2800" b="0" i="0" dirty="0">
                        <a:solidFill>
                          <a:schemeClr val="tx1"/>
                        </a:solidFill>
                        <a:effectLst/>
                        <a:latin typeface=".VnTime" pitchFamily="34" charset="0"/>
                      </a:endParaRPr>
                    </a:p>
                    <a:p>
                      <a:pPr marL="0" marR="0" indent="0" algn="l" defTabSz="948184" rtl="0" eaLnBrk="1" fontAlgn="auto" latinLnBrk="0" hangingPunct="1">
                        <a:lnSpc>
                          <a:spcPct val="100000"/>
                        </a:lnSpc>
                        <a:spcBef>
                          <a:spcPts val="0"/>
                        </a:spcBef>
                        <a:spcAft>
                          <a:spcPts val="0"/>
                        </a:spcAft>
                        <a:buClrTx/>
                        <a:buSzTx/>
                        <a:buFontTx/>
                        <a:buNone/>
                        <a:tabLst/>
                        <a:defRPr/>
                      </a:pPr>
                      <a:r>
                        <a:rPr lang="en-US" sz="2800" b="0" i="0" dirty="0" err="1">
                          <a:solidFill>
                            <a:schemeClr val="tx1"/>
                          </a:solidFill>
                          <a:effectLst/>
                          <a:latin typeface=".VnTime" pitchFamily="34" charset="0"/>
                        </a:rPr>
                        <a:t>Sù</a:t>
                      </a:r>
                      <a:r>
                        <a:rPr lang="en-US" sz="2800" b="0" i="0" dirty="0">
                          <a:solidFill>
                            <a:schemeClr val="tx1"/>
                          </a:solidFill>
                          <a:effectLst/>
                          <a:latin typeface=".VnTime" pitchFamily="34" charset="0"/>
                        </a:rPr>
                        <a:t> th¾ng </a:t>
                      </a:r>
                      <a:r>
                        <a:rPr lang="en-US" sz="2800" b="0" i="0" dirty="0" err="1">
                          <a:solidFill>
                            <a:schemeClr val="tx1"/>
                          </a:solidFill>
                          <a:effectLst/>
                          <a:latin typeface=".VnTime" pitchFamily="34" charset="0"/>
                        </a:rPr>
                        <a:t>lîi</a:t>
                      </a:r>
                      <a:r>
                        <a:rPr lang="en-US" sz="2800" b="0" i="0" dirty="0">
                          <a:solidFill>
                            <a:schemeClr val="tx1"/>
                          </a:solidFill>
                          <a:effectLst/>
                          <a:latin typeface=".VnTime" pitchFamily="34" charset="0"/>
                        </a:rPr>
                        <a:t> </a:t>
                      </a:r>
                      <a:r>
                        <a:rPr lang="en-US" sz="2800" b="0" i="0" dirty="0" err="1">
                          <a:solidFill>
                            <a:schemeClr val="tx1"/>
                          </a:solidFill>
                          <a:effectLst/>
                          <a:latin typeface=".VnTime" pitchFamily="34" charset="0"/>
                        </a:rPr>
                        <a:t>cña</a:t>
                      </a:r>
                      <a:r>
                        <a:rPr lang="en-US" sz="2800" b="0" i="0" dirty="0">
                          <a:solidFill>
                            <a:schemeClr val="tx1"/>
                          </a:solidFill>
                          <a:effectLst/>
                          <a:latin typeface=".VnTime" pitchFamily="34" charset="0"/>
                        </a:rPr>
                        <a:t> </a:t>
                      </a:r>
                      <a:r>
                        <a:rPr lang="en-US" sz="2800" b="0" i="0" dirty="0" err="1">
                          <a:solidFill>
                            <a:schemeClr val="tx1"/>
                          </a:solidFill>
                          <a:effectLst/>
                          <a:latin typeface=".VnTime" pitchFamily="34" charset="0"/>
                        </a:rPr>
                        <a:t>c¸ch</a:t>
                      </a:r>
                      <a:r>
                        <a:rPr lang="en-US" sz="2800" b="0" i="0" dirty="0">
                          <a:solidFill>
                            <a:schemeClr val="tx1"/>
                          </a:solidFill>
                          <a:effectLst/>
                          <a:latin typeface=".VnTime" pitchFamily="34" charset="0"/>
                        </a:rPr>
                        <a:t> m¹ng </a:t>
                      </a:r>
                      <a:r>
                        <a:rPr lang="en-US" sz="2800" b="0" i="0" dirty="0" err="1">
                          <a:solidFill>
                            <a:schemeClr val="tx1"/>
                          </a:solidFill>
                          <a:effectLst/>
                          <a:latin typeface=".VnTime" pitchFamily="34" charset="0"/>
                        </a:rPr>
                        <a:t>th¸ng</a:t>
                      </a:r>
                      <a:r>
                        <a:rPr lang="en-US" sz="2800" b="0" i="0" dirty="0">
                          <a:solidFill>
                            <a:schemeClr val="tx1"/>
                          </a:solidFill>
                          <a:effectLst/>
                          <a:latin typeface=".VnTime" pitchFamily="34" charset="0"/>
                        </a:rPr>
                        <a:t> </a:t>
                      </a:r>
                      <a:r>
                        <a:rPr lang="en-US" sz="2800" b="0" i="0" dirty="0" err="1">
                          <a:solidFill>
                            <a:schemeClr val="tx1"/>
                          </a:solidFill>
                          <a:effectLst/>
                          <a:latin typeface=".VnTime" pitchFamily="34" charset="0"/>
                        </a:rPr>
                        <a:t>m­ưêi</a:t>
                      </a:r>
                      <a:r>
                        <a:rPr lang="en-US" sz="2800" b="0" i="0" dirty="0">
                          <a:solidFill>
                            <a:schemeClr val="tx1"/>
                          </a:solidFill>
                          <a:effectLst/>
                          <a:latin typeface=".VnTime" pitchFamily="34" charset="0"/>
                        </a:rPr>
                        <a:t> </a:t>
                      </a:r>
                      <a:r>
                        <a:rPr lang="en-US" sz="2800" b="0" i="0" dirty="0" err="1">
                          <a:solidFill>
                            <a:schemeClr val="tx1"/>
                          </a:solidFill>
                          <a:effectLst/>
                          <a:latin typeface=".VnTime" pitchFamily="34" charset="0"/>
                        </a:rPr>
                        <a:t>Nga</a:t>
                      </a:r>
                      <a:r>
                        <a:rPr lang="en-US" sz="2800" b="0" i="0" dirty="0">
                          <a:solidFill>
                            <a:schemeClr val="tx1"/>
                          </a:solidFill>
                          <a:effectLst/>
                          <a:latin typeface=".VnTime" pitchFamily="34" charset="0"/>
                        </a:rPr>
                        <a:t> 1917 </a:t>
                      </a:r>
                      <a:r>
                        <a:rPr lang="en-US" sz="2800" b="0" i="0" dirty="0" err="1">
                          <a:solidFill>
                            <a:schemeClr val="tx1"/>
                          </a:solidFill>
                          <a:effectLst/>
                          <a:latin typeface=".VnTime" pitchFamily="34" charset="0"/>
                        </a:rPr>
                        <a:t>cã</a:t>
                      </a:r>
                      <a:r>
                        <a:rPr lang="en-US" sz="2800" b="0" i="0" dirty="0">
                          <a:solidFill>
                            <a:schemeClr val="tx1"/>
                          </a:solidFill>
                          <a:effectLst/>
                          <a:latin typeface=".VnTime" pitchFamily="34" charset="0"/>
                        </a:rPr>
                        <a:t> ¶</a:t>
                      </a:r>
                      <a:r>
                        <a:rPr lang="en-US" sz="2800" b="0" i="0" dirty="0" err="1">
                          <a:solidFill>
                            <a:schemeClr val="tx1"/>
                          </a:solidFill>
                          <a:effectLst/>
                          <a:latin typeface=".VnTime" pitchFamily="34" charset="0"/>
                        </a:rPr>
                        <a:t>nh</a:t>
                      </a:r>
                      <a:r>
                        <a:rPr lang="en-US" sz="2800" b="0" i="0" dirty="0">
                          <a:solidFill>
                            <a:schemeClr val="tx1"/>
                          </a:solidFill>
                          <a:effectLst/>
                          <a:latin typeface=".VnTime" pitchFamily="34" charset="0"/>
                        </a:rPr>
                        <a:t> </a:t>
                      </a:r>
                      <a:r>
                        <a:rPr lang="en-US" sz="2800" b="0" i="0" dirty="0" err="1">
                          <a:solidFill>
                            <a:schemeClr val="tx1"/>
                          </a:solidFill>
                          <a:effectLst/>
                          <a:latin typeface=".VnTime" pitchFamily="34" charset="0"/>
                        </a:rPr>
                        <a:t>h­ưëng</a:t>
                      </a:r>
                      <a:r>
                        <a:rPr lang="en-US" sz="2800" b="0" i="0" dirty="0">
                          <a:solidFill>
                            <a:schemeClr val="tx1"/>
                          </a:solidFill>
                          <a:effectLst/>
                          <a:latin typeface=".VnTime" pitchFamily="34" charset="0"/>
                        </a:rPr>
                        <a:t> </a:t>
                      </a:r>
                      <a:r>
                        <a:rPr lang="en-US" sz="2800" b="0" i="0" dirty="0" err="1">
                          <a:solidFill>
                            <a:schemeClr val="tx1"/>
                          </a:solidFill>
                          <a:effectLst/>
                          <a:latin typeface=".VnTime" pitchFamily="34" charset="0"/>
                        </a:rPr>
                        <a:t>như</a:t>
                      </a:r>
                      <a:r>
                        <a:rPr lang="en-US" sz="2800" b="0" i="0" dirty="0">
                          <a:solidFill>
                            <a:schemeClr val="tx1"/>
                          </a:solidFill>
                          <a:effectLst/>
                          <a:latin typeface=".VnTime" pitchFamily="34" charset="0"/>
                        </a:rPr>
                        <a:t>­ </a:t>
                      </a:r>
                      <a:r>
                        <a:rPr lang="en-US" sz="2800" b="0" i="0" dirty="0" err="1">
                          <a:solidFill>
                            <a:schemeClr val="tx1"/>
                          </a:solidFill>
                          <a:effectLst/>
                          <a:latin typeface=".VnTime" pitchFamily="34" charset="0"/>
                        </a:rPr>
                        <a:t>thÕ</a:t>
                      </a:r>
                      <a:r>
                        <a:rPr lang="en-US" sz="2800" b="0" i="0" dirty="0">
                          <a:solidFill>
                            <a:schemeClr val="tx1"/>
                          </a:solidFill>
                          <a:effectLst/>
                          <a:latin typeface=".VnTime" pitchFamily="34" charset="0"/>
                        </a:rPr>
                        <a:t> </a:t>
                      </a:r>
                      <a:r>
                        <a:rPr lang="en-US" sz="2800" b="0" i="0" dirty="0" err="1">
                          <a:solidFill>
                            <a:schemeClr val="tx1"/>
                          </a:solidFill>
                          <a:effectLst/>
                          <a:latin typeface=".VnTime" pitchFamily="34" charset="0"/>
                        </a:rPr>
                        <a:t>nµo</a:t>
                      </a:r>
                      <a:r>
                        <a:rPr lang="en-US" sz="2800" b="0" i="0" dirty="0">
                          <a:solidFill>
                            <a:schemeClr val="tx1"/>
                          </a:solidFill>
                          <a:effectLst/>
                          <a:latin typeface=".VnTime" pitchFamily="34" charset="0"/>
                        </a:rPr>
                        <a:t> ®</a:t>
                      </a:r>
                      <a:r>
                        <a:rPr lang="en-US" sz="2800" b="0" i="0" dirty="0" err="1">
                          <a:solidFill>
                            <a:schemeClr val="tx1"/>
                          </a:solidFill>
                          <a:effectLst/>
                          <a:latin typeface=".VnTime" pitchFamily="34" charset="0"/>
                        </a:rPr>
                        <a:t>èi</a:t>
                      </a:r>
                      <a:r>
                        <a:rPr lang="en-US" sz="2800" b="0" i="0" dirty="0">
                          <a:solidFill>
                            <a:schemeClr val="tx1"/>
                          </a:solidFill>
                          <a:effectLst/>
                          <a:latin typeface=".VnTime" pitchFamily="34" charset="0"/>
                        </a:rPr>
                        <a:t> </a:t>
                      </a:r>
                      <a:r>
                        <a:rPr lang="en-US" sz="2800" b="0" i="0" dirty="0" err="1">
                          <a:solidFill>
                            <a:schemeClr val="tx1"/>
                          </a:solidFill>
                          <a:effectLst/>
                          <a:latin typeface=".VnTime" pitchFamily="34" charset="0"/>
                        </a:rPr>
                        <a:t>víi</a:t>
                      </a:r>
                      <a:r>
                        <a:rPr lang="en-US" sz="2800" b="0" i="0" dirty="0">
                          <a:solidFill>
                            <a:schemeClr val="tx1"/>
                          </a:solidFill>
                          <a:effectLst/>
                          <a:latin typeface=".VnTime" pitchFamily="34" charset="0"/>
                        </a:rPr>
                        <a:t> </a:t>
                      </a:r>
                      <a:r>
                        <a:rPr lang="en-US" sz="2800" b="0" i="0" dirty="0" err="1">
                          <a:solidFill>
                            <a:schemeClr val="tx1"/>
                          </a:solidFill>
                          <a:effectLst/>
                          <a:latin typeface=".VnTime" pitchFamily="34" charset="0"/>
                        </a:rPr>
                        <a:t>c¸ch</a:t>
                      </a:r>
                      <a:r>
                        <a:rPr lang="en-US" sz="2800" b="0" i="0" dirty="0">
                          <a:solidFill>
                            <a:schemeClr val="tx1"/>
                          </a:solidFill>
                          <a:effectLst/>
                          <a:latin typeface=".VnTime" pitchFamily="34" charset="0"/>
                        </a:rPr>
                        <a:t> m¹ng </a:t>
                      </a:r>
                      <a:r>
                        <a:rPr lang="en-US" sz="2800" b="0" i="0" dirty="0" err="1">
                          <a:solidFill>
                            <a:schemeClr val="tx1"/>
                          </a:solidFill>
                          <a:effectLst/>
                          <a:latin typeface=".VnTime" pitchFamily="34" charset="0"/>
                        </a:rPr>
                        <a:t>ViÖt</a:t>
                      </a:r>
                      <a:r>
                        <a:rPr lang="en-US" sz="2800" b="0" i="0" dirty="0">
                          <a:solidFill>
                            <a:schemeClr val="tx1"/>
                          </a:solidFill>
                          <a:effectLst/>
                          <a:latin typeface=".VnTime" pitchFamily="34" charset="0"/>
                        </a:rPr>
                        <a:t> Nam ? </a:t>
                      </a:r>
                    </a:p>
                    <a:p>
                      <a:pPr marL="0" marR="0" indent="0" algn="l" defTabSz="948184" rtl="0" eaLnBrk="1" fontAlgn="auto" latinLnBrk="0" hangingPunct="1">
                        <a:lnSpc>
                          <a:spcPct val="100000"/>
                        </a:lnSpc>
                        <a:spcBef>
                          <a:spcPts val="0"/>
                        </a:spcBef>
                        <a:spcAft>
                          <a:spcPts val="0"/>
                        </a:spcAft>
                        <a:buClrTx/>
                        <a:buSzTx/>
                        <a:buFontTx/>
                        <a:buNone/>
                        <a:tabLst/>
                        <a:defRPr/>
                      </a:pPr>
                      <a:r>
                        <a:rPr lang="en-US" sz="2800" b="0" i="0" dirty="0" err="1">
                          <a:solidFill>
                            <a:schemeClr val="tx1"/>
                          </a:solidFill>
                          <a:effectLst/>
                          <a:latin typeface="Times New Roman" pitchFamily="18" charset="0"/>
                          <a:cs typeface="Times New Roman" pitchFamily="18" charset="0"/>
                        </a:rPr>
                        <a:t>Tình</a:t>
                      </a:r>
                      <a:r>
                        <a:rPr lang="en-US" sz="2800" b="0" i="0" dirty="0">
                          <a:solidFill>
                            <a:schemeClr val="tx1"/>
                          </a:solidFill>
                          <a:effectLst/>
                          <a:latin typeface="Times New Roman" pitchFamily="18" charset="0"/>
                          <a:cs typeface="Times New Roman" pitchFamily="18" charset="0"/>
                        </a:rPr>
                        <a:t> </a:t>
                      </a:r>
                      <a:r>
                        <a:rPr lang="en-US" sz="2800" b="0" i="0" dirty="0" err="1">
                          <a:solidFill>
                            <a:schemeClr val="tx1"/>
                          </a:solidFill>
                          <a:effectLst/>
                          <a:latin typeface="Times New Roman" pitchFamily="18" charset="0"/>
                          <a:cs typeface="Times New Roman" pitchFamily="18" charset="0"/>
                        </a:rPr>
                        <a:t>hình</a:t>
                      </a:r>
                      <a:r>
                        <a:rPr lang="en-US" sz="2800" b="0" i="0" dirty="0">
                          <a:solidFill>
                            <a:schemeClr val="tx1"/>
                          </a:solidFill>
                          <a:effectLst/>
                          <a:latin typeface="Times New Roman" pitchFamily="18" charset="0"/>
                          <a:cs typeface="Times New Roman" pitchFamily="18" charset="0"/>
                        </a:rPr>
                        <a:t> </a:t>
                      </a:r>
                      <a:r>
                        <a:rPr lang="en-US" sz="2800" b="0" i="0" dirty="0" err="1">
                          <a:solidFill>
                            <a:schemeClr val="tx1"/>
                          </a:solidFill>
                          <a:effectLst/>
                          <a:latin typeface="Times New Roman" pitchFamily="18" charset="0"/>
                          <a:cs typeface="Times New Roman" pitchFamily="18" charset="0"/>
                        </a:rPr>
                        <a:t>thế</a:t>
                      </a:r>
                      <a:r>
                        <a:rPr lang="en-US" sz="2800" b="0" i="0" dirty="0">
                          <a:solidFill>
                            <a:schemeClr val="tx1"/>
                          </a:solidFill>
                          <a:effectLst/>
                          <a:latin typeface="Times New Roman" pitchFamily="18" charset="0"/>
                          <a:cs typeface="Times New Roman" pitchFamily="18" charset="0"/>
                        </a:rPr>
                        <a:t> </a:t>
                      </a:r>
                      <a:r>
                        <a:rPr lang="en-US" sz="2800" b="0" i="0" dirty="0" err="1">
                          <a:solidFill>
                            <a:schemeClr val="tx1"/>
                          </a:solidFill>
                          <a:effectLst/>
                          <a:latin typeface="Times New Roman" pitchFamily="18" charset="0"/>
                          <a:cs typeface="Times New Roman" pitchFamily="18" charset="0"/>
                        </a:rPr>
                        <a:t>giới</a:t>
                      </a:r>
                      <a:r>
                        <a:rPr lang="en-US" sz="2800" b="0" i="0" dirty="0">
                          <a:solidFill>
                            <a:schemeClr val="tx1"/>
                          </a:solidFill>
                          <a:effectLst/>
                          <a:latin typeface="Times New Roman" pitchFamily="18" charset="0"/>
                          <a:cs typeface="Times New Roman" pitchFamily="18" charset="0"/>
                        </a:rPr>
                        <a:t> </a:t>
                      </a:r>
                      <a:r>
                        <a:rPr lang="en-US" sz="2800" b="0" i="0" dirty="0" err="1">
                          <a:solidFill>
                            <a:schemeClr val="tx1"/>
                          </a:solidFill>
                          <a:effectLst/>
                          <a:latin typeface="Times New Roman" pitchFamily="18" charset="0"/>
                          <a:cs typeface="Times New Roman" pitchFamily="18" charset="0"/>
                        </a:rPr>
                        <a:t>sau</a:t>
                      </a:r>
                      <a:r>
                        <a:rPr lang="en-US" sz="2800" b="0" i="0" dirty="0">
                          <a:solidFill>
                            <a:schemeClr val="tx1"/>
                          </a:solidFill>
                          <a:effectLst/>
                          <a:latin typeface="Times New Roman" pitchFamily="18" charset="0"/>
                          <a:cs typeface="Times New Roman" pitchFamily="18" charset="0"/>
                        </a:rPr>
                        <a:t> </a:t>
                      </a:r>
                      <a:r>
                        <a:rPr lang="en-US" sz="2800" b="0" i="0" dirty="0" err="1">
                          <a:solidFill>
                            <a:schemeClr val="tx1"/>
                          </a:solidFill>
                          <a:effectLst/>
                          <a:latin typeface="Times New Roman" pitchFamily="18" charset="0"/>
                          <a:cs typeface="Times New Roman" pitchFamily="18" charset="0"/>
                        </a:rPr>
                        <a:t>Chiến</a:t>
                      </a:r>
                      <a:r>
                        <a:rPr lang="en-US" sz="2800" b="0" i="0" dirty="0">
                          <a:solidFill>
                            <a:schemeClr val="tx1"/>
                          </a:solidFill>
                          <a:effectLst/>
                          <a:latin typeface="Times New Roman" pitchFamily="18" charset="0"/>
                          <a:cs typeface="Times New Roman" pitchFamily="18" charset="0"/>
                        </a:rPr>
                        <a:t> </a:t>
                      </a:r>
                      <a:r>
                        <a:rPr lang="en-US" sz="2800" b="0" i="0" dirty="0" err="1">
                          <a:solidFill>
                            <a:schemeClr val="tx1"/>
                          </a:solidFill>
                          <a:effectLst/>
                          <a:latin typeface="Times New Roman" pitchFamily="18" charset="0"/>
                          <a:cs typeface="Times New Roman" pitchFamily="18" charset="0"/>
                        </a:rPr>
                        <a:t>tranh</a:t>
                      </a:r>
                      <a:r>
                        <a:rPr lang="en-US" sz="2800" b="0" i="0" dirty="0">
                          <a:solidFill>
                            <a:schemeClr val="tx1"/>
                          </a:solidFill>
                          <a:effectLst/>
                          <a:latin typeface="Times New Roman" pitchFamily="18" charset="0"/>
                          <a:cs typeface="Times New Roman" pitchFamily="18" charset="0"/>
                        </a:rPr>
                        <a:t> </a:t>
                      </a:r>
                      <a:r>
                        <a:rPr lang="en-US" sz="2800" b="0" i="0" dirty="0" err="1">
                          <a:solidFill>
                            <a:schemeClr val="tx1"/>
                          </a:solidFill>
                          <a:effectLst/>
                          <a:latin typeface="Times New Roman" pitchFamily="18" charset="0"/>
                          <a:cs typeface="Times New Roman" pitchFamily="18" charset="0"/>
                        </a:rPr>
                        <a:t>thế</a:t>
                      </a:r>
                      <a:r>
                        <a:rPr lang="en-US" sz="2800" b="0" i="0" dirty="0">
                          <a:solidFill>
                            <a:schemeClr val="tx1"/>
                          </a:solidFill>
                          <a:effectLst/>
                          <a:latin typeface="Times New Roman" pitchFamily="18" charset="0"/>
                          <a:cs typeface="Times New Roman" pitchFamily="18" charset="0"/>
                        </a:rPr>
                        <a:t> </a:t>
                      </a:r>
                      <a:r>
                        <a:rPr lang="en-US" sz="2800" b="0" i="0" dirty="0" err="1">
                          <a:solidFill>
                            <a:schemeClr val="tx1"/>
                          </a:solidFill>
                          <a:effectLst/>
                          <a:latin typeface="Times New Roman" pitchFamily="18" charset="0"/>
                          <a:cs typeface="Times New Roman" pitchFamily="18" charset="0"/>
                        </a:rPr>
                        <a:t>giới</a:t>
                      </a:r>
                      <a:r>
                        <a:rPr lang="en-US" sz="2800" b="0" i="0" dirty="0">
                          <a:solidFill>
                            <a:schemeClr val="tx1"/>
                          </a:solidFill>
                          <a:effectLst/>
                          <a:latin typeface="Times New Roman" pitchFamily="18" charset="0"/>
                          <a:cs typeface="Times New Roman" pitchFamily="18" charset="0"/>
                        </a:rPr>
                        <a:t> </a:t>
                      </a:r>
                      <a:r>
                        <a:rPr lang="en-US" sz="2800" b="0" i="0" dirty="0" err="1">
                          <a:solidFill>
                            <a:schemeClr val="tx1"/>
                          </a:solidFill>
                          <a:effectLst/>
                          <a:latin typeface="Times New Roman" pitchFamily="18" charset="0"/>
                          <a:cs typeface="Times New Roman" pitchFamily="18" charset="0"/>
                        </a:rPr>
                        <a:t>thứ</a:t>
                      </a:r>
                      <a:r>
                        <a:rPr lang="en-US" sz="2800" b="0" i="0" dirty="0">
                          <a:solidFill>
                            <a:schemeClr val="tx1"/>
                          </a:solidFill>
                          <a:effectLst/>
                          <a:latin typeface="Times New Roman" pitchFamily="18" charset="0"/>
                          <a:cs typeface="Times New Roman" pitchFamily="18" charset="0"/>
                        </a:rPr>
                        <a:t> </a:t>
                      </a:r>
                      <a:r>
                        <a:rPr lang="en-US" sz="2800" b="0" i="0" dirty="0" err="1">
                          <a:solidFill>
                            <a:schemeClr val="tx1"/>
                          </a:solidFill>
                          <a:effectLst/>
                          <a:latin typeface="Times New Roman" pitchFamily="18" charset="0"/>
                          <a:cs typeface="Times New Roman" pitchFamily="18" charset="0"/>
                        </a:rPr>
                        <a:t>nhất</a:t>
                      </a:r>
                      <a:r>
                        <a:rPr lang="en-US" sz="2800" b="0" i="0" dirty="0">
                          <a:solidFill>
                            <a:schemeClr val="tx1"/>
                          </a:solidFill>
                          <a:effectLst/>
                          <a:latin typeface="Times New Roman" pitchFamily="18" charset="0"/>
                          <a:cs typeface="Times New Roman" pitchFamily="18" charset="0"/>
                        </a:rPr>
                        <a:t> </a:t>
                      </a:r>
                      <a:r>
                        <a:rPr lang="en-US" sz="2800" b="0" i="0" dirty="0" err="1">
                          <a:solidFill>
                            <a:schemeClr val="tx1"/>
                          </a:solidFill>
                          <a:effectLst/>
                          <a:latin typeface="Times New Roman" pitchFamily="18" charset="0"/>
                          <a:cs typeface="Times New Roman" pitchFamily="18" charset="0"/>
                        </a:rPr>
                        <a:t>đã</a:t>
                      </a:r>
                      <a:r>
                        <a:rPr lang="en-US" sz="2800" b="0" i="0" dirty="0">
                          <a:solidFill>
                            <a:schemeClr val="tx1"/>
                          </a:solidFill>
                          <a:effectLst/>
                          <a:latin typeface="Times New Roman" pitchFamily="18" charset="0"/>
                          <a:cs typeface="Times New Roman" pitchFamily="18" charset="0"/>
                        </a:rPr>
                        <a:t> </a:t>
                      </a:r>
                      <a:r>
                        <a:rPr lang="en-US" sz="2800" b="0" i="0" dirty="0" err="1">
                          <a:solidFill>
                            <a:schemeClr val="tx1"/>
                          </a:solidFill>
                          <a:effectLst/>
                          <a:latin typeface="Times New Roman" pitchFamily="18" charset="0"/>
                          <a:cs typeface="Times New Roman" pitchFamily="18" charset="0"/>
                        </a:rPr>
                        <a:t>ảnh</a:t>
                      </a:r>
                      <a:r>
                        <a:rPr lang="en-US" sz="2800" b="0" i="0" dirty="0">
                          <a:solidFill>
                            <a:schemeClr val="tx1"/>
                          </a:solidFill>
                          <a:effectLst/>
                          <a:latin typeface="Times New Roman" pitchFamily="18" charset="0"/>
                          <a:cs typeface="Times New Roman" pitchFamily="18" charset="0"/>
                        </a:rPr>
                        <a:t> </a:t>
                      </a:r>
                      <a:r>
                        <a:rPr lang="en-US" sz="2800" b="0" i="0" dirty="0" err="1">
                          <a:solidFill>
                            <a:schemeClr val="tx1"/>
                          </a:solidFill>
                          <a:effectLst/>
                          <a:latin typeface="Times New Roman" pitchFamily="18" charset="0"/>
                          <a:cs typeface="Times New Roman" pitchFamily="18" charset="0"/>
                        </a:rPr>
                        <a:t>hưởng</a:t>
                      </a:r>
                      <a:r>
                        <a:rPr lang="en-US" sz="2800" b="0" i="0" dirty="0">
                          <a:solidFill>
                            <a:schemeClr val="tx1"/>
                          </a:solidFill>
                          <a:effectLst/>
                          <a:latin typeface="Times New Roman" pitchFamily="18" charset="0"/>
                          <a:cs typeface="Times New Roman" pitchFamily="18" charset="0"/>
                        </a:rPr>
                        <a:t> </a:t>
                      </a:r>
                      <a:r>
                        <a:rPr lang="en-US" sz="2800" b="0" i="0" dirty="0" err="1">
                          <a:solidFill>
                            <a:schemeClr val="tx1"/>
                          </a:solidFill>
                          <a:effectLst/>
                          <a:latin typeface="Times New Roman" pitchFamily="18" charset="0"/>
                          <a:cs typeface="Times New Roman" pitchFamily="18" charset="0"/>
                        </a:rPr>
                        <a:t>đến</a:t>
                      </a:r>
                      <a:r>
                        <a:rPr lang="en-US" sz="2800" b="0" i="0" dirty="0">
                          <a:solidFill>
                            <a:schemeClr val="tx1"/>
                          </a:solidFill>
                          <a:effectLst/>
                          <a:latin typeface="Times New Roman" pitchFamily="18" charset="0"/>
                          <a:cs typeface="Times New Roman" pitchFamily="18" charset="0"/>
                        </a:rPr>
                        <a:t> </a:t>
                      </a:r>
                      <a:r>
                        <a:rPr lang="en-US" sz="2800" b="0" i="0" dirty="0" err="1">
                          <a:solidFill>
                            <a:schemeClr val="tx1"/>
                          </a:solidFill>
                          <a:effectLst/>
                          <a:latin typeface="Times New Roman" pitchFamily="18" charset="0"/>
                          <a:cs typeface="Times New Roman" pitchFamily="18" charset="0"/>
                        </a:rPr>
                        <a:t>cách</a:t>
                      </a:r>
                      <a:r>
                        <a:rPr lang="en-US" sz="2800" b="0" i="0" dirty="0">
                          <a:solidFill>
                            <a:schemeClr val="tx1"/>
                          </a:solidFill>
                          <a:effectLst/>
                          <a:latin typeface="Times New Roman" pitchFamily="18" charset="0"/>
                          <a:cs typeface="Times New Roman" pitchFamily="18" charset="0"/>
                        </a:rPr>
                        <a:t> </a:t>
                      </a:r>
                      <a:r>
                        <a:rPr lang="en-US" sz="2800" b="0" i="0" dirty="0" err="1">
                          <a:solidFill>
                            <a:schemeClr val="tx1"/>
                          </a:solidFill>
                          <a:effectLst/>
                          <a:latin typeface="Times New Roman" pitchFamily="18" charset="0"/>
                          <a:cs typeface="Times New Roman" pitchFamily="18" charset="0"/>
                        </a:rPr>
                        <a:t>mạng</a:t>
                      </a:r>
                      <a:r>
                        <a:rPr lang="en-US" sz="2800" b="0" i="0" dirty="0">
                          <a:solidFill>
                            <a:schemeClr val="tx1"/>
                          </a:solidFill>
                          <a:effectLst/>
                          <a:latin typeface="Times New Roman" pitchFamily="18" charset="0"/>
                          <a:cs typeface="Times New Roman" pitchFamily="18" charset="0"/>
                        </a:rPr>
                        <a:t> </a:t>
                      </a:r>
                      <a:r>
                        <a:rPr lang="en-US" sz="2800" b="0" i="0" dirty="0" err="1">
                          <a:solidFill>
                            <a:schemeClr val="tx1"/>
                          </a:solidFill>
                          <a:effectLst/>
                          <a:latin typeface="Times New Roman" pitchFamily="18" charset="0"/>
                          <a:cs typeface="Times New Roman" pitchFamily="18" charset="0"/>
                        </a:rPr>
                        <a:t>Việt</a:t>
                      </a:r>
                      <a:r>
                        <a:rPr lang="en-US" sz="2800" b="0" i="0" dirty="0">
                          <a:solidFill>
                            <a:schemeClr val="tx1"/>
                          </a:solidFill>
                          <a:effectLst/>
                          <a:latin typeface="Times New Roman" pitchFamily="18" charset="0"/>
                          <a:cs typeface="Times New Roman" pitchFamily="18" charset="0"/>
                        </a:rPr>
                        <a:t> Nam </a:t>
                      </a:r>
                      <a:r>
                        <a:rPr lang="en-US" sz="2800" b="0" i="0" dirty="0" err="1">
                          <a:solidFill>
                            <a:schemeClr val="tx1"/>
                          </a:solidFill>
                          <a:effectLst/>
                          <a:latin typeface="Times New Roman" pitchFamily="18" charset="0"/>
                          <a:cs typeface="Times New Roman" pitchFamily="18" charset="0"/>
                        </a:rPr>
                        <a:t>như</a:t>
                      </a:r>
                      <a:r>
                        <a:rPr lang="en-US" sz="2800" b="0" i="0" dirty="0">
                          <a:solidFill>
                            <a:schemeClr val="tx1"/>
                          </a:solidFill>
                          <a:effectLst/>
                          <a:latin typeface="Times New Roman" pitchFamily="18" charset="0"/>
                          <a:cs typeface="Times New Roman" pitchFamily="18" charset="0"/>
                        </a:rPr>
                        <a:t> </a:t>
                      </a:r>
                      <a:r>
                        <a:rPr lang="en-US" sz="2800" b="0" i="0" dirty="0" err="1">
                          <a:solidFill>
                            <a:schemeClr val="tx1"/>
                          </a:solidFill>
                          <a:effectLst/>
                          <a:latin typeface="Times New Roman" pitchFamily="18" charset="0"/>
                          <a:cs typeface="Times New Roman" pitchFamily="18" charset="0"/>
                        </a:rPr>
                        <a:t>thế</a:t>
                      </a:r>
                      <a:r>
                        <a:rPr lang="en-US" sz="2800" b="0" i="0" dirty="0">
                          <a:solidFill>
                            <a:schemeClr val="tx1"/>
                          </a:solidFill>
                          <a:effectLst/>
                          <a:latin typeface="Times New Roman" pitchFamily="18" charset="0"/>
                          <a:cs typeface="Times New Roman" pitchFamily="18" charset="0"/>
                        </a:rPr>
                        <a:t> </a:t>
                      </a:r>
                      <a:r>
                        <a:rPr lang="en-US" sz="2800" b="0" i="0" dirty="0" err="1">
                          <a:solidFill>
                            <a:schemeClr val="tx1"/>
                          </a:solidFill>
                          <a:effectLst/>
                          <a:latin typeface="Times New Roman" pitchFamily="18" charset="0"/>
                          <a:cs typeface="Times New Roman" pitchFamily="18" charset="0"/>
                        </a:rPr>
                        <a:t>nào</a:t>
                      </a:r>
                      <a:r>
                        <a:rPr lang="en-US" sz="2800" b="0" i="0" dirty="0">
                          <a:solidFill>
                            <a:schemeClr val="tx1"/>
                          </a:solidFill>
                          <a:effectLst/>
                          <a:latin typeface="Times New Roman" pitchFamily="18" charset="0"/>
                          <a:cs typeface="Times New Roman" pitchFamily="18" charset="0"/>
                        </a:rPr>
                        <a:t>?</a:t>
                      </a:r>
                      <a:r>
                        <a:rPr lang="en-US" sz="2800" b="0" i="0" dirty="0">
                          <a:solidFill>
                            <a:schemeClr val="tx1"/>
                          </a:solidFill>
                          <a:effectLst/>
                          <a:latin typeface="Arial" charset="0"/>
                        </a:rPr>
                        <a:t> </a:t>
                      </a:r>
                    </a:p>
                  </a:txBody>
                  <a:tcPr/>
                </a:tc>
                <a:tc>
                  <a:txBody>
                    <a:bodyPr/>
                    <a:lstStyle/>
                    <a:p>
                      <a:endParaRPr lang="en-US" sz="2800" b="0" i="0">
                        <a:solidFill>
                          <a:schemeClr val="tx1"/>
                        </a:solidFill>
                        <a:effectLst/>
                      </a:endParaRPr>
                    </a:p>
                  </a:txBody>
                  <a:tcPr/>
                </a:tc>
                <a:extLst>
                  <a:ext uri="{0D108BD9-81ED-4DB2-BD59-A6C34878D82A}">
                    <a16:rowId xmlns:a16="http://schemas.microsoft.com/office/drawing/2014/main" val="10001"/>
                  </a:ext>
                </a:extLst>
              </a:tr>
              <a:tr h="370840">
                <a:tc>
                  <a:txBody>
                    <a:bodyPr/>
                    <a:lstStyle/>
                    <a:p>
                      <a:pPr marL="0" marR="0" indent="0" algn="l" defTabSz="948184" rtl="0" eaLnBrk="1" fontAlgn="auto" latinLnBrk="0" hangingPunct="1">
                        <a:lnSpc>
                          <a:spcPct val="100000"/>
                        </a:lnSpc>
                        <a:spcBef>
                          <a:spcPts val="0"/>
                        </a:spcBef>
                        <a:spcAft>
                          <a:spcPts val="0"/>
                        </a:spcAft>
                        <a:buClrTx/>
                        <a:buSzTx/>
                        <a:buFontTx/>
                        <a:buNone/>
                        <a:tabLst/>
                        <a:defRPr/>
                      </a:pPr>
                      <a:r>
                        <a:rPr lang="en-US" sz="2800" b="0" i="0" dirty="0">
                          <a:solidFill>
                            <a:schemeClr val="tx1"/>
                          </a:solidFill>
                          <a:effectLst/>
                        </a:rPr>
                        <a:t>2.</a:t>
                      </a:r>
                      <a:r>
                        <a:rPr lang="en-US" sz="2800" b="0" i="0" dirty="0">
                          <a:solidFill>
                            <a:schemeClr val="tx1"/>
                          </a:solidFill>
                          <a:latin typeface=".VnTime" pitchFamily="34" charset="0"/>
                        </a:rPr>
                        <a:t> </a:t>
                      </a:r>
                      <a:r>
                        <a:rPr lang="en-US" sz="2800" b="0" i="0" dirty="0" err="1">
                          <a:solidFill>
                            <a:schemeClr val="tx1"/>
                          </a:solidFill>
                          <a:latin typeface=".VnTime" pitchFamily="34" charset="0"/>
                        </a:rPr>
                        <a:t>Sau</a:t>
                      </a:r>
                      <a:r>
                        <a:rPr lang="en-US" sz="2800" b="0" i="0" dirty="0">
                          <a:solidFill>
                            <a:schemeClr val="tx1"/>
                          </a:solidFill>
                          <a:latin typeface=".VnTime" pitchFamily="34" charset="0"/>
                        </a:rPr>
                        <a:t> </a:t>
                      </a:r>
                      <a:r>
                        <a:rPr lang="en-US" sz="2800" b="0" i="0" dirty="0" err="1">
                          <a:solidFill>
                            <a:schemeClr val="tx1"/>
                          </a:solidFill>
                          <a:latin typeface=".VnTime" pitchFamily="34" charset="0"/>
                        </a:rPr>
                        <a:t>chiÕn</a:t>
                      </a:r>
                      <a:r>
                        <a:rPr lang="en-US" sz="2800" b="0" i="0" dirty="0">
                          <a:solidFill>
                            <a:schemeClr val="tx1"/>
                          </a:solidFill>
                          <a:latin typeface=".VnTime" pitchFamily="34" charset="0"/>
                        </a:rPr>
                        <a:t> </a:t>
                      </a:r>
                      <a:r>
                        <a:rPr lang="en-US" sz="2800" b="0" i="0" dirty="0" err="1">
                          <a:solidFill>
                            <a:schemeClr val="tx1"/>
                          </a:solidFill>
                          <a:latin typeface=".VnTime" pitchFamily="34" charset="0"/>
                        </a:rPr>
                        <a:t>tranh</a:t>
                      </a:r>
                      <a:r>
                        <a:rPr lang="en-US" sz="2800" b="0" i="0" dirty="0">
                          <a:solidFill>
                            <a:schemeClr val="tx1"/>
                          </a:solidFill>
                          <a:latin typeface=".VnTime" pitchFamily="34" charset="0"/>
                        </a:rPr>
                        <a:t> </a:t>
                      </a:r>
                      <a:r>
                        <a:rPr lang="en-US" sz="2800" b="0" i="0" dirty="0" err="1">
                          <a:solidFill>
                            <a:schemeClr val="tx1"/>
                          </a:solidFill>
                          <a:latin typeface=".VnTime" pitchFamily="34" charset="0"/>
                        </a:rPr>
                        <a:t>thÕ</a:t>
                      </a:r>
                      <a:r>
                        <a:rPr lang="en-US" sz="2800" b="0" i="0" dirty="0">
                          <a:solidFill>
                            <a:schemeClr val="tx1"/>
                          </a:solidFill>
                          <a:latin typeface=".VnTime" pitchFamily="34" charset="0"/>
                        </a:rPr>
                        <a:t> </a:t>
                      </a:r>
                      <a:r>
                        <a:rPr lang="en-US" sz="2800" b="0" i="0" dirty="0" err="1">
                          <a:solidFill>
                            <a:schemeClr val="tx1"/>
                          </a:solidFill>
                          <a:latin typeface=".VnTime" pitchFamily="34" charset="0"/>
                        </a:rPr>
                        <a:t>giíi</a:t>
                      </a:r>
                      <a:r>
                        <a:rPr lang="en-US" sz="2800" b="0" i="0" dirty="0">
                          <a:solidFill>
                            <a:schemeClr val="tx1"/>
                          </a:solidFill>
                          <a:latin typeface=".VnTime" pitchFamily="34" charset="0"/>
                        </a:rPr>
                        <a:t> </a:t>
                      </a:r>
                      <a:r>
                        <a:rPr lang="en-US" sz="2800" b="0" i="0" dirty="0" err="1">
                          <a:solidFill>
                            <a:schemeClr val="tx1"/>
                          </a:solidFill>
                          <a:latin typeface=".VnTime" pitchFamily="34" charset="0"/>
                        </a:rPr>
                        <a:t>thø</a:t>
                      </a:r>
                      <a:r>
                        <a:rPr lang="en-US" sz="2800" b="0" i="0" dirty="0">
                          <a:solidFill>
                            <a:schemeClr val="tx1"/>
                          </a:solidFill>
                          <a:latin typeface=".VnTime" pitchFamily="34" charset="0"/>
                        </a:rPr>
                        <a:t> </a:t>
                      </a:r>
                      <a:r>
                        <a:rPr lang="en-US" sz="2800" b="0" i="0" dirty="0" err="1">
                          <a:solidFill>
                            <a:schemeClr val="tx1"/>
                          </a:solidFill>
                          <a:latin typeface=".VnTime" pitchFamily="34" charset="0"/>
                        </a:rPr>
                        <a:t>nhÊt</a:t>
                      </a:r>
                      <a:r>
                        <a:rPr lang="en-US" sz="2800" b="0" i="0" dirty="0">
                          <a:solidFill>
                            <a:schemeClr val="tx1"/>
                          </a:solidFill>
                          <a:latin typeface=".VnTime" pitchFamily="34" charset="0"/>
                        </a:rPr>
                        <a:t> </a:t>
                      </a:r>
                      <a:r>
                        <a:rPr lang="en-US" sz="2800" b="0" i="0" dirty="0" err="1">
                          <a:solidFill>
                            <a:schemeClr val="tx1"/>
                          </a:solidFill>
                          <a:latin typeface=".VnTime" pitchFamily="34" charset="0"/>
                        </a:rPr>
                        <a:t>phong</a:t>
                      </a:r>
                      <a:r>
                        <a:rPr lang="en-US" sz="2800" b="0" i="0" dirty="0">
                          <a:solidFill>
                            <a:schemeClr val="tx1"/>
                          </a:solidFill>
                          <a:latin typeface=".VnTime" pitchFamily="34" charset="0"/>
                        </a:rPr>
                        <a:t> </a:t>
                      </a:r>
                      <a:r>
                        <a:rPr lang="en-US" sz="2800" b="0" i="0" dirty="0" err="1">
                          <a:solidFill>
                            <a:schemeClr val="tx1"/>
                          </a:solidFill>
                          <a:latin typeface=".VnTime" pitchFamily="34" charset="0"/>
                        </a:rPr>
                        <a:t>trµo</a:t>
                      </a:r>
                      <a:r>
                        <a:rPr lang="en-US" sz="2800" b="0" i="0" dirty="0">
                          <a:solidFill>
                            <a:schemeClr val="tx1"/>
                          </a:solidFill>
                          <a:latin typeface=".VnTime" pitchFamily="34" charset="0"/>
                        </a:rPr>
                        <a:t> ®</a:t>
                      </a:r>
                      <a:r>
                        <a:rPr lang="en-US" sz="2800" b="0" i="0" dirty="0" err="1">
                          <a:solidFill>
                            <a:schemeClr val="tx1"/>
                          </a:solidFill>
                          <a:latin typeface=".VnTime" pitchFamily="34" charset="0"/>
                        </a:rPr>
                        <a:t>Êu</a:t>
                      </a:r>
                      <a:r>
                        <a:rPr lang="en-US" sz="2800" b="0" i="0" dirty="0">
                          <a:solidFill>
                            <a:schemeClr val="tx1"/>
                          </a:solidFill>
                          <a:latin typeface=".VnTime" pitchFamily="34" charset="0"/>
                        </a:rPr>
                        <a:t> </a:t>
                      </a:r>
                      <a:r>
                        <a:rPr lang="en-US" sz="2800" b="0" i="0" dirty="0" err="1">
                          <a:solidFill>
                            <a:schemeClr val="tx1"/>
                          </a:solidFill>
                          <a:latin typeface=".VnTime" pitchFamily="34" charset="0"/>
                        </a:rPr>
                        <a:t>tranh</a:t>
                      </a:r>
                      <a:r>
                        <a:rPr lang="en-US" sz="2800" b="0" i="0" dirty="0">
                          <a:solidFill>
                            <a:schemeClr val="tx1"/>
                          </a:solidFill>
                          <a:latin typeface=".VnTime" pitchFamily="34" charset="0"/>
                        </a:rPr>
                        <a:t> </a:t>
                      </a:r>
                      <a:r>
                        <a:rPr lang="en-US" sz="2800" b="0" i="0" dirty="0" err="1">
                          <a:solidFill>
                            <a:schemeClr val="tx1"/>
                          </a:solidFill>
                          <a:latin typeface=".VnTime" pitchFamily="34" charset="0"/>
                        </a:rPr>
                        <a:t>diÔn</a:t>
                      </a:r>
                      <a:r>
                        <a:rPr lang="en-US" sz="2800" b="0" i="0" dirty="0">
                          <a:solidFill>
                            <a:schemeClr val="tx1"/>
                          </a:solidFill>
                          <a:latin typeface=".VnTime" pitchFamily="34" charset="0"/>
                        </a:rPr>
                        <a:t> </a:t>
                      </a:r>
                      <a:r>
                        <a:rPr lang="en-US" sz="2800" b="0" i="0" dirty="0" err="1">
                          <a:solidFill>
                            <a:schemeClr val="tx1"/>
                          </a:solidFill>
                          <a:latin typeface=".VnTime" pitchFamily="34" charset="0"/>
                        </a:rPr>
                        <a:t>ra</a:t>
                      </a:r>
                      <a:r>
                        <a:rPr lang="en-US" sz="2800" b="0" i="0" dirty="0">
                          <a:solidFill>
                            <a:schemeClr val="tx1"/>
                          </a:solidFill>
                          <a:latin typeface=".VnTime" pitchFamily="34" charset="0"/>
                        </a:rPr>
                        <a:t> </a:t>
                      </a:r>
                      <a:r>
                        <a:rPr lang="en-US" sz="2800" b="0" i="0" dirty="0" err="1">
                          <a:solidFill>
                            <a:schemeClr val="tx1"/>
                          </a:solidFill>
                          <a:latin typeface=".VnTime" pitchFamily="34" charset="0"/>
                        </a:rPr>
                        <a:t>như</a:t>
                      </a:r>
                      <a:r>
                        <a:rPr lang="en-US" sz="2800" b="0" i="0" dirty="0">
                          <a:solidFill>
                            <a:schemeClr val="tx1"/>
                          </a:solidFill>
                          <a:latin typeface=".VnTime" pitchFamily="34" charset="0"/>
                        </a:rPr>
                        <a:t>­ </a:t>
                      </a:r>
                      <a:r>
                        <a:rPr lang="en-US" sz="2800" b="0" i="0" dirty="0" err="1">
                          <a:solidFill>
                            <a:schemeClr val="tx1"/>
                          </a:solidFill>
                          <a:latin typeface=".VnTime" pitchFamily="34" charset="0"/>
                        </a:rPr>
                        <a:t>thÕ</a:t>
                      </a:r>
                      <a:r>
                        <a:rPr lang="en-US" sz="2800" b="0" i="0" dirty="0">
                          <a:solidFill>
                            <a:schemeClr val="tx1"/>
                          </a:solidFill>
                          <a:latin typeface=".VnTime" pitchFamily="34" charset="0"/>
                        </a:rPr>
                        <a:t> </a:t>
                      </a:r>
                      <a:r>
                        <a:rPr lang="en-US" sz="2800" b="0" i="0" dirty="0" err="1">
                          <a:solidFill>
                            <a:schemeClr val="tx1"/>
                          </a:solidFill>
                          <a:latin typeface=".VnTime" pitchFamily="34" charset="0"/>
                        </a:rPr>
                        <a:t>nµo</a:t>
                      </a:r>
                      <a:r>
                        <a:rPr lang="en-US" sz="2800" b="0" i="0" dirty="0">
                          <a:solidFill>
                            <a:schemeClr val="tx1"/>
                          </a:solidFill>
                          <a:latin typeface=".VnTime" pitchFamily="34" charset="0"/>
                        </a:rPr>
                        <a:t>? </a:t>
                      </a:r>
                    </a:p>
                    <a:p>
                      <a:pPr marL="0" marR="0" indent="0" algn="l" defTabSz="948184" rtl="0" eaLnBrk="1" fontAlgn="auto" latinLnBrk="0" hangingPunct="1">
                        <a:lnSpc>
                          <a:spcPct val="100000"/>
                        </a:lnSpc>
                        <a:spcBef>
                          <a:spcPts val="0"/>
                        </a:spcBef>
                        <a:spcAft>
                          <a:spcPts val="0"/>
                        </a:spcAft>
                        <a:buClrTx/>
                        <a:buSzTx/>
                        <a:buFontTx/>
                        <a:buNone/>
                        <a:tabLst/>
                        <a:defRPr/>
                      </a:pPr>
                      <a:r>
                        <a:rPr lang="en-US" sz="2800" b="0" i="0" dirty="0">
                          <a:solidFill>
                            <a:schemeClr val="tx1"/>
                          </a:solidFill>
                          <a:effectLst/>
                        </a:rPr>
                        <a:t> </a:t>
                      </a:r>
                      <a:r>
                        <a:rPr lang="vi-VN" sz="2800" dirty="0">
                          <a:solidFill>
                            <a:srgbClr val="000000"/>
                          </a:solidFill>
                          <a:latin typeface="Times New Roman" pitchFamily="18" charset="0"/>
                          <a:cs typeface="Times New Roman" pitchFamily="18" charset="0"/>
                        </a:rPr>
                        <a:t>V</a:t>
                      </a:r>
                      <a:r>
                        <a:rPr lang="en-US" sz="2800" dirty="0">
                          <a:solidFill>
                            <a:srgbClr val="000000"/>
                          </a:solidFill>
                          <a:latin typeface="Times New Roman" pitchFamily="18" charset="0"/>
                          <a:cs typeface="Times New Roman" pitchFamily="18" charset="0"/>
                        </a:rPr>
                        <a:t>ì</a:t>
                      </a:r>
                      <a:r>
                        <a:rPr lang="vi-VN" sz="2800" dirty="0">
                          <a:solidFill>
                            <a:srgbClr val="000000"/>
                          </a:solidFill>
                          <a:latin typeface="Times New Roman" pitchFamily="18" charset="0"/>
                          <a:cs typeface="Times New Roman" pitchFamily="18" charset="0"/>
                        </a:rPr>
                        <a:t> sao thời k</a:t>
                      </a:r>
                      <a:r>
                        <a:rPr lang="en-US" sz="2800" dirty="0">
                          <a:solidFill>
                            <a:srgbClr val="000000"/>
                          </a:solidFill>
                          <a:latin typeface="Times New Roman" pitchFamily="18" charset="0"/>
                          <a:cs typeface="Times New Roman" pitchFamily="18" charset="0"/>
                        </a:rPr>
                        <a:t>ì</a:t>
                      </a:r>
                      <a:r>
                        <a:rPr lang="vi-VN" sz="2800" dirty="0">
                          <a:solidFill>
                            <a:srgbClr val="000000"/>
                          </a:solidFill>
                          <a:latin typeface="Times New Roman" pitchFamily="18" charset="0"/>
                          <a:cs typeface="Times New Roman" pitchFamily="18" charset="0"/>
                        </a:rPr>
                        <a:t> này giai cấp tư sản lại tham gia đấu tranh?</a:t>
                      </a:r>
                      <a:r>
                        <a:rPr lang="en-US" sz="2800" dirty="0">
                          <a:solidFill>
                            <a:srgbClr val="000000"/>
                          </a:solidFill>
                          <a:latin typeface="Times New Roman" pitchFamily="18" charset="0"/>
                          <a:cs typeface="Times New Roman" pitchFamily="18" charset="0"/>
                        </a:rPr>
                        <a:t> </a:t>
                      </a:r>
                      <a:r>
                        <a:rPr lang="vi-VN" sz="2800" b="0" i="0" dirty="0">
                          <a:solidFill>
                            <a:schemeClr val="tx1"/>
                          </a:solidFill>
                          <a:latin typeface="Times New Roman"/>
                          <a:ea typeface="Times New Roman"/>
                          <a:cs typeface="Times New Roman"/>
                        </a:rPr>
                        <a:t>Nêu những mục tiêu, hình thức đấu tranh của giai cấp tư sản?</a:t>
                      </a:r>
                      <a:r>
                        <a:rPr lang="en-US" sz="2800" b="0" i="0" dirty="0">
                          <a:solidFill>
                            <a:schemeClr val="tx1"/>
                          </a:solidFill>
                          <a:latin typeface="Times New Roman"/>
                          <a:ea typeface="Times New Roman"/>
                          <a:cs typeface="Times New Roman"/>
                        </a:rPr>
                        <a:t> P</a:t>
                      </a:r>
                      <a:r>
                        <a:rPr lang="vi-VN" sz="2800" b="0" i="0" dirty="0">
                          <a:solidFill>
                            <a:schemeClr val="tx1"/>
                          </a:solidFill>
                          <a:latin typeface="Times New Roman"/>
                          <a:ea typeface="Times New Roman"/>
                          <a:cs typeface="Times New Roman"/>
                        </a:rPr>
                        <a:t>hong trào dân tộc, dân chủ </a:t>
                      </a:r>
                      <a:r>
                        <a:rPr lang="en-US" sz="2800" b="0" i="0" dirty="0" err="1">
                          <a:solidFill>
                            <a:schemeClr val="tx1"/>
                          </a:solidFill>
                          <a:latin typeface="Times New Roman"/>
                          <a:ea typeface="Times New Roman"/>
                          <a:cs typeface="Times New Roman"/>
                        </a:rPr>
                        <a:t>công</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khai</a:t>
                      </a:r>
                      <a:r>
                        <a:rPr lang="en-US" sz="2800" b="0" i="0" dirty="0">
                          <a:solidFill>
                            <a:schemeClr val="tx1"/>
                          </a:solidFill>
                          <a:latin typeface="Times New Roman"/>
                          <a:ea typeface="Times New Roman"/>
                          <a:cs typeface="Times New Roman"/>
                        </a:rPr>
                        <a:t> </a:t>
                      </a:r>
                      <a:r>
                        <a:rPr lang="vi-VN" sz="2800" b="0" i="0" dirty="0">
                          <a:solidFill>
                            <a:schemeClr val="tx1"/>
                          </a:solidFill>
                          <a:latin typeface="Times New Roman"/>
                          <a:ea typeface="Times New Roman"/>
                          <a:cs typeface="Times New Roman"/>
                        </a:rPr>
                        <a:t>của giai cấp tư sản </a:t>
                      </a:r>
                      <a:r>
                        <a:rPr lang="en-US" sz="2800" b="0" i="0" dirty="0" err="1">
                          <a:solidFill>
                            <a:schemeClr val="tx1"/>
                          </a:solidFill>
                          <a:latin typeface="Times New Roman"/>
                          <a:ea typeface="Times New Roman"/>
                          <a:cs typeface="Times New Roman"/>
                        </a:rPr>
                        <a:t>có</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tính</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tích</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cực</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và</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hạn</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chế</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gì</a:t>
                      </a:r>
                      <a:r>
                        <a:rPr lang="vi-VN" sz="2800" b="0" i="0" dirty="0">
                          <a:solidFill>
                            <a:schemeClr val="tx1"/>
                          </a:solidFill>
                          <a:latin typeface="Times New Roman"/>
                          <a:ea typeface="Times New Roman"/>
                          <a:cs typeface="Times New Roman"/>
                        </a:rPr>
                        <a:t>?</a:t>
                      </a:r>
                      <a:endParaRPr lang="en-US" sz="2800" b="0" i="0" dirty="0">
                        <a:solidFill>
                          <a:schemeClr val="tx1"/>
                        </a:solidFill>
                        <a:latin typeface="Times New Roman"/>
                        <a:ea typeface="Calibri"/>
                        <a:cs typeface="Times New Roman"/>
                      </a:endParaRPr>
                    </a:p>
                  </a:txBody>
                  <a:tcPr/>
                </a:tc>
                <a:tc>
                  <a:txBody>
                    <a:bodyPr/>
                    <a:lstStyle/>
                    <a:p>
                      <a:endParaRPr lang="en-US" sz="2800" b="0" i="0">
                        <a:solidFill>
                          <a:schemeClr val="tx1"/>
                        </a:solidFill>
                        <a:effectLst/>
                      </a:endParaRPr>
                    </a:p>
                  </a:txBody>
                  <a:tcPr/>
                </a:tc>
                <a:extLst>
                  <a:ext uri="{0D108BD9-81ED-4DB2-BD59-A6C34878D82A}">
                    <a16:rowId xmlns:a16="http://schemas.microsoft.com/office/drawing/2014/main" val="10002"/>
                  </a:ext>
                </a:extLst>
              </a:tr>
              <a:tr h="370840">
                <a:tc>
                  <a:txBody>
                    <a:bodyPr/>
                    <a:lstStyle/>
                    <a:p>
                      <a:pPr marL="0" marR="0" indent="0" algn="l" defTabSz="948184" rtl="0" eaLnBrk="1" fontAlgn="auto" latinLnBrk="0" hangingPunct="1">
                        <a:lnSpc>
                          <a:spcPct val="100000"/>
                        </a:lnSpc>
                        <a:spcBef>
                          <a:spcPts val="0"/>
                        </a:spcBef>
                        <a:spcAft>
                          <a:spcPts val="0"/>
                        </a:spcAft>
                        <a:buClrTx/>
                        <a:buSzTx/>
                        <a:buFontTx/>
                        <a:buNone/>
                        <a:tabLst/>
                        <a:defRPr/>
                      </a:pPr>
                      <a:r>
                        <a:rPr lang="en-US" sz="2800" b="0" i="0" dirty="0">
                          <a:solidFill>
                            <a:schemeClr val="tx1"/>
                          </a:solidFill>
                          <a:effectLst/>
                        </a:rPr>
                        <a:t>3.</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Nêu</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các</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hình</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thức</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đấu</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tranh</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của</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tầng</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lớp</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tiểu</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tư</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sản</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trí</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thức</a:t>
                      </a:r>
                      <a:r>
                        <a:rPr lang="en-US" sz="2800" b="0" i="0" dirty="0">
                          <a:solidFill>
                            <a:schemeClr val="tx1"/>
                          </a:solidFill>
                          <a:latin typeface="Times New Roman" pitchFamily="18" charset="0"/>
                          <a:cs typeface="Times New Roman" pitchFamily="18" charset="0"/>
                        </a:rPr>
                        <a:t>?</a:t>
                      </a:r>
                    </a:p>
                    <a:p>
                      <a:pPr marL="0" marR="0" indent="0" algn="l" defTabSz="948184" rtl="0" eaLnBrk="1" fontAlgn="auto" latinLnBrk="0" hangingPunct="1">
                        <a:lnSpc>
                          <a:spcPct val="100000"/>
                        </a:lnSpc>
                        <a:spcBef>
                          <a:spcPts val="0"/>
                        </a:spcBef>
                        <a:spcAft>
                          <a:spcPts val="0"/>
                        </a:spcAft>
                        <a:buClrTx/>
                        <a:buSzTx/>
                        <a:buFontTx/>
                        <a:buNone/>
                        <a:tabLst/>
                        <a:defRPr/>
                      </a:pPr>
                      <a:r>
                        <a:rPr lang="en-US" sz="2800" b="0" i="0" dirty="0" err="1">
                          <a:solidFill>
                            <a:schemeClr val="tx1"/>
                          </a:solidFill>
                          <a:latin typeface="Times New Roman" pitchFamily="18" charset="0"/>
                          <a:cs typeface="Times New Roman" pitchFamily="18" charset="0"/>
                        </a:rPr>
                        <a:t>Phong</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trào</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đấu</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tranh</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của</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tầng</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lớp</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tiểu</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tư</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sản</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giai</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đoạn</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này</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có</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mặt</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tích</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cực</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và</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hạn</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chế</a:t>
                      </a:r>
                      <a:r>
                        <a:rPr lang="en-US" sz="2800" b="0" i="0" dirty="0">
                          <a:solidFill>
                            <a:schemeClr val="tx1"/>
                          </a:solidFill>
                          <a:latin typeface="Times New Roman" pitchFamily="18" charset="0"/>
                          <a:cs typeface="Times New Roman" pitchFamily="18" charset="0"/>
                        </a:rPr>
                        <a:t> </a:t>
                      </a:r>
                      <a:r>
                        <a:rPr lang="en-US" sz="2800" b="0" i="0" dirty="0" err="1">
                          <a:solidFill>
                            <a:schemeClr val="tx1"/>
                          </a:solidFill>
                          <a:latin typeface="Times New Roman" pitchFamily="18" charset="0"/>
                          <a:cs typeface="Times New Roman" pitchFamily="18" charset="0"/>
                        </a:rPr>
                        <a:t>gì</a:t>
                      </a:r>
                      <a:r>
                        <a:rPr lang="en-US" sz="2800" b="0" i="0" dirty="0">
                          <a:solidFill>
                            <a:schemeClr val="tx1"/>
                          </a:solidFill>
                          <a:latin typeface="Times New Roman" pitchFamily="18" charset="0"/>
                          <a:cs typeface="Times New Roman" pitchFamily="18" charset="0"/>
                        </a:rPr>
                        <a:t>?</a:t>
                      </a:r>
                    </a:p>
                  </a:txBody>
                  <a:tcPr/>
                </a:tc>
                <a:tc>
                  <a:txBody>
                    <a:bodyPr/>
                    <a:lstStyle/>
                    <a:p>
                      <a:endParaRPr lang="en-US" sz="2800" b="0" i="0">
                        <a:solidFill>
                          <a:schemeClr val="tx1"/>
                        </a:solidFill>
                        <a:effectLst/>
                      </a:endParaRPr>
                    </a:p>
                  </a:txBody>
                  <a:tcPr/>
                </a:tc>
                <a:extLst>
                  <a:ext uri="{0D108BD9-81ED-4DB2-BD59-A6C34878D82A}">
                    <a16:rowId xmlns:a16="http://schemas.microsoft.com/office/drawing/2014/main" val="10003"/>
                  </a:ext>
                </a:extLst>
              </a:tr>
              <a:tr h="370840">
                <a:tc>
                  <a:txBody>
                    <a:bodyPr/>
                    <a:lstStyle/>
                    <a:p>
                      <a:pPr marL="0" marR="0" indent="0" algn="l" defTabSz="948184" rtl="0" eaLnBrk="1" fontAlgn="auto" latinLnBrk="0" hangingPunct="1">
                        <a:lnSpc>
                          <a:spcPct val="100000"/>
                        </a:lnSpc>
                        <a:spcBef>
                          <a:spcPts val="0"/>
                        </a:spcBef>
                        <a:spcAft>
                          <a:spcPts val="0"/>
                        </a:spcAft>
                        <a:buClrTx/>
                        <a:buSzTx/>
                        <a:buFontTx/>
                        <a:buNone/>
                        <a:tabLst/>
                        <a:defRPr/>
                      </a:pPr>
                      <a:r>
                        <a:rPr lang="en-US" sz="2800" b="0" i="0" dirty="0">
                          <a:solidFill>
                            <a:schemeClr val="tx1"/>
                          </a:solidFill>
                          <a:latin typeface="Times New Roman" pitchFamily="18" charset="0"/>
                          <a:cs typeface="Times New Roman" pitchFamily="18" charset="0"/>
                        </a:rPr>
                        <a:t>4.</a:t>
                      </a:r>
                      <a:r>
                        <a:rPr lang="vi-VN" sz="2800" b="0" i="0" dirty="0">
                          <a:solidFill>
                            <a:schemeClr val="tx1"/>
                          </a:solidFill>
                          <a:latin typeface="Times New Roman" pitchFamily="18" charset="0"/>
                          <a:cs typeface="Times New Roman" pitchFamily="18" charset="0"/>
                        </a:rPr>
                        <a:t>ĐÁNH GIÁ CHUNG VỀ PHONG TRÀO YÊU NƯỚC THEO KHUYNH HƯỚNG DÂN CHỦ TƯ SẢN Ở VIỆT NAM</a:t>
                      </a:r>
                      <a:endParaRPr lang="en-US" sz="2800" b="0" i="0" dirty="0">
                        <a:solidFill>
                          <a:schemeClr val="tx1"/>
                        </a:solidFill>
                        <a:latin typeface="Times New Roman" pitchFamily="18" charset="0"/>
                        <a:cs typeface="Times New Roman" pitchFamily="18" charset="0"/>
                      </a:endParaRPr>
                    </a:p>
                  </a:txBody>
                  <a:tcPr/>
                </a:tc>
                <a:tc>
                  <a:txBody>
                    <a:bodyPr/>
                    <a:lstStyle/>
                    <a:p>
                      <a:endParaRPr lang="en-US" sz="2800" b="0" i="0">
                        <a:solidFill>
                          <a:schemeClr val="tx1"/>
                        </a:solidFill>
                        <a:effectLst/>
                      </a:endParaRPr>
                    </a:p>
                  </a:txBody>
                  <a:tcPr/>
                </a:tc>
                <a:extLst>
                  <a:ext uri="{0D108BD9-81ED-4DB2-BD59-A6C34878D82A}">
                    <a16:rowId xmlns:a16="http://schemas.microsoft.com/office/drawing/2014/main" val="10004"/>
                  </a:ext>
                </a:extLst>
              </a:tr>
              <a:tr h="370840">
                <a:tc>
                  <a:txBody>
                    <a:bodyPr/>
                    <a:lstStyle/>
                    <a:p>
                      <a:pPr marL="0" marR="0" indent="0" algn="l" defTabSz="948184" rtl="0" eaLnBrk="1" fontAlgn="auto" latinLnBrk="0" hangingPunct="1">
                        <a:lnSpc>
                          <a:spcPct val="100000"/>
                        </a:lnSpc>
                        <a:spcBef>
                          <a:spcPts val="0"/>
                        </a:spcBef>
                        <a:spcAft>
                          <a:spcPts val="0"/>
                        </a:spcAft>
                        <a:buClrTx/>
                        <a:buSzTx/>
                        <a:buFontTx/>
                        <a:buNone/>
                        <a:tabLst/>
                        <a:defRPr/>
                      </a:pPr>
                      <a:r>
                        <a:rPr lang="en-US" sz="2800" b="0" i="0" dirty="0">
                          <a:solidFill>
                            <a:schemeClr val="tx1"/>
                          </a:solidFill>
                          <a:latin typeface="Times New Roman"/>
                          <a:ea typeface="Times New Roman"/>
                          <a:cs typeface="Times New Roman"/>
                        </a:rPr>
                        <a:t>5. </a:t>
                      </a:r>
                      <a:r>
                        <a:rPr lang="en-US" sz="2800" b="0" i="0" dirty="0" err="1">
                          <a:solidFill>
                            <a:schemeClr val="tx1"/>
                          </a:solidFill>
                          <a:latin typeface="Times New Roman"/>
                          <a:ea typeface="Times New Roman"/>
                          <a:cs typeface="Times New Roman"/>
                        </a:rPr>
                        <a:t>Sau</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Chiến</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tranh</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thế</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giới</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thứ</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nhất</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phong</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trào</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đấu</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tranh</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của</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giai</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cấp</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công</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nhân</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Việt</a:t>
                      </a:r>
                      <a:r>
                        <a:rPr lang="en-US" sz="2800" b="0" i="0" dirty="0">
                          <a:solidFill>
                            <a:schemeClr val="tx1"/>
                          </a:solidFill>
                          <a:latin typeface="Times New Roman"/>
                          <a:ea typeface="Times New Roman"/>
                          <a:cs typeface="Times New Roman"/>
                        </a:rPr>
                        <a:t> Nam </a:t>
                      </a:r>
                      <a:r>
                        <a:rPr lang="en-US" sz="2800" b="0" i="0" dirty="0" err="1">
                          <a:solidFill>
                            <a:schemeClr val="tx1"/>
                          </a:solidFill>
                          <a:latin typeface="Times New Roman"/>
                          <a:ea typeface="Times New Roman"/>
                          <a:cs typeface="Times New Roman"/>
                        </a:rPr>
                        <a:t>như</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thế</a:t>
                      </a:r>
                      <a:r>
                        <a:rPr lang="en-US" sz="2800" b="0" i="0" dirty="0">
                          <a:solidFill>
                            <a:schemeClr val="tx1"/>
                          </a:solidFill>
                          <a:latin typeface="Times New Roman"/>
                          <a:ea typeface="Times New Roman"/>
                          <a:cs typeface="Times New Roman"/>
                        </a:rPr>
                        <a:t> </a:t>
                      </a:r>
                      <a:r>
                        <a:rPr lang="en-US" sz="2800" b="0" i="0" dirty="0" err="1">
                          <a:solidFill>
                            <a:schemeClr val="tx1"/>
                          </a:solidFill>
                          <a:latin typeface="Times New Roman"/>
                          <a:ea typeface="Times New Roman"/>
                          <a:cs typeface="Times New Roman"/>
                        </a:rPr>
                        <a:t>nào</a:t>
                      </a:r>
                      <a:r>
                        <a:rPr lang="en-US" sz="2800" b="0" i="0" dirty="0">
                          <a:solidFill>
                            <a:schemeClr val="tx1"/>
                          </a:solidFill>
                          <a:latin typeface="Times New Roman"/>
                          <a:ea typeface="Times New Roman"/>
                          <a:cs typeface="Times New Roman"/>
                        </a:rPr>
                        <a:t>?</a:t>
                      </a:r>
                      <a:endParaRPr lang="en-US" sz="2800" b="0" i="0" dirty="0">
                        <a:solidFill>
                          <a:schemeClr val="tx1"/>
                        </a:solidFill>
                        <a:latin typeface="Times New Roman"/>
                        <a:ea typeface="Calibri"/>
                        <a:cs typeface="Times New Roman"/>
                      </a:endParaRPr>
                    </a:p>
                    <a:p>
                      <a:pPr marL="0" marR="0" indent="0" algn="l" defTabSz="948184" rtl="0" eaLnBrk="1" fontAlgn="auto" latinLnBrk="0" hangingPunct="1">
                        <a:lnSpc>
                          <a:spcPct val="100000"/>
                        </a:lnSpc>
                        <a:spcBef>
                          <a:spcPts val="0"/>
                        </a:spcBef>
                        <a:spcAft>
                          <a:spcPts val="0"/>
                        </a:spcAft>
                        <a:buClrTx/>
                        <a:buSzTx/>
                        <a:buFontTx/>
                        <a:buNone/>
                        <a:tabLst/>
                        <a:defRPr/>
                      </a:pPr>
                      <a:r>
                        <a:rPr lang="en-US" sz="2800" b="0" i="0" dirty="0">
                          <a:solidFill>
                            <a:schemeClr val="tx1"/>
                          </a:solidFill>
                          <a:latin typeface="Times New Roman" pitchFamily="18" charset="0"/>
                          <a:cs typeface="Times New Roman" pitchFamily="18" charset="0"/>
                        </a:rPr>
                        <a:t>CUỘC BÃI CÔNG BA SON (8-1925) CÓ ĐIỂM GÌ MỚI TRONG PHONG TRÀO CÔNG NHÂN NƯỚC TA SAU CHIẾN TRANH THẾ GIỚI I ?</a:t>
                      </a:r>
                    </a:p>
                  </a:txBody>
                  <a:tcPr/>
                </a:tc>
                <a:tc>
                  <a:txBody>
                    <a:bodyPr/>
                    <a:lstStyle/>
                    <a:p>
                      <a:endParaRPr lang="en-US" sz="2800" b="0" i="0" dirty="0">
                        <a:solidFill>
                          <a:schemeClr val="tx1"/>
                        </a:solidFill>
                        <a:effectLst/>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7688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5" name="Group 3"/>
          <p:cNvGraphicFramePr>
            <a:graphicFrameLocks noGrp="1"/>
          </p:cNvGraphicFramePr>
          <p:nvPr>
            <p:ph sz="half" idx="4294967295"/>
            <p:extLst>
              <p:ext uri="{D42A27DB-BD31-4B8C-83A1-F6EECF244321}">
                <p14:modId xmlns:p14="http://schemas.microsoft.com/office/powerpoint/2010/main" val="2190893202"/>
              </p:ext>
            </p:extLst>
          </p:nvPr>
        </p:nvGraphicFramePr>
        <p:xfrm>
          <a:off x="0" y="2011680"/>
          <a:ext cx="15544800" cy="5595733"/>
        </p:xfrm>
        <a:graphic>
          <a:graphicData uri="http://schemas.openxmlformats.org/drawingml/2006/table">
            <a:tbl>
              <a:tblPr/>
              <a:tblGrid>
                <a:gridCol w="2698750">
                  <a:extLst>
                    <a:ext uri="{9D8B030D-6E8A-4147-A177-3AD203B41FA5}">
                      <a16:colId xmlns:a16="http://schemas.microsoft.com/office/drawing/2014/main" val="20000"/>
                    </a:ext>
                  </a:extLst>
                </a:gridCol>
                <a:gridCol w="6293485">
                  <a:extLst>
                    <a:ext uri="{9D8B030D-6E8A-4147-A177-3AD203B41FA5}">
                      <a16:colId xmlns:a16="http://schemas.microsoft.com/office/drawing/2014/main" val="20001"/>
                    </a:ext>
                  </a:extLst>
                </a:gridCol>
                <a:gridCol w="6552565">
                  <a:extLst>
                    <a:ext uri="{9D8B030D-6E8A-4147-A177-3AD203B41FA5}">
                      <a16:colId xmlns:a16="http://schemas.microsoft.com/office/drawing/2014/main" val="20002"/>
                    </a:ext>
                  </a:extLst>
                </a:gridCol>
              </a:tblGrid>
              <a:tr h="98753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900" b="1" i="0" u="none" strike="noStrike" cap="none" normalizeH="0" baseline="0">
                          <a:ln>
                            <a:noFill/>
                          </a:ln>
                          <a:solidFill>
                            <a:schemeClr val="tx1"/>
                          </a:solidFill>
                          <a:effectLst/>
                          <a:latin typeface="Times New Roman" pitchFamily="18" charset="0"/>
                          <a:cs typeface="Arial" charset="0"/>
                        </a:rPr>
                        <a:t>ĐẶC ĐIỂM</a:t>
                      </a:r>
                    </a:p>
                  </a:txBody>
                  <a:tcPr marL="155448" marR="155448" marT="54856" marB="5485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900" b="1" i="0" u="none" strike="noStrike" cap="none" normalizeH="0" baseline="0">
                          <a:ln>
                            <a:noFill/>
                          </a:ln>
                          <a:solidFill>
                            <a:schemeClr val="tx1"/>
                          </a:solidFill>
                          <a:effectLst/>
                          <a:latin typeface="Times New Roman" pitchFamily="18" charset="0"/>
                          <a:cs typeface="Arial" charset="0"/>
                        </a:rPr>
                        <a:t>GIAI CẤP TƯ SẢN</a:t>
                      </a:r>
                    </a:p>
                  </a:txBody>
                  <a:tcPr marL="155448" marR="155448" marT="54856" marB="548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900" b="1" i="0" u="none" strike="noStrike" cap="none" normalizeH="0" baseline="0">
                          <a:ln>
                            <a:noFill/>
                          </a:ln>
                          <a:solidFill>
                            <a:schemeClr val="tx1"/>
                          </a:solidFill>
                          <a:effectLst/>
                          <a:latin typeface="Times New Roman" pitchFamily="18" charset="0"/>
                          <a:cs typeface="Arial" charset="0"/>
                        </a:rPr>
                        <a:t>TẦNG LỚP TIỂU TƯ SẢN</a:t>
                      </a:r>
                    </a:p>
                  </a:txBody>
                  <a:tcPr marL="155448" marR="155448" marT="54856" marB="5485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4010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900" b="1" i="0" u="none" strike="noStrike" cap="none" normalizeH="0" baseline="0" dirty="0" err="1">
                          <a:ln>
                            <a:noFill/>
                          </a:ln>
                          <a:solidFill>
                            <a:schemeClr val="tx1"/>
                          </a:solidFill>
                          <a:effectLst/>
                          <a:latin typeface="Cambria" pitchFamily="18" charset="0"/>
                          <a:cs typeface="Arial" charset="0"/>
                        </a:rPr>
                        <a:t>Mục</a:t>
                      </a:r>
                      <a:r>
                        <a:rPr kumimoji="0" lang="en-US" sz="2900" b="1" i="0" u="none" strike="noStrike" cap="none" normalizeH="0" baseline="0" dirty="0">
                          <a:ln>
                            <a:noFill/>
                          </a:ln>
                          <a:solidFill>
                            <a:schemeClr val="tx1"/>
                          </a:solidFill>
                          <a:effectLst/>
                          <a:latin typeface="Cambria" pitchFamily="18" charset="0"/>
                          <a:cs typeface="Arial" charset="0"/>
                        </a:rPr>
                        <a:t> </a:t>
                      </a:r>
                      <a:r>
                        <a:rPr kumimoji="0" lang="en-US" sz="2900" b="1" i="0" u="none" strike="noStrike" cap="none" normalizeH="0" baseline="0" dirty="0" err="1">
                          <a:ln>
                            <a:noFill/>
                          </a:ln>
                          <a:solidFill>
                            <a:schemeClr val="tx1"/>
                          </a:solidFill>
                          <a:effectLst/>
                          <a:latin typeface="Cambria" pitchFamily="18" charset="0"/>
                          <a:cs typeface="Arial" charset="0"/>
                        </a:rPr>
                        <a:t>tiêu</a:t>
                      </a:r>
                      <a:endParaRPr kumimoji="0" lang="en-US" sz="2900" b="1" i="0" u="none" strike="noStrike" cap="none" normalizeH="0" baseline="0" dirty="0">
                        <a:ln>
                          <a:noFill/>
                        </a:ln>
                        <a:solidFill>
                          <a:schemeClr val="tx1"/>
                        </a:solidFill>
                        <a:effectLst/>
                        <a:latin typeface="Cambria" pitchFamily="18" charset="0"/>
                        <a:cs typeface="Arial" charset="0"/>
                      </a:endParaRPr>
                    </a:p>
                  </a:txBody>
                  <a:tcPr marL="155448" marR="155448" marT="54856" marB="5485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900" b="1" i="0" u="none" strike="noStrike" cap="none" normalizeH="0" baseline="0">
                          <a:ln>
                            <a:noFill/>
                          </a:ln>
                          <a:solidFill>
                            <a:schemeClr val="tx1"/>
                          </a:solidFill>
                          <a:effectLst/>
                          <a:latin typeface="Times New Roman" pitchFamily="18" charset="0"/>
                          <a:cs typeface="Arial" charset="0"/>
                        </a:rPr>
                        <a:t>Đòi quyền lợi về kinh tế</a:t>
                      </a:r>
                    </a:p>
                  </a:txBody>
                  <a:tcPr marL="155448" marR="155448" marT="54856" marB="548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900" b="1" i="0" u="none" strike="noStrike" cap="none" normalizeH="0" baseline="0">
                          <a:ln>
                            <a:noFill/>
                          </a:ln>
                          <a:solidFill>
                            <a:schemeClr val="tx1"/>
                          </a:solidFill>
                          <a:effectLst/>
                          <a:latin typeface="Times New Roman" pitchFamily="18" charset="0"/>
                          <a:cs typeface="Arial" charset="0"/>
                        </a:rPr>
                        <a:t>Đòi quyền tự do dân chủ</a:t>
                      </a:r>
                    </a:p>
                  </a:txBody>
                  <a:tcPr marL="155448" marR="155448" marT="54856" marB="5485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960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900" b="1" i="0" u="none" strike="noStrike" cap="none" normalizeH="0" baseline="0" dirty="0" err="1">
                          <a:ln>
                            <a:noFill/>
                          </a:ln>
                          <a:solidFill>
                            <a:schemeClr val="tx1"/>
                          </a:solidFill>
                          <a:effectLst/>
                          <a:latin typeface="Cambria" pitchFamily="18" charset="0"/>
                          <a:cs typeface="Arial" charset="0"/>
                        </a:rPr>
                        <a:t>Tính</a:t>
                      </a:r>
                      <a:r>
                        <a:rPr kumimoji="0" lang="en-US" sz="2900" b="1" i="0" u="none" strike="noStrike" cap="none" normalizeH="0" baseline="0" dirty="0">
                          <a:ln>
                            <a:noFill/>
                          </a:ln>
                          <a:solidFill>
                            <a:schemeClr val="tx1"/>
                          </a:solidFill>
                          <a:effectLst/>
                          <a:latin typeface="Cambria" pitchFamily="18" charset="0"/>
                          <a:cs typeface="Arial" charset="0"/>
                        </a:rPr>
                        <a:t> </a:t>
                      </a:r>
                      <a:r>
                        <a:rPr kumimoji="0" lang="en-US" sz="2900" b="1" i="0" u="none" strike="noStrike" cap="none" normalizeH="0" baseline="0" dirty="0" err="1">
                          <a:ln>
                            <a:noFill/>
                          </a:ln>
                          <a:solidFill>
                            <a:schemeClr val="tx1"/>
                          </a:solidFill>
                          <a:effectLst/>
                          <a:latin typeface="Cambria" pitchFamily="18" charset="0"/>
                          <a:cs typeface="Arial" charset="0"/>
                        </a:rPr>
                        <a:t>chất</a:t>
                      </a:r>
                      <a:endParaRPr kumimoji="0" lang="en-US" sz="2900" b="1" i="0" u="none" strike="noStrike" cap="none" normalizeH="0" baseline="0" dirty="0">
                        <a:ln>
                          <a:noFill/>
                        </a:ln>
                        <a:solidFill>
                          <a:schemeClr val="tx1"/>
                        </a:solidFill>
                        <a:effectLst/>
                        <a:latin typeface="Cambria" pitchFamily="18" charset="0"/>
                        <a:cs typeface="Arial" charset="0"/>
                      </a:endParaRPr>
                    </a:p>
                  </a:txBody>
                  <a:tcPr marL="155448" marR="155448" marT="54856" marB="5485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900" b="1" i="0" u="none" strike="noStrike" cap="none" normalizeH="0" baseline="0">
                          <a:ln>
                            <a:noFill/>
                          </a:ln>
                          <a:solidFill>
                            <a:schemeClr val="tx1"/>
                          </a:solidFill>
                          <a:effectLst/>
                          <a:latin typeface="Times New Roman" pitchFamily="18" charset="0"/>
                          <a:cs typeface="Arial" charset="0"/>
                        </a:rPr>
                        <a:t>Cải lương (dễ thoả hiệp)</a:t>
                      </a:r>
                    </a:p>
                  </a:txBody>
                  <a:tcPr marL="155448" marR="155448" marT="54856" marB="548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900" b="1" i="0" u="none" strike="noStrike" cap="none" normalizeH="0" baseline="0">
                          <a:ln>
                            <a:noFill/>
                          </a:ln>
                          <a:solidFill>
                            <a:schemeClr val="tx1"/>
                          </a:solidFill>
                          <a:effectLst/>
                          <a:latin typeface="Times New Roman" pitchFamily="18" charset="0"/>
                          <a:cs typeface="Arial" charset="0"/>
                        </a:rPr>
                        <a:t>Yêu nước, dân chủ</a:t>
                      </a:r>
                    </a:p>
                  </a:txBody>
                  <a:tcPr marL="155448" marR="155448" marT="54856" marB="5485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5638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900" b="1" i="0" u="none" strike="noStrike" cap="none" normalizeH="0" baseline="0" dirty="0" err="1">
                          <a:ln>
                            <a:noFill/>
                          </a:ln>
                          <a:solidFill>
                            <a:schemeClr val="tx1"/>
                          </a:solidFill>
                          <a:effectLst/>
                          <a:latin typeface="Cambria" pitchFamily="18" charset="0"/>
                          <a:cs typeface="Arial" charset="0"/>
                        </a:rPr>
                        <a:t>Tích</a:t>
                      </a:r>
                      <a:r>
                        <a:rPr kumimoji="0" lang="en-US" sz="2900" b="1" i="0" u="none" strike="noStrike" cap="none" normalizeH="0" baseline="0" dirty="0">
                          <a:ln>
                            <a:noFill/>
                          </a:ln>
                          <a:solidFill>
                            <a:schemeClr val="tx1"/>
                          </a:solidFill>
                          <a:effectLst/>
                          <a:latin typeface="Cambria" pitchFamily="18" charset="0"/>
                          <a:cs typeface="Arial" charset="0"/>
                        </a:rPr>
                        <a:t> </a:t>
                      </a:r>
                      <a:r>
                        <a:rPr kumimoji="0" lang="en-US" sz="2900" b="1" i="0" u="none" strike="noStrike" cap="none" normalizeH="0" baseline="0" dirty="0" err="1">
                          <a:ln>
                            <a:noFill/>
                          </a:ln>
                          <a:solidFill>
                            <a:schemeClr val="tx1"/>
                          </a:solidFill>
                          <a:effectLst/>
                          <a:latin typeface="Cambria" pitchFamily="18" charset="0"/>
                          <a:cs typeface="Arial" charset="0"/>
                        </a:rPr>
                        <a:t>cực</a:t>
                      </a:r>
                      <a:endParaRPr kumimoji="0" lang="en-US" sz="2900" b="1" i="0" u="none" strike="noStrike" cap="none" normalizeH="0" baseline="0" dirty="0">
                        <a:ln>
                          <a:noFill/>
                        </a:ln>
                        <a:solidFill>
                          <a:schemeClr val="tx1"/>
                        </a:solidFill>
                        <a:effectLst/>
                        <a:latin typeface="Cambria" pitchFamily="18" charset="0"/>
                        <a:cs typeface="Arial" charset="0"/>
                      </a:endParaRPr>
                    </a:p>
                  </a:txBody>
                  <a:tcPr marL="155448" marR="155448" marT="54856" marB="5485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900" b="1" i="0" u="none" strike="noStrike" cap="none" normalizeH="0" baseline="0">
                          <a:ln>
                            <a:noFill/>
                          </a:ln>
                          <a:solidFill>
                            <a:schemeClr val="tx1"/>
                          </a:solidFill>
                          <a:effectLst/>
                          <a:latin typeface="Times New Roman" pitchFamily="18" charset="0"/>
                          <a:cs typeface="Arial" charset="0"/>
                        </a:rPr>
                        <a:t>Chống sự cạnh tranh, chèn ép của tư bản nước ngoài</a:t>
                      </a:r>
                    </a:p>
                  </a:txBody>
                  <a:tcPr marL="155448" marR="155448" marT="54856" marB="548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900" b="1" i="0" u="none" strike="noStrike" cap="none" normalizeH="0" baseline="0">
                          <a:ln>
                            <a:noFill/>
                          </a:ln>
                          <a:solidFill>
                            <a:schemeClr val="tx1"/>
                          </a:solidFill>
                          <a:effectLst/>
                          <a:latin typeface="Times New Roman" pitchFamily="18" charset="0"/>
                          <a:cs typeface="Arial" charset="0"/>
                        </a:rPr>
                        <a:t>Thức tỉnh lòng yêu nước, truyền bá tư tưởng tự do, dân chủ</a:t>
                      </a:r>
                    </a:p>
                  </a:txBody>
                  <a:tcPr marL="155448" marR="155448" marT="54856" marB="5485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5621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900" b="1" i="0" u="none" strike="noStrike" cap="none" normalizeH="0" baseline="0" dirty="0" err="1">
                          <a:ln>
                            <a:noFill/>
                          </a:ln>
                          <a:solidFill>
                            <a:schemeClr val="tx1"/>
                          </a:solidFill>
                          <a:effectLst/>
                          <a:latin typeface="Cambria" pitchFamily="18" charset="0"/>
                          <a:cs typeface="Arial" charset="0"/>
                        </a:rPr>
                        <a:t>Hạn</a:t>
                      </a:r>
                      <a:r>
                        <a:rPr kumimoji="0" lang="en-US" sz="2900" b="1" i="0" u="none" strike="noStrike" cap="none" normalizeH="0" baseline="0" dirty="0">
                          <a:ln>
                            <a:noFill/>
                          </a:ln>
                          <a:solidFill>
                            <a:schemeClr val="tx1"/>
                          </a:solidFill>
                          <a:effectLst/>
                          <a:latin typeface="Cambria" pitchFamily="18" charset="0"/>
                          <a:cs typeface="Arial" charset="0"/>
                        </a:rPr>
                        <a:t> </a:t>
                      </a:r>
                      <a:r>
                        <a:rPr kumimoji="0" lang="en-US" sz="2900" b="1" i="0" u="none" strike="noStrike" cap="none" normalizeH="0" baseline="0" dirty="0" err="1">
                          <a:ln>
                            <a:noFill/>
                          </a:ln>
                          <a:solidFill>
                            <a:schemeClr val="tx1"/>
                          </a:solidFill>
                          <a:effectLst/>
                          <a:latin typeface="Cambria" pitchFamily="18" charset="0"/>
                          <a:cs typeface="Arial" charset="0"/>
                        </a:rPr>
                        <a:t>chê</a:t>
                      </a:r>
                      <a:r>
                        <a:rPr kumimoji="0" lang="en-US" sz="2900" b="1" i="0" u="none" strike="noStrike" cap="none" normalizeH="0" baseline="0" dirty="0">
                          <a:ln>
                            <a:noFill/>
                          </a:ln>
                          <a:solidFill>
                            <a:schemeClr val="tx1"/>
                          </a:solidFill>
                          <a:effectLst/>
                          <a:latin typeface="Cambria" pitchFamily="18" charset="0"/>
                          <a:cs typeface="Arial" charset="0"/>
                        </a:rPr>
                        <a:t>́</a:t>
                      </a:r>
                    </a:p>
                  </a:txBody>
                  <a:tcPr marL="155448" marR="155448" marT="54856" marB="5485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900" b="1" i="0" u="none" strike="noStrike" cap="none" normalizeH="0" baseline="0">
                          <a:ln>
                            <a:noFill/>
                          </a:ln>
                          <a:solidFill>
                            <a:schemeClr val="tx1"/>
                          </a:solidFill>
                          <a:effectLst/>
                          <a:latin typeface="Times New Roman" pitchFamily="18" charset="0"/>
                          <a:cs typeface="Arial" charset="0"/>
                        </a:rPr>
                        <a:t>Dễ thỏa hiệp, phục vụ quyền lợi của giai cấp</a:t>
                      </a:r>
                    </a:p>
                  </a:txBody>
                  <a:tcPr marL="155448" marR="155448" marT="54856" marB="548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900" b="1" i="0" u="none" strike="noStrike" cap="none" normalizeH="0" baseline="0" dirty="0" err="1">
                          <a:ln>
                            <a:noFill/>
                          </a:ln>
                          <a:solidFill>
                            <a:schemeClr val="tx1"/>
                          </a:solidFill>
                          <a:effectLst/>
                          <a:latin typeface="Times New Roman" pitchFamily="18" charset="0"/>
                          <a:cs typeface="Arial" charset="0"/>
                        </a:rPr>
                        <a:t>Còn</a:t>
                      </a:r>
                      <a:r>
                        <a:rPr kumimoji="0" lang="en-US" sz="2900" b="1" i="0" u="none" strike="noStrike" cap="none" normalizeH="0" baseline="0" dirty="0">
                          <a:ln>
                            <a:noFill/>
                          </a:ln>
                          <a:solidFill>
                            <a:schemeClr val="tx1"/>
                          </a:solidFill>
                          <a:effectLst/>
                          <a:latin typeface="Times New Roman" pitchFamily="18" charset="0"/>
                          <a:cs typeface="Arial" charset="0"/>
                        </a:rPr>
                        <a:t> </a:t>
                      </a:r>
                      <a:r>
                        <a:rPr kumimoji="0" lang="en-US" sz="2900" b="1" i="0" u="none" strike="noStrike" cap="none" normalizeH="0" baseline="0" dirty="0" err="1">
                          <a:ln>
                            <a:noFill/>
                          </a:ln>
                          <a:solidFill>
                            <a:schemeClr val="tx1"/>
                          </a:solidFill>
                          <a:effectLst/>
                          <a:latin typeface="Times New Roman" pitchFamily="18" charset="0"/>
                          <a:cs typeface="Arial" charset="0"/>
                        </a:rPr>
                        <a:t>mang</a:t>
                      </a:r>
                      <a:r>
                        <a:rPr kumimoji="0" lang="en-US" sz="2900" b="1" i="0" u="none" strike="noStrike" cap="none" normalizeH="0" baseline="0" dirty="0">
                          <a:ln>
                            <a:noFill/>
                          </a:ln>
                          <a:solidFill>
                            <a:schemeClr val="tx1"/>
                          </a:solidFill>
                          <a:effectLst/>
                          <a:latin typeface="Times New Roman" pitchFamily="18" charset="0"/>
                          <a:cs typeface="Arial" charset="0"/>
                        </a:rPr>
                        <a:t> </a:t>
                      </a:r>
                      <a:r>
                        <a:rPr kumimoji="0" lang="en-US" sz="2900" b="1" i="0" u="none" strike="noStrike" cap="none" normalizeH="0" baseline="0" dirty="0" err="1">
                          <a:ln>
                            <a:noFill/>
                          </a:ln>
                          <a:solidFill>
                            <a:schemeClr val="tx1"/>
                          </a:solidFill>
                          <a:effectLst/>
                          <a:latin typeface="Times New Roman" pitchFamily="18" charset="0"/>
                          <a:cs typeface="Arial" charset="0"/>
                        </a:rPr>
                        <a:t>tính</a:t>
                      </a:r>
                      <a:r>
                        <a:rPr kumimoji="0" lang="en-US" sz="2900" b="1" i="0" u="none" strike="noStrike" cap="none" normalizeH="0" baseline="0" dirty="0">
                          <a:ln>
                            <a:noFill/>
                          </a:ln>
                          <a:solidFill>
                            <a:schemeClr val="tx1"/>
                          </a:solidFill>
                          <a:effectLst/>
                          <a:latin typeface="Times New Roman" pitchFamily="18" charset="0"/>
                          <a:cs typeface="Arial" charset="0"/>
                        </a:rPr>
                        <a:t> </a:t>
                      </a:r>
                      <a:r>
                        <a:rPr kumimoji="0" lang="en-US" sz="2900" b="1" i="0" u="none" strike="noStrike" cap="none" normalizeH="0" baseline="0" dirty="0" err="1">
                          <a:ln>
                            <a:noFill/>
                          </a:ln>
                          <a:solidFill>
                            <a:schemeClr val="tx1"/>
                          </a:solidFill>
                          <a:effectLst/>
                          <a:latin typeface="Times New Roman" pitchFamily="18" charset="0"/>
                          <a:cs typeface="Arial" charset="0"/>
                        </a:rPr>
                        <a:t>tư</a:t>
                      </a:r>
                      <a:r>
                        <a:rPr kumimoji="0" lang="en-US" sz="2900" b="1" i="0" u="none" strike="noStrike" cap="none" normalizeH="0" baseline="0" dirty="0">
                          <a:ln>
                            <a:noFill/>
                          </a:ln>
                          <a:solidFill>
                            <a:schemeClr val="tx1"/>
                          </a:solidFill>
                          <a:effectLst/>
                          <a:latin typeface="Times New Roman" pitchFamily="18" charset="0"/>
                          <a:cs typeface="Arial" charset="0"/>
                        </a:rPr>
                        <a:t>̣ </a:t>
                      </a:r>
                      <a:r>
                        <a:rPr kumimoji="0" lang="en-US" sz="2900" b="1" i="0" u="none" strike="noStrike" cap="none" normalizeH="0" baseline="0" dirty="0" err="1">
                          <a:ln>
                            <a:noFill/>
                          </a:ln>
                          <a:solidFill>
                            <a:schemeClr val="tx1"/>
                          </a:solidFill>
                          <a:effectLst/>
                          <a:latin typeface="Times New Roman" pitchFamily="18" charset="0"/>
                          <a:cs typeface="Arial" charset="0"/>
                        </a:rPr>
                        <a:t>phát</a:t>
                      </a:r>
                      <a:r>
                        <a:rPr kumimoji="0" lang="en-US" sz="2900" b="1" i="0" u="none" strike="noStrike" cap="none" normalizeH="0" baseline="0" dirty="0">
                          <a:ln>
                            <a:noFill/>
                          </a:ln>
                          <a:solidFill>
                            <a:schemeClr val="tx1"/>
                          </a:solidFill>
                          <a:effectLst/>
                          <a:latin typeface="Times New Roman" pitchFamily="18" charset="0"/>
                          <a:cs typeface="Arial" charset="0"/>
                        </a:rPr>
                        <a:t>, </a:t>
                      </a:r>
                      <a:r>
                        <a:rPr kumimoji="0" lang="en-US" sz="2900" b="1" i="0" u="none" strike="noStrike" cap="none" normalizeH="0" baseline="0" dirty="0" err="1">
                          <a:ln>
                            <a:noFill/>
                          </a:ln>
                          <a:solidFill>
                            <a:schemeClr val="tx1"/>
                          </a:solidFill>
                          <a:effectLst/>
                          <a:latin typeface="Times New Roman" pitchFamily="18" charset="0"/>
                          <a:cs typeface="Arial" charset="0"/>
                        </a:rPr>
                        <a:t>xốc</a:t>
                      </a:r>
                      <a:r>
                        <a:rPr kumimoji="0" lang="en-US" sz="2900" b="1" i="0" u="none" strike="noStrike" cap="none" normalizeH="0" baseline="0" dirty="0">
                          <a:ln>
                            <a:noFill/>
                          </a:ln>
                          <a:solidFill>
                            <a:schemeClr val="tx1"/>
                          </a:solidFill>
                          <a:effectLst/>
                          <a:latin typeface="Times New Roman" pitchFamily="18" charset="0"/>
                          <a:cs typeface="Arial" charset="0"/>
                        </a:rPr>
                        <a:t> </a:t>
                      </a:r>
                      <a:r>
                        <a:rPr kumimoji="0" lang="en-US" sz="2900" b="1" i="0" u="none" strike="noStrike" cap="none" normalizeH="0" baseline="0" dirty="0" err="1">
                          <a:ln>
                            <a:noFill/>
                          </a:ln>
                          <a:solidFill>
                            <a:schemeClr val="tx1"/>
                          </a:solidFill>
                          <a:effectLst/>
                          <a:latin typeface="Times New Roman" pitchFamily="18" charset="0"/>
                          <a:cs typeface="Arial" charset="0"/>
                        </a:rPr>
                        <a:t>nổi</a:t>
                      </a:r>
                      <a:r>
                        <a:rPr kumimoji="0" lang="en-US" sz="2900" b="1" i="0" u="none" strike="noStrike" cap="none" normalizeH="0" baseline="0" dirty="0">
                          <a:ln>
                            <a:noFill/>
                          </a:ln>
                          <a:solidFill>
                            <a:schemeClr val="tx1"/>
                          </a:solidFill>
                          <a:effectLst/>
                          <a:latin typeface="Times New Roman" pitchFamily="18" charset="0"/>
                          <a:cs typeface="Arial" charset="0"/>
                        </a:rPr>
                        <a:t>.</a:t>
                      </a:r>
                    </a:p>
                  </a:txBody>
                  <a:tcPr marL="155448" marR="155448" marT="54856" marB="5485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8461" name="Rectangle 33"/>
          <p:cNvSpPr>
            <a:spLocks noChangeArrowheads="1"/>
          </p:cNvSpPr>
          <p:nvPr/>
        </p:nvSpPr>
        <p:spPr bwMode="auto">
          <a:xfrm>
            <a:off x="9067800" y="6035040"/>
            <a:ext cx="6477000" cy="1554480"/>
          </a:xfrm>
          <a:prstGeom prst="rect">
            <a:avLst/>
          </a:prstGeom>
          <a:solidFill>
            <a:schemeClr val="accent1"/>
          </a:solidFill>
          <a:ln w="9525">
            <a:solidFill>
              <a:schemeClr val="tx1"/>
            </a:solidFill>
            <a:miter lim="800000"/>
            <a:headEnd/>
            <a:tailEnd/>
          </a:ln>
        </p:spPr>
        <p:txBody>
          <a:bodyPr wrap="none" lIns="135852" tIns="67926" rIns="135852" bIns="67926" anchor="ctr"/>
          <a:lstStyle/>
          <a:p>
            <a:pPr eaLnBrk="0" hangingPunct="0"/>
            <a:endParaRPr lang="vi-VN">
              <a:latin typeface="Arial" charset="0"/>
            </a:endParaRPr>
          </a:p>
        </p:txBody>
      </p:sp>
      <p:sp>
        <p:nvSpPr>
          <p:cNvPr id="18462" name="Rectangle 34"/>
          <p:cNvSpPr>
            <a:spLocks noChangeArrowheads="1"/>
          </p:cNvSpPr>
          <p:nvPr/>
        </p:nvSpPr>
        <p:spPr bwMode="auto">
          <a:xfrm>
            <a:off x="9067800" y="4480560"/>
            <a:ext cx="6477000" cy="1554480"/>
          </a:xfrm>
          <a:prstGeom prst="rect">
            <a:avLst/>
          </a:prstGeom>
          <a:solidFill>
            <a:schemeClr val="accent1"/>
          </a:solidFill>
          <a:ln w="9525">
            <a:solidFill>
              <a:schemeClr val="tx1"/>
            </a:solidFill>
            <a:miter lim="800000"/>
            <a:headEnd/>
            <a:tailEnd/>
          </a:ln>
        </p:spPr>
        <p:txBody>
          <a:bodyPr wrap="none" lIns="135852" tIns="67926" rIns="135852" bIns="67926" anchor="ctr"/>
          <a:lstStyle/>
          <a:p>
            <a:pPr eaLnBrk="0" hangingPunct="0"/>
            <a:endParaRPr lang="vi-VN">
              <a:latin typeface="Arial" charset="0"/>
            </a:endParaRPr>
          </a:p>
        </p:txBody>
      </p:sp>
      <p:sp>
        <p:nvSpPr>
          <p:cNvPr id="18463" name="Rectangle 35"/>
          <p:cNvSpPr>
            <a:spLocks noChangeArrowheads="1"/>
          </p:cNvSpPr>
          <p:nvPr/>
        </p:nvSpPr>
        <p:spPr bwMode="auto">
          <a:xfrm>
            <a:off x="9067800" y="3840480"/>
            <a:ext cx="6477000" cy="640080"/>
          </a:xfrm>
          <a:prstGeom prst="rect">
            <a:avLst/>
          </a:prstGeom>
          <a:solidFill>
            <a:schemeClr val="accent1"/>
          </a:solidFill>
          <a:ln w="9525">
            <a:solidFill>
              <a:schemeClr val="tx1"/>
            </a:solidFill>
            <a:miter lim="800000"/>
            <a:headEnd/>
            <a:tailEnd/>
          </a:ln>
        </p:spPr>
        <p:txBody>
          <a:bodyPr wrap="none" lIns="135852" tIns="67926" rIns="135852" bIns="67926" anchor="ctr"/>
          <a:lstStyle/>
          <a:p>
            <a:pPr eaLnBrk="0" hangingPunct="0"/>
            <a:endParaRPr lang="vi-VN">
              <a:latin typeface="Arial" charset="0"/>
            </a:endParaRPr>
          </a:p>
        </p:txBody>
      </p:sp>
      <p:sp>
        <p:nvSpPr>
          <p:cNvPr id="18464" name="Rectangle 36"/>
          <p:cNvSpPr>
            <a:spLocks noChangeArrowheads="1"/>
          </p:cNvSpPr>
          <p:nvPr/>
        </p:nvSpPr>
        <p:spPr bwMode="auto">
          <a:xfrm>
            <a:off x="9067800" y="3017520"/>
            <a:ext cx="6477000" cy="822960"/>
          </a:xfrm>
          <a:prstGeom prst="rect">
            <a:avLst/>
          </a:prstGeom>
          <a:solidFill>
            <a:schemeClr val="accent1"/>
          </a:solidFill>
          <a:ln w="9525">
            <a:solidFill>
              <a:schemeClr val="tx1"/>
            </a:solidFill>
            <a:miter lim="800000"/>
            <a:headEnd/>
            <a:tailEnd/>
          </a:ln>
        </p:spPr>
        <p:txBody>
          <a:bodyPr wrap="none" lIns="135852" tIns="67926" rIns="135852" bIns="67926" anchor="ctr"/>
          <a:lstStyle/>
          <a:p>
            <a:pPr eaLnBrk="0" hangingPunct="0"/>
            <a:endParaRPr lang="vi-VN">
              <a:latin typeface="Arial" charset="0"/>
            </a:endParaRPr>
          </a:p>
        </p:txBody>
      </p:sp>
      <p:sp>
        <p:nvSpPr>
          <p:cNvPr id="2" name="Rectangle 1"/>
          <p:cNvSpPr>
            <a:spLocks noChangeArrowheads="1"/>
          </p:cNvSpPr>
          <p:nvPr/>
        </p:nvSpPr>
        <p:spPr bwMode="auto">
          <a:xfrm>
            <a:off x="2720340" y="3017520"/>
            <a:ext cx="6347460" cy="822960"/>
          </a:xfrm>
          <a:prstGeom prst="rect">
            <a:avLst/>
          </a:prstGeom>
          <a:solidFill>
            <a:schemeClr val="accent1"/>
          </a:solidFill>
          <a:ln w="9525" algn="ctr">
            <a:solidFill>
              <a:schemeClr val="tx1"/>
            </a:solidFill>
            <a:round/>
            <a:headEnd/>
            <a:tailEnd/>
          </a:ln>
        </p:spPr>
        <p:txBody>
          <a:bodyPr lIns="135852" tIns="67926" rIns="135852" bIns="67926"/>
          <a:lstStyle/>
          <a:p>
            <a:pPr eaLnBrk="0" hangingPunct="0"/>
            <a:endParaRPr lang="vi-VN">
              <a:latin typeface="Arial" charset="0"/>
            </a:endParaRPr>
          </a:p>
        </p:txBody>
      </p:sp>
      <p:sp>
        <p:nvSpPr>
          <p:cNvPr id="3" name="Rectangle 2"/>
          <p:cNvSpPr>
            <a:spLocks noChangeArrowheads="1"/>
          </p:cNvSpPr>
          <p:nvPr/>
        </p:nvSpPr>
        <p:spPr bwMode="auto">
          <a:xfrm>
            <a:off x="2720340" y="3840480"/>
            <a:ext cx="6347460" cy="640080"/>
          </a:xfrm>
          <a:prstGeom prst="rect">
            <a:avLst/>
          </a:prstGeom>
          <a:solidFill>
            <a:schemeClr val="accent1"/>
          </a:solidFill>
          <a:ln w="9525" algn="ctr">
            <a:solidFill>
              <a:schemeClr val="tx1"/>
            </a:solidFill>
            <a:round/>
            <a:headEnd/>
            <a:tailEnd/>
          </a:ln>
        </p:spPr>
        <p:txBody>
          <a:bodyPr lIns="135852" tIns="67926" rIns="135852" bIns="67926"/>
          <a:lstStyle/>
          <a:p>
            <a:pPr eaLnBrk="0" hangingPunct="0"/>
            <a:endParaRPr lang="vi-VN">
              <a:latin typeface="Arial" charset="0"/>
            </a:endParaRPr>
          </a:p>
        </p:txBody>
      </p:sp>
      <p:sp>
        <p:nvSpPr>
          <p:cNvPr id="4" name="Rectangle 3"/>
          <p:cNvSpPr>
            <a:spLocks noChangeArrowheads="1"/>
          </p:cNvSpPr>
          <p:nvPr/>
        </p:nvSpPr>
        <p:spPr bwMode="auto">
          <a:xfrm>
            <a:off x="2720340" y="4480560"/>
            <a:ext cx="6347460" cy="1554480"/>
          </a:xfrm>
          <a:prstGeom prst="rect">
            <a:avLst/>
          </a:prstGeom>
          <a:solidFill>
            <a:schemeClr val="accent1"/>
          </a:solidFill>
          <a:ln w="9525" algn="ctr">
            <a:solidFill>
              <a:schemeClr val="tx1"/>
            </a:solidFill>
            <a:round/>
            <a:headEnd/>
            <a:tailEnd/>
          </a:ln>
        </p:spPr>
        <p:txBody>
          <a:bodyPr lIns="135852" tIns="67926" rIns="135852" bIns="67926"/>
          <a:lstStyle/>
          <a:p>
            <a:pPr eaLnBrk="0" hangingPunct="0"/>
            <a:endParaRPr lang="vi-VN">
              <a:latin typeface="Arial" charset="0"/>
            </a:endParaRPr>
          </a:p>
        </p:txBody>
      </p:sp>
      <p:sp>
        <p:nvSpPr>
          <p:cNvPr id="5" name="Rectangle 4"/>
          <p:cNvSpPr>
            <a:spLocks noChangeArrowheads="1"/>
          </p:cNvSpPr>
          <p:nvPr/>
        </p:nvSpPr>
        <p:spPr bwMode="auto">
          <a:xfrm>
            <a:off x="2720340" y="6035040"/>
            <a:ext cx="6347460" cy="1554480"/>
          </a:xfrm>
          <a:prstGeom prst="rect">
            <a:avLst/>
          </a:prstGeom>
          <a:solidFill>
            <a:schemeClr val="accent1"/>
          </a:solidFill>
          <a:ln w="9525" algn="ctr">
            <a:solidFill>
              <a:schemeClr val="tx1"/>
            </a:solidFill>
            <a:round/>
            <a:headEnd/>
            <a:tailEnd/>
          </a:ln>
        </p:spPr>
        <p:txBody>
          <a:bodyPr lIns="135852" tIns="67926" rIns="135852" bIns="67926"/>
          <a:lstStyle/>
          <a:p>
            <a:pPr eaLnBrk="0" hangingPunct="0"/>
            <a:endParaRPr lang="vi-VN">
              <a:latin typeface="Arial" charset="0"/>
            </a:endParaRPr>
          </a:p>
        </p:txBody>
      </p:sp>
      <p:sp>
        <p:nvSpPr>
          <p:cNvPr id="12" name="TextBox 5"/>
          <p:cNvSpPr txBox="1">
            <a:spLocks noChangeArrowheads="1"/>
          </p:cNvSpPr>
          <p:nvPr/>
        </p:nvSpPr>
        <p:spPr bwMode="auto">
          <a:xfrm>
            <a:off x="20782" y="160923"/>
            <a:ext cx="15558655" cy="1060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5852" tIns="67926" rIns="135852" bIns="67926">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sz="3000" dirty="0"/>
              <a:t>- </a:t>
            </a:r>
            <a:r>
              <a:rPr lang="en-US" sz="3000" dirty="0" err="1"/>
              <a:t>Sau</a:t>
            </a:r>
            <a:r>
              <a:rPr lang="en-US" sz="3000" dirty="0"/>
              <a:t> </a:t>
            </a:r>
            <a:r>
              <a:rPr lang="en-US" sz="3000" dirty="0" err="1"/>
              <a:t>chiến</a:t>
            </a:r>
            <a:r>
              <a:rPr lang="en-US" sz="3000" dirty="0"/>
              <a:t> </a:t>
            </a:r>
            <a:r>
              <a:rPr lang="en-US" sz="3000" dirty="0" err="1"/>
              <a:t>tranh</a:t>
            </a:r>
            <a:r>
              <a:rPr lang="en-US" sz="3000" dirty="0"/>
              <a:t> </a:t>
            </a:r>
            <a:r>
              <a:rPr lang="en-US" sz="3000" dirty="0" err="1"/>
              <a:t>thế</a:t>
            </a:r>
            <a:r>
              <a:rPr lang="en-US" sz="3000" dirty="0"/>
              <a:t> </a:t>
            </a:r>
            <a:r>
              <a:rPr lang="en-US" sz="3000" dirty="0" err="1"/>
              <a:t>giới</a:t>
            </a:r>
            <a:r>
              <a:rPr lang="en-US" sz="3000" dirty="0"/>
              <a:t> </a:t>
            </a:r>
            <a:r>
              <a:rPr lang="en-US" sz="3000" dirty="0" err="1"/>
              <a:t>thứ</a:t>
            </a:r>
            <a:r>
              <a:rPr lang="en-US" sz="3000" dirty="0"/>
              <a:t> </a:t>
            </a:r>
            <a:r>
              <a:rPr lang="en-US" sz="3000" dirty="0" err="1"/>
              <a:t>nhất</a:t>
            </a:r>
            <a:r>
              <a:rPr lang="en-US" sz="3000" dirty="0"/>
              <a:t> </a:t>
            </a:r>
            <a:r>
              <a:rPr lang="en-US" sz="3000" dirty="0" err="1"/>
              <a:t>phong</a:t>
            </a:r>
            <a:r>
              <a:rPr lang="en-US" sz="3000" dirty="0"/>
              <a:t> </a:t>
            </a:r>
            <a:r>
              <a:rPr lang="en-US" sz="3000" dirty="0" err="1"/>
              <a:t>trào</a:t>
            </a:r>
            <a:r>
              <a:rPr lang="en-US" sz="3000" dirty="0"/>
              <a:t> </a:t>
            </a:r>
            <a:r>
              <a:rPr lang="en-US" sz="3000" dirty="0" err="1"/>
              <a:t>phát</a:t>
            </a:r>
            <a:r>
              <a:rPr lang="en-US" sz="3000" dirty="0"/>
              <a:t> </a:t>
            </a:r>
            <a:r>
              <a:rPr lang="en-US" sz="3000" dirty="0" err="1"/>
              <a:t>triển</a:t>
            </a:r>
            <a:r>
              <a:rPr lang="en-US" sz="3000" dirty="0"/>
              <a:t> </a:t>
            </a:r>
            <a:r>
              <a:rPr lang="en-US" sz="3000" dirty="0" err="1"/>
              <a:t>mạnh</a:t>
            </a:r>
            <a:r>
              <a:rPr lang="en-US" sz="3000" dirty="0"/>
              <a:t> </a:t>
            </a:r>
            <a:r>
              <a:rPr lang="en-US" sz="3000" dirty="0" err="1"/>
              <a:t>mẽ</a:t>
            </a:r>
            <a:r>
              <a:rPr lang="en-US" sz="3000" dirty="0"/>
              <a:t> (</a:t>
            </a:r>
            <a:r>
              <a:rPr lang="en-US" sz="3000" dirty="0" err="1"/>
              <a:t>sôi</a:t>
            </a:r>
            <a:r>
              <a:rPr lang="en-US" sz="3000" dirty="0"/>
              <a:t> </a:t>
            </a:r>
            <a:r>
              <a:rPr lang="en-US" sz="3000" dirty="0" err="1"/>
              <a:t>nổi</a:t>
            </a:r>
            <a:r>
              <a:rPr lang="en-US" sz="3000" dirty="0"/>
              <a:t>, </a:t>
            </a:r>
            <a:r>
              <a:rPr lang="en-US" sz="3000" dirty="0" err="1"/>
              <a:t>phong</a:t>
            </a:r>
            <a:r>
              <a:rPr lang="en-US" sz="3000" dirty="0"/>
              <a:t> </a:t>
            </a:r>
            <a:r>
              <a:rPr lang="en-US" sz="3000" dirty="0" err="1"/>
              <a:t>phú</a:t>
            </a:r>
            <a:r>
              <a:rPr lang="en-US" sz="3000" dirty="0"/>
              <a:t> </a:t>
            </a:r>
            <a:r>
              <a:rPr lang="en-US" sz="3000" dirty="0" err="1"/>
              <a:t>về</a:t>
            </a:r>
            <a:r>
              <a:rPr lang="en-US" sz="3000" dirty="0"/>
              <a:t> </a:t>
            </a:r>
            <a:r>
              <a:rPr lang="en-US" sz="3000" dirty="0" err="1"/>
              <a:t>hình</a:t>
            </a:r>
            <a:r>
              <a:rPr lang="en-US" sz="3000" dirty="0"/>
              <a:t> </a:t>
            </a:r>
            <a:r>
              <a:rPr lang="en-US" sz="3000" dirty="0" err="1"/>
              <a:t>thức</a:t>
            </a:r>
            <a:r>
              <a:rPr lang="en-US" sz="3000" dirty="0"/>
              <a:t> </a:t>
            </a:r>
            <a:r>
              <a:rPr lang="en-US" sz="3000" dirty="0" err="1"/>
              <a:t>và</a:t>
            </a:r>
            <a:r>
              <a:rPr lang="en-US" sz="3000" dirty="0"/>
              <a:t> </a:t>
            </a:r>
            <a:r>
              <a:rPr lang="en-US" sz="3000" dirty="0" err="1"/>
              <a:t>thu</a:t>
            </a:r>
            <a:r>
              <a:rPr lang="en-US" sz="3000" dirty="0"/>
              <a:t> </a:t>
            </a:r>
            <a:r>
              <a:rPr lang="en-US" sz="3000" dirty="0" err="1"/>
              <a:t>hút</a:t>
            </a:r>
            <a:r>
              <a:rPr lang="en-US" sz="3000" dirty="0"/>
              <a:t> </a:t>
            </a:r>
            <a:r>
              <a:rPr lang="en-US" sz="3000" dirty="0" err="1"/>
              <a:t>đông</a:t>
            </a:r>
            <a:r>
              <a:rPr lang="en-US" sz="3000" dirty="0"/>
              <a:t> </a:t>
            </a:r>
            <a:r>
              <a:rPr lang="en-US" sz="3000" dirty="0" err="1"/>
              <a:t>đảo</a:t>
            </a:r>
            <a:r>
              <a:rPr lang="en-US" sz="3000" dirty="0"/>
              <a:t> </a:t>
            </a:r>
            <a:r>
              <a:rPr lang="en-US" sz="3000" dirty="0" err="1"/>
              <a:t>các</a:t>
            </a:r>
            <a:r>
              <a:rPr lang="en-US" sz="3000" dirty="0"/>
              <a:t> </a:t>
            </a:r>
            <a:r>
              <a:rPr lang="en-US" sz="3000" dirty="0" err="1"/>
              <a:t>tầng</a:t>
            </a:r>
            <a:r>
              <a:rPr lang="en-US" sz="3000" dirty="0"/>
              <a:t> </a:t>
            </a:r>
            <a:r>
              <a:rPr lang="en-US" sz="3000" dirty="0" err="1"/>
              <a:t>lớp</a:t>
            </a:r>
            <a:r>
              <a:rPr lang="en-US" sz="3000" dirty="0"/>
              <a:t> </a:t>
            </a:r>
            <a:r>
              <a:rPr lang="en-US" sz="3000" dirty="0" err="1"/>
              <a:t>tham</a:t>
            </a:r>
            <a:r>
              <a:rPr lang="en-US" sz="3000" dirty="0"/>
              <a:t> </a:t>
            </a:r>
            <a:r>
              <a:rPr lang="en-US" sz="3000" dirty="0" err="1"/>
              <a:t>gia</a:t>
            </a:r>
            <a:r>
              <a:rPr lang="en-US" sz="3000" dirty="0"/>
              <a:t>)</a:t>
            </a:r>
          </a:p>
        </p:txBody>
      </p:sp>
    </p:spTree>
    <p:extLst>
      <p:ext uri="{BB962C8B-B14F-4D97-AF65-F5344CB8AC3E}">
        <p14:creationId xmlns:p14="http://schemas.microsoft.com/office/powerpoint/2010/main" val="24148119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TextBox 4"/>
          <p:cNvSpPr txBox="1">
            <a:spLocks noChangeArrowheads="1"/>
          </p:cNvSpPr>
          <p:nvPr/>
        </p:nvSpPr>
        <p:spPr bwMode="auto">
          <a:xfrm>
            <a:off x="-34636" y="0"/>
            <a:ext cx="15579436" cy="69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5852" tIns="67926" rIns="135852" bIns="67926">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buFont typeface="Wingdings" pitchFamily="2" charset="2"/>
              <a:buNone/>
            </a:pPr>
            <a:r>
              <a:rPr lang="en-US" sz="3600" b="1" dirty="0">
                <a:latin typeface="Times New Roman" pitchFamily="18" charset="0"/>
                <a:cs typeface="Times New Roman" pitchFamily="18" charset="0"/>
              </a:rPr>
              <a:t>II. </a:t>
            </a:r>
            <a:r>
              <a:rPr lang="en-US" sz="3600" b="1" dirty="0" err="1">
                <a:latin typeface="Times New Roman" pitchFamily="18" charset="0"/>
                <a:cs typeface="Times New Roman" pitchFamily="18" charset="0"/>
              </a:rPr>
              <a:t>Phong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trào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dân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tộc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dân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công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khai</a:t>
            </a:r>
            <a:r>
              <a:rPr lang="en-US" sz="3600" b="1" dirty="0">
                <a:latin typeface="Times New Roman" pitchFamily="18" charset="0"/>
                <a:cs typeface="Times New Roman" pitchFamily="18" charset="0"/>
              </a:rPr>
              <a:t> (1919-1925)</a:t>
            </a:r>
          </a:p>
        </p:txBody>
      </p:sp>
      <p:sp>
        <p:nvSpPr>
          <p:cNvPr id="48137" name="Text Box 9"/>
          <p:cNvSpPr txBox="1">
            <a:spLocks noChangeArrowheads="1"/>
          </p:cNvSpPr>
          <p:nvPr/>
        </p:nvSpPr>
        <p:spPr bwMode="auto">
          <a:xfrm>
            <a:off x="20782" y="691176"/>
            <a:ext cx="8161020" cy="598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5852" tIns="67926" rIns="135852" bIns="67926">
            <a:spAutoFit/>
          </a:bodyPr>
          <a:lstStyle/>
          <a:p>
            <a:pPr>
              <a:spcBef>
                <a:spcPct val="20000"/>
              </a:spcBef>
              <a:buClr>
                <a:schemeClr val="hlink"/>
              </a:buClr>
              <a:buSzPct val="70000"/>
              <a:buFont typeface="Wingdings" pitchFamily="2" charset="2"/>
              <a:buNone/>
            </a:pPr>
            <a:r>
              <a:rPr lang="en-US" sz="3000" b="1" i="1" dirty="0">
                <a:solidFill>
                  <a:srgbClr val="FFFF00"/>
                </a:solidFill>
                <a:effectLst>
                  <a:outerShdw blurRad="38100" dist="38100" dir="2700000" algn="tl">
                    <a:srgbClr val="000000"/>
                  </a:outerShdw>
                </a:effectLst>
                <a:latin typeface="Arial" charset="0"/>
              </a:rPr>
              <a:t>1- </a:t>
            </a:r>
            <a:r>
              <a:rPr lang="en-US" sz="3000" b="1" i="1" dirty="0" err="1">
                <a:solidFill>
                  <a:srgbClr val="FFFF00"/>
                </a:solidFill>
                <a:effectLst>
                  <a:outerShdw blurRad="38100" dist="38100" dir="2700000" algn="tl">
                    <a:srgbClr val="000000"/>
                  </a:outerShdw>
                </a:effectLst>
                <a:latin typeface="Arial" charset="0"/>
              </a:rPr>
              <a:t>Giai</a:t>
            </a:r>
            <a:r>
              <a:rPr lang="en-US" sz="3000" b="1" i="1" dirty="0">
                <a:solidFill>
                  <a:srgbClr val="FFFF00"/>
                </a:solidFill>
                <a:effectLst>
                  <a:outerShdw blurRad="38100" dist="38100" dir="2700000" algn="tl">
                    <a:srgbClr val="000000"/>
                  </a:outerShdw>
                </a:effectLst>
                <a:latin typeface="Arial" charset="0"/>
              </a:rPr>
              <a:t> </a:t>
            </a:r>
            <a:r>
              <a:rPr lang="en-US" sz="3000" b="1" i="1" dirty="0" err="1">
                <a:solidFill>
                  <a:srgbClr val="FFFF00"/>
                </a:solidFill>
                <a:effectLst>
                  <a:outerShdw blurRad="38100" dist="38100" dir="2700000" algn="tl">
                    <a:srgbClr val="000000"/>
                  </a:outerShdw>
                </a:effectLst>
                <a:latin typeface="Arial" charset="0"/>
              </a:rPr>
              <a:t>cấp</a:t>
            </a:r>
            <a:r>
              <a:rPr lang="en-US" sz="3000" b="1" i="1" dirty="0">
                <a:solidFill>
                  <a:srgbClr val="FFFF00"/>
                </a:solidFill>
                <a:effectLst>
                  <a:outerShdw blurRad="38100" dist="38100" dir="2700000" algn="tl">
                    <a:srgbClr val="000000"/>
                  </a:outerShdw>
                </a:effectLst>
                <a:latin typeface="Arial" charset="0"/>
              </a:rPr>
              <a:t> </a:t>
            </a:r>
            <a:r>
              <a:rPr lang="en-US" sz="3000" b="1" i="1" dirty="0" err="1">
                <a:solidFill>
                  <a:srgbClr val="FFFF00"/>
                </a:solidFill>
                <a:effectLst>
                  <a:outerShdw blurRad="38100" dist="38100" dir="2700000" algn="tl">
                    <a:srgbClr val="000000"/>
                  </a:outerShdw>
                </a:effectLst>
                <a:latin typeface="Arial" charset="0"/>
              </a:rPr>
              <a:t>tư</a:t>
            </a:r>
            <a:r>
              <a:rPr lang="en-US" sz="3000" b="1" i="1" dirty="0">
                <a:solidFill>
                  <a:srgbClr val="FFFF00"/>
                </a:solidFill>
                <a:effectLst>
                  <a:outerShdw blurRad="38100" dist="38100" dir="2700000" algn="tl">
                    <a:srgbClr val="000000"/>
                  </a:outerShdw>
                </a:effectLst>
                <a:latin typeface="Arial" charset="0"/>
              </a:rPr>
              <a:t> </a:t>
            </a:r>
            <a:r>
              <a:rPr lang="en-US" sz="3000" b="1" i="1" dirty="0" err="1">
                <a:solidFill>
                  <a:srgbClr val="FFFF00"/>
                </a:solidFill>
                <a:effectLst>
                  <a:outerShdw blurRad="38100" dist="38100" dir="2700000" algn="tl">
                    <a:srgbClr val="000000"/>
                  </a:outerShdw>
                </a:effectLst>
                <a:latin typeface="Arial" charset="0"/>
              </a:rPr>
              <a:t>sản</a:t>
            </a:r>
            <a:r>
              <a:rPr lang="en-US" sz="3000" b="1" i="1" dirty="0">
                <a:solidFill>
                  <a:srgbClr val="FFFF00"/>
                </a:solidFill>
                <a:effectLst>
                  <a:outerShdw blurRad="38100" dist="38100" dir="2700000" algn="tl">
                    <a:srgbClr val="000000"/>
                  </a:outerShdw>
                </a:effectLst>
                <a:latin typeface="Arial" charset="0"/>
              </a:rPr>
              <a:t> </a:t>
            </a:r>
            <a:r>
              <a:rPr lang="en-US" sz="3000" b="1" i="1" dirty="0" err="1">
                <a:solidFill>
                  <a:srgbClr val="FFFF00"/>
                </a:solidFill>
                <a:effectLst>
                  <a:outerShdw blurRad="38100" dist="38100" dir="2700000" algn="tl">
                    <a:srgbClr val="000000"/>
                  </a:outerShdw>
                </a:effectLst>
                <a:latin typeface="Arial" charset="0"/>
              </a:rPr>
              <a:t>dân</a:t>
            </a:r>
            <a:r>
              <a:rPr lang="en-US" sz="3000" b="1" i="1" dirty="0">
                <a:solidFill>
                  <a:srgbClr val="FFFF00"/>
                </a:solidFill>
                <a:effectLst>
                  <a:outerShdw blurRad="38100" dist="38100" dir="2700000" algn="tl">
                    <a:srgbClr val="000000"/>
                  </a:outerShdw>
                </a:effectLst>
                <a:latin typeface="Arial" charset="0"/>
              </a:rPr>
              <a:t> </a:t>
            </a:r>
            <a:r>
              <a:rPr lang="en-US" sz="3000" b="1" i="1" dirty="0" err="1">
                <a:solidFill>
                  <a:srgbClr val="FFFF00"/>
                </a:solidFill>
                <a:effectLst>
                  <a:outerShdw blurRad="38100" dist="38100" dir="2700000" algn="tl">
                    <a:srgbClr val="000000"/>
                  </a:outerShdw>
                </a:effectLst>
                <a:latin typeface="Arial" charset="0"/>
              </a:rPr>
              <a:t>tộc</a:t>
            </a:r>
            <a:r>
              <a:rPr lang="en-US" sz="3000" b="1" i="1" dirty="0">
                <a:solidFill>
                  <a:srgbClr val="FFFF00"/>
                </a:solidFill>
                <a:effectLst>
                  <a:outerShdw blurRad="38100" dist="38100" dir="2700000" algn="tl">
                    <a:srgbClr val="000000"/>
                  </a:outerShdw>
                </a:effectLst>
                <a:latin typeface="Arial" charset="0"/>
              </a:rPr>
              <a:t>:</a:t>
            </a:r>
            <a:endParaRPr lang="en-US" sz="3000" dirty="0">
              <a:latin typeface="Arial" charset="0"/>
            </a:endParaRPr>
          </a:p>
        </p:txBody>
      </p:sp>
      <p:sp>
        <p:nvSpPr>
          <p:cNvPr id="48140" name="Text Box 12"/>
          <p:cNvSpPr txBox="1">
            <a:spLocks noChangeArrowheads="1"/>
          </p:cNvSpPr>
          <p:nvPr/>
        </p:nvSpPr>
        <p:spPr bwMode="auto">
          <a:xfrm>
            <a:off x="6927" y="1290020"/>
            <a:ext cx="15537873" cy="1245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5852" tIns="67926" rIns="135852" bIns="67926">
            <a:spAutoFit/>
          </a:bodyPr>
          <a:lstStyle/>
          <a:p>
            <a:pPr>
              <a:spcBef>
                <a:spcPct val="50000"/>
              </a:spcBef>
            </a:pPr>
            <a:r>
              <a:rPr lang="en-US" sz="3600" dirty="0" err="1">
                <a:latin typeface=".VnTime" pitchFamily="34" charset="0"/>
              </a:rPr>
              <a:t>Muèn</a:t>
            </a:r>
            <a:r>
              <a:rPr lang="en-US" sz="3600" dirty="0">
                <a:latin typeface=".VnTime" pitchFamily="34" charset="0"/>
              </a:rPr>
              <a:t> </a:t>
            </a:r>
            <a:r>
              <a:rPr lang="en-US" sz="3600" dirty="0" err="1">
                <a:latin typeface=".VnTime" pitchFamily="34" charset="0"/>
              </a:rPr>
              <a:t>vư­¬n</a:t>
            </a:r>
            <a:r>
              <a:rPr lang="en-US" sz="3600" dirty="0">
                <a:latin typeface=".VnTime" pitchFamily="34" charset="0"/>
              </a:rPr>
              <a:t> </a:t>
            </a:r>
            <a:r>
              <a:rPr lang="en-US" sz="3600" dirty="0" err="1">
                <a:latin typeface=".VnTime" pitchFamily="34" charset="0"/>
              </a:rPr>
              <a:t>lªn</a:t>
            </a:r>
            <a:r>
              <a:rPr lang="en-US" sz="3600" dirty="0">
                <a:latin typeface=".VnTime" pitchFamily="34" charset="0"/>
              </a:rPr>
              <a:t> </a:t>
            </a:r>
            <a:r>
              <a:rPr lang="en-US" sz="3600" dirty="0" err="1">
                <a:latin typeface=".VnTime" pitchFamily="34" charset="0"/>
              </a:rPr>
              <a:t>cã</a:t>
            </a:r>
            <a:r>
              <a:rPr lang="en-US" sz="3600" dirty="0">
                <a:latin typeface=".VnTime" pitchFamily="34" charset="0"/>
              </a:rPr>
              <a:t> </a:t>
            </a:r>
            <a:r>
              <a:rPr lang="en-US" sz="3600" dirty="0" err="1">
                <a:latin typeface=".VnTime" pitchFamily="34" charset="0"/>
              </a:rPr>
              <a:t>vÞ</a:t>
            </a:r>
            <a:r>
              <a:rPr lang="en-US" sz="3600" dirty="0">
                <a:latin typeface=".VnTime" pitchFamily="34" charset="0"/>
              </a:rPr>
              <a:t> </a:t>
            </a:r>
            <a:r>
              <a:rPr lang="en-US" sz="3600" dirty="0" err="1">
                <a:latin typeface=".VnTime" pitchFamily="34" charset="0"/>
              </a:rPr>
              <a:t>trÝ</a:t>
            </a:r>
            <a:r>
              <a:rPr lang="en-US" sz="3600" dirty="0">
                <a:latin typeface=".VnTime" pitchFamily="34" charset="0"/>
              </a:rPr>
              <a:t> </a:t>
            </a:r>
            <a:r>
              <a:rPr lang="en-US" sz="3600" dirty="0" err="1">
                <a:latin typeface=".VnTime" pitchFamily="34" charset="0"/>
              </a:rPr>
              <a:t>kh</a:t>
            </a:r>
            <a:r>
              <a:rPr lang="en-US" sz="3600" dirty="0">
                <a:latin typeface=".VnTime" pitchFamily="34" charset="0"/>
              </a:rPr>
              <a:t>¸ </a:t>
            </a:r>
            <a:r>
              <a:rPr lang="en-US" sz="3600" dirty="0" err="1">
                <a:latin typeface=".VnTime" pitchFamily="34" charset="0"/>
              </a:rPr>
              <a:t>h¬n</a:t>
            </a:r>
            <a:r>
              <a:rPr lang="en-US" sz="3600" dirty="0">
                <a:latin typeface=".VnTime" pitchFamily="34" charset="0"/>
              </a:rPr>
              <a:t> </a:t>
            </a:r>
            <a:r>
              <a:rPr lang="en-US" sz="3600" dirty="0" err="1">
                <a:latin typeface=".VnTime" pitchFamily="34" charset="0"/>
              </a:rPr>
              <a:t>trong</a:t>
            </a:r>
            <a:r>
              <a:rPr lang="en-US" sz="3600" dirty="0">
                <a:latin typeface=".VnTime" pitchFamily="34" charset="0"/>
              </a:rPr>
              <a:t> </a:t>
            </a:r>
            <a:r>
              <a:rPr lang="en-US" sz="3600" dirty="0" err="1">
                <a:latin typeface=".VnTime" pitchFamily="34" charset="0"/>
              </a:rPr>
              <a:t>nÒn</a:t>
            </a:r>
            <a:r>
              <a:rPr lang="en-US" sz="3600" dirty="0">
                <a:latin typeface=".VnTime" pitchFamily="34" charset="0"/>
              </a:rPr>
              <a:t> </a:t>
            </a:r>
            <a:r>
              <a:rPr lang="en-US" sz="3600" dirty="0" err="1">
                <a:latin typeface=".VnTime" pitchFamily="34" charset="0"/>
              </a:rPr>
              <a:t>kinh</a:t>
            </a:r>
            <a:r>
              <a:rPr lang="en-US" sz="3600" dirty="0">
                <a:latin typeface=".VnTime" pitchFamily="34" charset="0"/>
              </a:rPr>
              <a:t> </a:t>
            </a:r>
            <a:r>
              <a:rPr lang="en-US" sz="3600" dirty="0" err="1">
                <a:latin typeface=".VnTime" pitchFamily="34" charset="0"/>
              </a:rPr>
              <a:t>tÕ</a:t>
            </a:r>
            <a:r>
              <a:rPr lang="en-US" sz="3600" dirty="0">
                <a:latin typeface=".VnTime" pitchFamily="34" charset="0"/>
              </a:rPr>
              <a:t> </a:t>
            </a:r>
            <a:r>
              <a:rPr lang="en-US" sz="3600" dirty="0" err="1">
                <a:latin typeface=".VnTime" pitchFamily="34" charset="0"/>
              </a:rPr>
              <a:t>ViÖt</a:t>
            </a:r>
            <a:r>
              <a:rPr lang="en-US" sz="3600" dirty="0">
                <a:latin typeface=".VnTime" pitchFamily="34" charset="0"/>
              </a:rPr>
              <a:t> Nam ®</a:t>
            </a:r>
            <a:r>
              <a:rPr lang="en-US" sz="3600" dirty="0" err="1">
                <a:latin typeface=".VnTime" pitchFamily="34" charset="0"/>
              </a:rPr>
              <a:t>ßi</a:t>
            </a:r>
            <a:r>
              <a:rPr lang="en-US" sz="3600" dirty="0">
                <a:latin typeface=".VnTime" pitchFamily="34" charset="0"/>
              </a:rPr>
              <a:t> </a:t>
            </a:r>
            <a:r>
              <a:rPr lang="en-US" sz="3600" dirty="0" err="1">
                <a:latin typeface=".VnTime" pitchFamily="34" charset="0"/>
              </a:rPr>
              <a:t>c¸c</a:t>
            </a:r>
            <a:r>
              <a:rPr lang="en-US" sz="3600" dirty="0">
                <a:latin typeface=".VnTime" pitchFamily="34" charset="0"/>
              </a:rPr>
              <a:t> </a:t>
            </a:r>
            <a:r>
              <a:rPr lang="en-US" sz="3600" dirty="0" err="1">
                <a:latin typeface=".VnTime" pitchFamily="34" charset="0"/>
              </a:rPr>
              <a:t>quyÒn</a:t>
            </a:r>
            <a:r>
              <a:rPr lang="en-US" sz="3600" dirty="0">
                <a:latin typeface=".VnTime" pitchFamily="34" charset="0"/>
              </a:rPr>
              <a:t> </a:t>
            </a:r>
            <a:r>
              <a:rPr lang="en-US" sz="3600" dirty="0" err="1">
                <a:latin typeface=".VnTime" pitchFamily="34" charset="0"/>
              </a:rPr>
              <a:t>tù</a:t>
            </a:r>
            <a:r>
              <a:rPr lang="en-US" sz="3600" dirty="0">
                <a:latin typeface=".VnTime" pitchFamily="34" charset="0"/>
              </a:rPr>
              <a:t> do </a:t>
            </a:r>
            <a:r>
              <a:rPr lang="en-US" sz="3600" dirty="0" err="1">
                <a:latin typeface=".VnTime" pitchFamily="34" charset="0"/>
              </a:rPr>
              <a:t>d©n</a:t>
            </a:r>
            <a:r>
              <a:rPr lang="en-US" sz="3600" dirty="0">
                <a:latin typeface=".VnTime" pitchFamily="34" charset="0"/>
              </a:rPr>
              <a:t> </a:t>
            </a:r>
            <a:r>
              <a:rPr lang="en-US" sz="3600" dirty="0" err="1">
                <a:latin typeface=".VnTime" pitchFamily="34" charset="0"/>
              </a:rPr>
              <a:t>chñ</a:t>
            </a:r>
            <a:r>
              <a:rPr lang="en-US" sz="3600" dirty="0">
                <a:latin typeface=".VnTime" pitchFamily="34" charset="0"/>
              </a:rPr>
              <a:t> </a:t>
            </a:r>
            <a:r>
              <a:rPr lang="en-US" sz="3600" dirty="0" err="1">
                <a:latin typeface=".VnTime" pitchFamily="34" charset="0"/>
              </a:rPr>
              <a:t>thÝch</a:t>
            </a:r>
            <a:r>
              <a:rPr lang="en-US" sz="3600" dirty="0">
                <a:latin typeface=".VnTime" pitchFamily="34" charset="0"/>
              </a:rPr>
              <a:t> </a:t>
            </a:r>
            <a:r>
              <a:rPr lang="en-US" sz="3600" dirty="0" err="1">
                <a:latin typeface=".VnTime" pitchFamily="34" charset="0"/>
              </a:rPr>
              <a:t>øng</a:t>
            </a:r>
            <a:r>
              <a:rPr lang="en-US" sz="3600" dirty="0">
                <a:latin typeface=".VnTime" pitchFamily="34" charset="0"/>
              </a:rPr>
              <a:t> </a:t>
            </a:r>
            <a:r>
              <a:rPr lang="en-US" sz="3600" dirty="0" err="1">
                <a:latin typeface=".VnTime" pitchFamily="34" charset="0"/>
              </a:rPr>
              <a:t>víi</a:t>
            </a:r>
            <a:r>
              <a:rPr lang="en-US" sz="3600" dirty="0">
                <a:latin typeface=".VnTime" pitchFamily="34" charset="0"/>
              </a:rPr>
              <a:t> </a:t>
            </a:r>
            <a:r>
              <a:rPr lang="en-US" sz="3600" dirty="0" err="1">
                <a:latin typeface=".VnTime" pitchFamily="34" charset="0"/>
              </a:rPr>
              <a:t>lîi</a:t>
            </a:r>
            <a:r>
              <a:rPr lang="en-US" sz="3600" dirty="0">
                <a:latin typeface=".VnTime" pitchFamily="34" charset="0"/>
              </a:rPr>
              <a:t> </a:t>
            </a:r>
            <a:r>
              <a:rPr lang="en-US" sz="3600" dirty="0" err="1">
                <a:latin typeface=".VnTime" pitchFamily="34" charset="0"/>
              </a:rPr>
              <a:t>Ých</a:t>
            </a:r>
            <a:r>
              <a:rPr lang="en-US" sz="3600" dirty="0">
                <a:latin typeface=".VnTime" pitchFamily="34" charset="0"/>
              </a:rPr>
              <a:t>.</a:t>
            </a:r>
          </a:p>
        </p:txBody>
      </p:sp>
      <p:sp>
        <p:nvSpPr>
          <p:cNvPr id="11" name="Text Box 12"/>
          <p:cNvSpPr txBox="1">
            <a:spLocks noChangeArrowheads="1"/>
          </p:cNvSpPr>
          <p:nvPr/>
        </p:nvSpPr>
        <p:spPr bwMode="auto">
          <a:xfrm>
            <a:off x="41564" y="2535194"/>
            <a:ext cx="6283036"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600" dirty="0" err="1">
                <a:latin typeface="Times New Roman" pitchFamily="18" charset="0"/>
                <a:cs typeface="Times New Roman" pitchFamily="18" charset="0"/>
              </a:rPr>
              <a:t>Phát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phong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trào</a:t>
            </a:r>
            <a:r>
              <a:rPr lang="en-US" sz="3600" dirty="0">
                <a:latin typeface="Times New Roman" pitchFamily="18" charset="0"/>
                <a:cs typeface="Times New Roman" pitchFamily="18" charset="0"/>
              </a:rPr>
              <a:t> :</a:t>
            </a:r>
          </a:p>
          <a:p>
            <a:r>
              <a:rPr lang="en-US" sz="3600" dirty="0">
                <a:latin typeface=".VnTime" pitchFamily="34" charset="0"/>
              </a:rPr>
              <a:t>-</a:t>
            </a:r>
            <a:r>
              <a:rPr lang="en-US" sz="3600" dirty="0" err="1">
                <a:latin typeface=".VnTime" pitchFamily="34" charset="0"/>
              </a:rPr>
              <a:t>ChÊn</a:t>
            </a:r>
            <a:r>
              <a:rPr lang="en-US" sz="3600" dirty="0">
                <a:latin typeface=".VnTime" pitchFamily="34" charset="0"/>
              </a:rPr>
              <a:t> </a:t>
            </a:r>
            <a:r>
              <a:rPr lang="en-US" sz="3600" dirty="0" err="1">
                <a:latin typeface=".VnTime" pitchFamily="34" charset="0"/>
              </a:rPr>
              <a:t>H­ưng</a:t>
            </a:r>
            <a:r>
              <a:rPr lang="en-US" sz="3600" dirty="0">
                <a:latin typeface=".VnTime" pitchFamily="34" charset="0"/>
              </a:rPr>
              <a:t> </a:t>
            </a:r>
            <a:r>
              <a:rPr lang="en-US" sz="3600" dirty="0" err="1">
                <a:latin typeface=".VnTime" pitchFamily="34" charset="0"/>
              </a:rPr>
              <a:t>néi</a:t>
            </a:r>
            <a:r>
              <a:rPr lang="en-US" sz="3600" dirty="0">
                <a:latin typeface=".VnTime" pitchFamily="34" charset="0"/>
              </a:rPr>
              <a:t> </a:t>
            </a:r>
            <a:r>
              <a:rPr lang="en-US" sz="3600" dirty="0" err="1">
                <a:latin typeface=".VnTime" pitchFamily="34" charset="0"/>
              </a:rPr>
              <a:t>hãa</a:t>
            </a:r>
            <a:r>
              <a:rPr lang="en-US" sz="3600" dirty="0">
                <a:latin typeface=".VnTime" pitchFamily="34" charset="0"/>
              </a:rPr>
              <a:t>, </a:t>
            </a:r>
            <a:r>
              <a:rPr lang="en-US" sz="3600" dirty="0" err="1">
                <a:latin typeface=".VnTime" pitchFamily="34" charset="0"/>
              </a:rPr>
              <a:t>bµi</a:t>
            </a:r>
            <a:r>
              <a:rPr lang="en-US" sz="3600" dirty="0">
                <a:latin typeface=".VnTime" pitchFamily="34" charset="0"/>
              </a:rPr>
              <a:t> </a:t>
            </a:r>
            <a:r>
              <a:rPr lang="en-US" sz="3600" dirty="0" err="1">
                <a:latin typeface=".VnTime" pitchFamily="34" charset="0"/>
              </a:rPr>
              <a:t>trõ</a:t>
            </a:r>
            <a:r>
              <a:rPr lang="en-US" sz="3600" dirty="0">
                <a:latin typeface=".VnTime" pitchFamily="34" charset="0"/>
              </a:rPr>
              <a:t> ngo¹i </a:t>
            </a:r>
            <a:r>
              <a:rPr lang="en-US" sz="3600" dirty="0" err="1">
                <a:latin typeface=".VnTime" pitchFamily="34" charset="0"/>
              </a:rPr>
              <a:t>hãa</a:t>
            </a:r>
            <a:r>
              <a:rPr lang="en-US" sz="3600" dirty="0">
                <a:latin typeface=".VnTime" pitchFamily="34" charset="0"/>
              </a:rPr>
              <a:t>. </a:t>
            </a:r>
          </a:p>
          <a:p>
            <a:r>
              <a:rPr lang="en-US" sz="3600" dirty="0">
                <a:latin typeface=".VnTime" pitchFamily="34" charset="0"/>
              </a:rPr>
              <a:t>- </a:t>
            </a:r>
            <a:r>
              <a:rPr lang="en-US" sz="3600" dirty="0" err="1">
                <a:latin typeface=".VnTime" pitchFamily="34" charset="0"/>
              </a:rPr>
              <a:t>Chèng</a:t>
            </a:r>
            <a:r>
              <a:rPr lang="en-US" sz="3600" dirty="0">
                <a:latin typeface=".VnTime" pitchFamily="34" charset="0"/>
              </a:rPr>
              <a:t> ®</a:t>
            </a:r>
            <a:r>
              <a:rPr lang="en-US" sz="3600" dirty="0" err="1">
                <a:latin typeface=".VnTime" pitchFamily="34" charset="0"/>
              </a:rPr>
              <a:t>éc</a:t>
            </a:r>
            <a:r>
              <a:rPr lang="en-US" sz="3600" dirty="0">
                <a:latin typeface=".VnTime" pitchFamily="34" charset="0"/>
              </a:rPr>
              <a:t> </a:t>
            </a:r>
            <a:r>
              <a:rPr lang="en-US" sz="3600" dirty="0" err="1">
                <a:latin typeface=".VnTime" pitchFamily="34" charset="0"/>
              </a:rPr>
              <a:t>quyÒn</a:t>
            </a:r>
            <a:r>
              <a:rPr lang="en-US" sz="3600" dirty="0">
                <a:latin typeface=".VnTime" pitchFamily="34" charset="0"/>
              </a:rPr>
              <a:t> </a:t>
            </a:r>
            <a:r>
              <a:rPr lang="en-US" sz="3600" dirty="0" err="1">
                <a:latin typeface=".VnTime" pitchFamily="34" charset="0"/>
              </a:rPr>
              <a:t>c¶ng</a:t>
            </a:r>
            <a:r>
              <a:rPr lang="en-US" sz="3600" dirty="0">
                <a:latin typeface=".VnTime" pitchFamily="34" charset="0"/>
              </a:rPr>
              <a:t> </a:t>
            </a:r>
            <a:r>
              <a:rPr lang="en-US" sz="3600" dirty="0" err="1">
                <a:latin typeface=".VnTime" pitchFamily="34" charset="0"/>
              </a:rPr>
              <a:t>Sµi</a:t>
            </a:r>
            <a:r>
              <a:rPr lang="en-US" sz="3600" dirty="0">
                <a:latin typeface=".VnTime" pitchFamily="34" charset="0"/>
              </a:rPr>
              <a:t> </a:t>
            </a:r>
            <a:r>
              <a:rPr lang="en-US" sz="3600" dirty="0" err="1">
                <a:latin typeface=".VnTime" pitchFamily="34" charset="0"/>
              </a:rPr>
              <a:t>Gßn</a:t>
            </a:r>
            <a:r>
              <a:rPr lang="en-US" sz="3600" dirty="0">
                <a:latin typeface=".VnTime" pitchFamily="34" charset="0"/>
              </a:rPr>
              <a:t> </a:t>
            </a:r>
          </a:p>
          <a:p>
            <a:r>
              <a:rPr lang="en-US" sz="3600" dirty="0">
                <a:latin typeface=".VnTime" pitchFamily="34" charset="0"/>
              </a:rPr>
              <a:t>- </a:t>
            </a:r>
            <a:r>
              <a:rPr lang="en-US" sz="3600" dirty="0" err="1">
                <a:latin typeface=".VnTime" pitchFamily="34" charset="0"/>
              </a:rPr>
              <a:t>Dïng</a:t>
            </a:r>
            <a:r>
              <a:rPr lang="en-US" sz="3600" dirty="0">
                <a:latin typeface=".VnTime" pitchFamily="34" charset="0"/>
              </a:rPr>
              <a:t> </a:t>
            </a:r>
            <a:r>
              <a:rPr lang="en-US" sz="3600" dirty="0" err="1">
                <a:latin typeface=".VnTime" pitchFamily="34" charset="0"/>
              </a:rPr>
              <a:t>b¸o</a:t>
            </a:r>
            <a:r>
              <a:rPr lang="en-US" sz="3600" dirty="0">
                <a:latin typeface=".VnTime" pitchFamily="34" charset="0"/>
              </a:rPr>
              <a:t> </a:t>
            </a:r>
            <a:r>
              <a:rPr lang="en-US" sz="3600" dirty="0" err="1">
                <a:latin typeface=".VnTime" pitchFamily="34" charset="0"/>
              </a:rPr>
              <a:t>chÝ</a:t>
            </a:r>
            <a:r>
              <a:rPr lang="en-US" sz="3600" dirty="0">
                <a:latin typeface=".VnTime" pitchFamily="34" charset="0"/>
              </a:rPr>
              <a:t> </a:t>
            </a:r>
            <a:r>
              <a:rPr lang="en-US" sz="3600" dirty="0" err="1">
                <a:latin typeface=".VnTime" pitchFamily="34" charset="0"/>
              </a:rPr>
              <a:t>tuyªn</a:t>
            </a:r>
            <a:r>
              <a:rPr lang="en-US" sz="3600" dirty="0">
                <a:latin typeface=".VnTime" pitchFamily="34" charset="0"/>
              </a:rPr>
              <a:t> </a:t>
            </a:r>
            <a:r>
              <a:rPr lang="en-US" sz="3600" dirty="0" err="1">
                <a:latin typeface=".VnTime" pitchFamily="34" charset="0"/>
              </a:rPr>
              <a:t>truyÒn</a:t>
            </a:r>
            <a:r>
              <a:rPr lang="en-US" sz="3600" dirty="0">
                <a:latin typeface=".VnTime" pitchFamily="34" charset="0"/>
              </a:rPr>
              <a:t> </a:t>
            </a:r>
            <a:r>
              <a:rPr lang="en-US" sz="3600" dirty="0" err="1">
                <a:latin typeface=".VnTime" pitchFamily="34" charset="0"/>
              </a:rPr>
              <a:t>bªnh</a:t>
            </a:r>
            <a:r>
              <a:rPr lang="en-US" sz="3600" dirty="0">
                <a:latin typeface=".VnTime" pitchFamily="34" charset="0"/>
              </a:rPr>
              <a:t> </a:t>
            </a:r>
            <a:r>
              <a:rPr lang="en-US" sz="3600" dirty="0" err="1">
                <a:latin typeface=".VnTime" pitchFamily="34" charset="0"/>
              </a:rPr>
              <a:t>vùc</a:t>
            </a:r>
            <a:r>
              <a:rPr lang="en-US" sz="3600" dirty="0">
                <a:latin typeface=".VnTime" pitchFamily="34" charset="0"/>
              </a:rPr>
              <a:t> </a:t>
            </a:r>
            <a:r>
              <a:rPr lang="en-US" sz="3600" dirty="0" err="1">
                <a:latin typeface=".VnTime" pitchFamily="34" charset="0"/>
              </a:rPr>
              <a:t>quyÒn</a:t>
            </a:r>
            <a:r>
              <a:rPr lang="en-US" sz="3600" dirty="0">
                <a:latin typeface=".VnTime" pitchFamily="34" charset="0"/>
              </a:rPr>
              <a:t> </a:t>
            </a:r>
            <a:r>
              <a:rPr lang="en-US" sz="3600" dirty="0" err="1">
                <a:latin typeface=".VnTime" pitchFamily="34" charset="0"/>
              </a:rPr>
              <a:t>lîi</a:t>
            </a:r>
            <a:r>
              <a:rPr lang="en-US" sz="3600" dirty="0">
                <a:latin typeface=".VnTime" pitchFamily="34" charset="0"/>
              </a:rPr>
              <a:t> </a:t>
            </a:r>
            <a:r>
              <a:rPr lang="en-US" sz="3600" dirty="0" err="1">
                <a:latin typeface=".VnTime" pitchFamily="34" charset="0"/>
              </a:rPr>
              <a:t>cho</a:t>
            </a:r>
            <a:r>
              <a:rPr lang="en-US" sz="3600" dirty="0">
                <a:latin typeface=".VnTime" pitchFamily="34" charset="0"/>
              </a:rPr>
              <a:t> </a:t>
            </a:r>
            <a:r>
              <a:rPr lang="en-US" sz="3600" dirty="0" err="1">
                <a:latin typeface=".VnTime" pitchFamily="34" charset="0"/>
              </a:rPr>
              <a:t>m</a:t>
            </a:r>
            <a:r>
              <a:rPr lang="en-US" sz="3600" dirty="0" err="1">
                <a:latin typeface="Arial" charset="0"/>
              </a:rPr>
              <a:t>ì</a:t>
            </a:r>
            <a:r>
              <a:rPr lang="en-US" sz="3600" dirty="0" err="1">
                <a:latin typeface=".VnTime" pitchFamily="34" charset="0"/>
              </a:rPr>
              <a:t>nh</a:t>
            </a:r>
            <a:r>
              <a:rPr lang="en-US" sz="3600" dirty="0">
                <a:latin typeface=".VnTime" pitchFamily="34" charset="0"/>
              </a:rPr>
              <a:t> </a:t>
            </a:r>
            <a:r>
              <a:rPr lang="en-US" sz="3600" dirty="0" err="1">
                <a:latin typeface=".VnTime" pitchFamily="34" charset="0"/>
              </a:rPr>
              <a:t>mét</a:t>
            </a:r>
            <a:r>
              <a:rPr lang="en-US" sz="3600" dirty="0">
                <a:latin typeface=".VnTime" pitchFamily="34" charset="0"/>
              </a:rPr>
              <a:t> </a:t>
            </a:r>
            <a:r>
              <a:rPr lang="en-US" sz="3600" dirty="0" err="1">
                <a:latin typeface=".VnTime" pitchFamily="34" charset="0"/>
              </a:rPr>
              <a:t>sè</a:t>
            </a:r>
            <a:r>
              <a:rPr lang="en-US" sz="3600" dirty="0">
                <a:latin typeface=".VnTime" pitchFamily="34" charset="0"/>
              </a:rPr>
              <a:t> </a:t>
            </a:r>
            <a:r>
              <a:rPr lang="en-US" sz="3600" dirty="0" err="1">
                <a:latin typeface=".VnTime" pitchFamily="34" charset="0"/>
              </a:rPr>
              <a:t>tư</a:t>
            </a:r>
            <a:r>
              <a:rPr lang="en-US" sz="3600" dirty="0">
                <a:latin typeface=".VnTime" pitchFamily="34" charset="0"/>
              </a:rPr>
              <a:t>­ </a:t>
            </a:r>
            <a:r>
              <a:rPr lang="en-US" sz="3600" dirty="0" err="1">
                <a:latin typeface=".VnTime" pitchFamily="34" charset="0"/>
              </a:rPr>
              <a:t>s¶n</a:t>
            </a:r>
            <a:r>
              <a:rPr lang="en-US" sz="3600" dirty="0">
                <a:latin typeface=".VnTime" pitchFamily="34" charset="0"/>
              </a:rPr>
              <a:t> vµ ®</a:t>
            </a:r>
            <a:r>
              <a:rPr lang="en-US" sz="3600" dirty="0" err="1">
                <a:latin typeface=".VnTime" pitchFamily="34" charset="0"/>
              </a:rPr>
              <a:t>Þa</a:t>
            </a:r>
            <a:r>
              <a:rPr lang="en-US" sz="3600" dirty="0">
                <a:latin typeface=".VnTime" pitchFamily="34" charset="0"/>
              </a:rPr>
              <a:t> </a:t>
            </a:r>
            <a:r>
              <a:rPr lang="en-US" sz="3600" dirty="0" err="1">
                <a:latin typeface=".VnTime" pitchFamily="34" charset="0"/>
              </a:rPr>
              <a:t>chñ</a:t>
            </a:r>
            <a:r>
              <a:rPr lang="en-US" sz="3600" dirty="0">
                <a:latin typeface=".VnTime" pitchFamily="34" charset="0"/>
              </a:rPr>
              <a:t> Nam </a:t>
            </a:r>
            <a:r>
              <a:rPr lang="en-US" sz="3600" dirty="0" err="1">
                <a:latin typeface=".VnTime" pitchFamily="34" charset="0"/>
              </a:rPr>
              <a:t>K</a:t>
            </a:r>
            <a:r>
              <a:rPr lang="en-US" sz="3600" dirty="0" err="1">
                <a:latin typeface="Arial" charset="0"/>
              </a:rPr>
              <a:t>ì</a:t>
            </a:r>
            <a:r>
              <a:rPr lang="en-US" sz="3600" dirty="0">
                <a:latin typeface=".VnTime" pitchFamily="34" charset="0"/>
              </a:rPr>
              <a:t> (</a:t>
            </a:r>
            <a:r>
              <a:rPr lang="en-US" sz="3600" dirty="0" err="1">
                <a:latin typeface=".VnTime" pitchFamily="34" charset="0"/>
              </a:rPr>
              <a:t>Bïi</a:t>
            </a:r>
            <a:r>
              <a:rPr lang="en-US" sz="3600" dirty="0">
                <a:latin typeface=".VnTime" pitchFamily="34" charset="0"/>
              </a:rPr>
              <a:t> </a:t>
            </a:r>
            <a:r>
              <a:rPr lang="en-US" sz="3600" dirty="0" err="1">
                <a:latin typeface=".VnTime" pitchFamily="34" charset="0"/>
              </a:rPr>
              <a:t>Quang</a:t>
            </a:r>
            <a:r>
              <a:rPr lang="en-US" sz="3600" dirty="0">
                <a:latin typeface=".VnTime" pitchFamily="34" charset="0"/>
              </a:rPr>
              <a:t> </a:t>
            </a:r>
            <a:r>
              <a:rPr lang="en-US" sz="3600" dirty="0" err="1">
                <a:latin typeface=".VnTime" pitchFamily="34" charset="0"/>
              </a:rPr>
              <a:t>Chiªu</a:t>
            </a:r>
            <a:r>
              <a:rPr lang="en-US" sz="3600" dirty="0">
                <a:latin typeface=".VnTime" pitchFamily="34" charset="0"/>
              </a:rPr>
              <a:t>, </a:t>
            </a:r>
            <a:r>
              <a:rPr lang="en-US" sz="3600" dirty="0" err="1">
                <a:latin typeface=".VnTime" pitchFamily="34" charset="0"/>
              </a:rPr>
              <a:t>NguyÔn</a:t>
            </a:r>
            <a:r>
              <a:rPr lang="en-US" sz="3600" dirty="0">
                <a:latin typeface=".VnTime" pitchFamily="34" charset="0"/>
              </a:rPr>
              <a:t> </a:t>
            </a:r>
            <a:r>
              <a:rPr lang="en-US" sz="3600" dirty="0" err="1">
                <a:latin typeface=".VnTime" pitchFamily="34" charset="0"/>
              </a:rPr>
              <a:t>Phan</a:t>
            </a:r>
            <a:r>
              <a:rPr lang="en-US" sz="3600" dirty="0">
                <a:latin typeface=".VnTime" pitchFamily="34" charset="0"/>
              </a:rPr>
              <a:t> Long ) .</a:t>
            </a:r>
          </a:p>
          <a:p>
            <a:r>
              <a:rPr lang="en-US" sz="3600" dirty="0">
                <a:latin typeface=".VnTime" pitchFamily="34" charset="0"/>
              </a:rPr>
              <a:t>- </a:t>
            </a:r>
            <a:r>
              <a:rPr lang="en-US" sz="3600" dirty="0" err="1">
                <a:latin typeface=".VnTime" pitchFamily="34" charset="0"/>
              </a:rPr>
              <a:t>Thµnh</a:t>
            </a:r>
            <a:r>
              <a:rPr lang="en-US" sz="3600" dirty="0">
                <a:latin typeface=".VnTime" pitchFamily="34" charset="0"/>
              </a:rPr>
              <a:t> </a:t>
            </a:r>
            <a:r>
              <a:rPr lang="en-US" sz="3600" dirty="0" err="1">
                <a:latin typeface=".VnTime" pitchFamily="34" charset="0"/>
              </a:rPr>
              <a:t>lËp</a:t>
            </a:r>
            <a:r>
              <a:rPr lang="en-US" sz="3600" dirty="0">
                <a:latin typeface=".VnTime" pitchFamily="34" charset="0"/>
              </a:rPr>
              <a:t> §¶</a:t>
            </a:r>
            <a:r>
              <a:rPr lang="en-US" sz="3600" dirty="0" err="1">
                <a:latin typeface=".VnTime" pitchFamily="34" charset="0"/>
              </a:rPr>
              <a:t>ng</a:t>
            </a:r>
            <a:r>
              <a:rPr lang="en-US" sz="3600" dirty="0">
                <a:latin typeface=".VnTime" pitchFamily="34" charset="0"/>
              </a:rPr>
              <a:t> </a:t>
            </a:r>
            <a:r>
              <a:rPr lang="en-US" sz="3600" dirty="0" err="1">
                <a:latin typeface=".VnTime" pitchFamily="34" charset="0"/>
              </a:rPr>
              <a:t>lËp</a:t>
            </a:r>
            <a:r>
              <a:rPr lang="en-US" sz="3600" dirty="0">
                <a:latin typeface=".VnTime" pitchFamily="34" charset="0"/>
              </a:rPr>
              <a:t> </a:t>
            </a:r>
            <a:r>
              <a:rPr lang="en-US" sz="3600" dirty="0" err="1">
                <a:latin typeface=".VnTime" pitchFamily="34" charset="0"/>
              </a:rPr>
              <a:t>hiÕn</a:t>
            </a:r>
            <a:r>
              <a:rPr lang="en-US" sz="3600" dirty="0">
                <a:latin typeface=".VnTime" pitchFamily="34" charset="0"/>
              </a:rPr>
              <a:t>.</a:t>
            </a:r>
          </a:p>
        </p:txBody>
      </p:sp>
      <p:sp>
        <p:nvSpPr>
          <p:cNvPr id="12" name="Rectangle 11"/>
          <p:cNvSpPr/>
          <p:nvPr/>
        </p:nvSpPr>
        <p:spPr>
          <a:xfrm>
            <a:off x="8385468" y="7543800"/>
            <a:ext cx="6629400" cy="685800"/>
          </a:xfrm>
          <a:prstGeom prst="rect">
            <a:avLst/>
          </a:prstGeom>
          <a:solidFill>
            <a:srgbClr val="0099CC"/>
          </a:solidFill>
          <a:ln w="25400" cap="flat" cmpd="sng" algn="ctr">
            <a:solidFill>
              <a:srgbClr val="0099CC">
                <a:shade val="50000"/>
              </a:srgbClr>
            </a:solidFill>
            <a:prstDash val="solid"/>
          </a:ln>
          <a:effectLst/>
        </p:spPr>
        <p:txBody>
          <a:bodyPr lIns="91313" tIns="45657" rIns="91313" bIns="45657" anchor="ctr"/>
          <a:lstStyle/>
          <a:p>
            <a:pPr algn="ctr" defTabSz="913156">
              <a:defRPr/>
            </a:pPr>
            <a:r>
              <a:rPr lang="en-US" sz="2800" b="1" kern="0" dirty="0" err="1">
                <a:solidFill>
                  <a:srgbClr val="FFFFFF"/>
                </a:solidFill>
                <a:latin typeface="Times New Roman" pitchFamily="18" charset="0"/>
                <a:cs typeface="Times New Roman" pitchFamily="18" charset="0"/>
              </a:rPr>
              <a:t>Thành</a:t>
            </a:r>
            <a:r>
              <a:rPr lang="en-US" sz="2800" b="1" kern="0" dirty="0">
                <a:solidFill>
                  <a:srgbClr val="FFFFFF"/>
                </a:solidFill>
                <a:latin typeface="Times New Roman" pitchFamily="18" charset="0"/>
                <a:cs typeface="Times New Roman" pitchFamily="18" charset="0"/>
              </a:rPr>
              <a:t> </a:t>
            </a:r>
            <a:r>
              <a:rPr lang="en-US" sz="2800" b="1" kern="0" dirty="0" err="1">
                <a:solidFill>
                  <a:srgbClr val="FFFFFF"/>
                </a:solidFill>
                <a:latin typeface="Times New Roman" pitchFamily="18" charset="0"/>
                <a:cs typeface="Times New Roman" pitchFamily="18" charset="0"/>
              </a:rPr>
              <a:t>viên</a:t>
            </a:r>
            <a:r>
              <a:rPr lang="en-US" sz="2800" b="1" kern="0" dirty="0">
                <a:solidFill>
                  <a:srgbClr val="FFFFFF"/>
                </a:solidFill>
                <a:latin typeface="Times New Roman" pitchFamily="18" charset="0"/>
                <a:cs typeface="Times New Roman" pitchFamily="18" charset="0"/>
              </a:rPr>
              <a:t> </a:t>
            </a:r>
            <a:r>
              <a:rPr lang="en-US" sz="2800" b="1" kern="0" dirty="0" err="1">
                <a:solidFill>
                  <a:srgbClr val="FFFFFF"/>
                </a:solidFill>
                <a:latin typeface="Times New Roman" pitchFamily="18" charset="0"/>
                <a:cs typeface="Times New Roman" pitchFamily="18" charset="0"/>
              </a:rPr>
              <a:t>Đảng</a:t>
            </a:r>
            <a:r>
              <a:rPr lang="en-US" sz="2800" b="1" kern="0" dirty="0">
                <a:solidFill>
                  <a:srgbClr val="FFFFFF"/>
                </a:solidFill>
                <a:latin typeface="Times New Roman" pitchFamily="18" charset="0"/>
                <a:cs typeface="Times New Roman" pitchFamily="18" charset="0"/>
              </a:rPr>
              <a:t> </a:t>
            </a:r>
            <a:r>
              <a:rPr lang="en-US" sz="2800" b="1" kern="0" dirty="0" err="1">
                <a:solidFill>
                  <a:srgbClr val="FFFFFF"/>
                </a:solidFill>
                <a:latin typeface="Times New Roman" pitchFamily="18" charset="0"/>
                <a:cs typeface="Times New Roman" pitchFamily="18" charset="0"/>
              </a:rPr>
              <a:t>Lập</a:t>
            </a:r>
            <a:r>
              <a:rPr lang="en-US" sz="2800" b="1" kern="0" dirty="0">
                <a:solidFill>
                  <a:srgbClr val="FFFFFF"/>
                </a:solidFill>
                <a:latin typeface="Times New Roman" pitchFamily="18" charset="0"/>
                <a:cs typeface="Times New Roman" pitchFamily="18" charset="0"/>
              </a:rPr>
              <a:t> </a:t>
            </a:r>
            <a:r>
              <a:rPr lang="en-US" sz="2800" b="1" kern="0" dirty="0" err="1">
                <a:solidFill>
                  <a:srgbClr val="FFFFFF"/>
                </a:solidFill>
                <a:latin typeface="Times New Roman" pitchFamily="18" charset="0"/>
                <a:cs typeface="Times New Roman" pitchFamily="18" charset="0"/>
              </a:rPr>
              <a:t>Hiến</a:t>
            </a:r>
            <a:endParaRPr lang="en-US" sz="2800" b="1" kern="0" dirty="0">
              <a:solidFill>
                <a:srgbClr val="FFFFFF"/>
              </a:solidFill>
              <a:latin typeface="Times New Roman" pitchFamily="18" charset="0"/>
              <a:cs typeface="Times New Roman" pitchFamily="18" charset="0"/>
            </a:endParaRPr>
          </a:p>
        </p:txBody>
      </p:sp>
      <p:pic>
        <p:nvPicPr>
          <p:cNvPr id="13" name="Picture 2" descr="C:\Users\Admin\Desktop\9999999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0" y="1912606"/>
            <a:ext cx="4516582" cy="563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C:\Users\Admin\Desktop\88888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8455" y="1912607"/>
            <a:ext cx="4343402" cy="563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77186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8137"/>
                                        </p:tgtEl>
                                        <p:attrNameLst>
                                          <p:attrName>style.visibility</p:attrName>
                                        </p:attrNameLst>
                                      </p:cBhvr>
                                      <p:to>
                                        <p:strVal val="visible"/>
                                      </p:to>
                                    </p:set>
                                    <p:animEffect transition="in" filter="checkerboard(across)">
                                      <p:cBhvr>
                                        <p:cTn id="7" dur="500"/>
                                        <p:tgtEl>
                                          <p:spTgt spid="481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8140"/>
                                        </p:tgtEl>
                                        <p:attrNameLst>
                                          <p:attrName>style.visibility</p:attrName>
                                        </p:attrNameLst>
                                      </p:cBhvr>
                                      <p:to>
                                        <p:strVal val="visible"/>
                                      </p:to>
                                    </p:set>
                                    <p:animEffect transition="in" filter="box(in)">
                                      <p:cBhvr>
                                        <p:cTn id="12" dur="500"/>
                                        <p:tgtEl>
                                          <p:spTgt spid="4814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7" grpId="0"/>
      <p:bldP spid="48140" grpId="0"/>
      <p:bldP spid="11"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0" name="Text Box 8"/>
          <p:cNvSpPr txBox="1">
            <a:spLocks noChangeArrowheads="1"/>
          </p:cNvSpPr>
          <p:nvPr/>
        </p:nvSpPr>
        <p:spPr bwMode="auto">
          <a:xfrm>
            <a:off x="-20782" y="0"/>
            <a:ext cx="8161020" cy="1291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5852" tIns="67926" rIns="135852" bIns="67926">
            <a:spAutoFit/>
          </a:bodyPr>
          <a:lstStyle/>
          <a:p>
            <a:pPr>
              <a:spcBef>
                <a:spcPct val="20000"/>
              </a:spcBef>
              <a:buClr>
                <a:schemeClr val="hlink"/>
              </a:buClr>
              <a:buSzPct val="70000"/>
              <a:buFont typeface="Wingdings" pitchFamily="2" charset="2"/>
              <a:buNone/>
            </a:pPr>
            <a:r>
              <a:rPr lang="en-US" sz="3000" b="1" i="1" dirty="0">
                <a:solidFill>
                  <a:srgbClr val="FF0000"/>
                </a:solidFill>
                <a:effectLst>
                  <a:outerShdw blurRad="38100" dist="38100" dir="2700000" algn="tl">
                    <a:srgbClr val="000000"/>
                  </a:outerShdw>
                </a:effectLst>
                <a:latin typeface="Arial" charset="0"/>
              </a:rPr>
              <a:t>1- </a:t>
            </a:r>
            <a:r>
              <a:rPr lang="en-US" sz="3000" b="1" i="1" dirty="0" err="1">
                <a:solidFill>
                  <a:srgbClr val="FF0000"/>
                </a:solidFill>
                <a:effectLst>
                  <a:outerShdw blurRad="38100" dist="38100" dir="2700000" algn="tl">
                    <a:srgbClr val="000000"/>
                  </a:outerShdw>
                </a:effectLst>
                <a:latin typeface="Arial" charset="0"/>
              </a:rPr>
              <a:t>Giai</a:t>
            </a:r>
            <a:r>
              <a:rPr lang="en-US" sz="3000" b="1" i="1" dirty="0">
                <a:solidFill>
                  <a:srgbClr val="FF0000"/>
                </a:solidFill>
                <a:effectLst>
                  <a:outerShdw blurRad="38100" dist="38100" dir="2700000" algn="tl">
                    <a:srgbClr val="000000"/>
                  </a:outerShdw>
                </a:effectLst>
                <a:latin typeface="Arial" charset="0"/>
              </a:rPr>
              <a:t> </a:t>
            </a:r>
            <a:r>
              <a:rPr lang="en-US" sz="3000" b="1" i="1" dirty="0" err="1">
                <a:solidFill>
                  <a:srgbClr val="FF0000"/>
                </a:solidFill>
                <a:effectLst>
                  <a:outerShdw blurRad="38100" dist="38100" dir="2700000" algn="tl">
                    <a:srgbClr val="000000"/>
                  </a:outerShdw>
                </a:effectLst>
                <a:latin typeface="Arial" charset="0"/>
              </a:rPr>
              <a:t>cấp</a:t>
            </a:r>
            <a:r>
              <a:rPr lang="en-US" sz="3000" b="1" i="1" dirty="0">
                <a:solidFill>
                  <a:srgbClr val="FF0000"/>
                </a:solidFill>
                <a:effectLst>
                  <a:outerShdw blurRad="38100" dist="38100" dir="2700000" algn="tl">
                    <a:srgbClr val="000000"/>
                  </a:outerShdw>
                </a:effectLst>
                <a:latin typeface="Arial" charset="0"/>
              </a:rPr>
              <a:t> </a:t>
            </a:r>
            <a:r>
              <a:rPr lang="en-US" sz="3000" b="1" i="1" dirty="0" err="1">
                <a:solidFill>
                  <a:srgbClr val="FF0000"/>
                </a:solidFill>
                <a:effectLst>
                  <a:outerShdw blurRad="38100" dist="38100" dir="2700000" algn="tl">
                    <a:srgbClr val="000000"/>
                  </a:outerShdw>
                </a:effectLst>
                <a:latin typeface="Arial" charset="0"/>
              </a:rPr>
              <a:t>tư</a:t>
            </a:r>
            <a:r>
              <a:rPr lang="en-US" sz="3000" b="1" i="1" dirty="0">
                <a:solidFill>
                  <a:srgbClr val="FF0000"/>
                </a:solidFill>
                <a:effectLst>
                  <a:outerShdw blurRad="38100" dist="38100" dir="2700000" algn="tl">
                    <a:srgbClr val="000000"/>
                  </a:outerShdw>
                </a:effectLst>
                <a:latin typeface="Arial" charset="0"/>
              </a:rPr>
              <a:t> </a:t>
            </a:r>
            <a:r>
              <a:rPr lang="en-US" sz="3000" b="1" i="1" dirty="0" err="1">
                <a:solidFill>
                  <a:srgbClr val="FF0000"/>
                </a:solidFill>
                <a:effectLst>
                  <a:outerShdw blurRad="38100" dist="38100" dir="2700000" algn="tl">
                    <a:srgbClr val="000000"/>
                  </a:outerShdw>
                </a:effectLst>
                <a:latin typeface="Arial" charset="0"/>
              </a:rPr>
              <a:t>sản</a:t>
            </a:r>
            <a:r>
              <a:rPr lang="en-US" sz="3000" b="1" i="1" dirty="0">
                <a:solidFill>
                  <a:srgbClr val="FF0000"/>
                </a:solidFill>
                <a:effectLst>
                  <a:outerShdw blurRad="38100" dist="38100" dir="2700000" algn="tl">
                    <a:srgbClr val="000000"/>
                  </a:outerShdw>
                </a:effectLst>
                <a:latin typeface="Arial" charset="0"/>
              </a:rPr>
              <a:t> </a:t>
            </a:r>
            <a:r>
              <a:rPr lang="en-US" sz="3000" b="1" i="1" dirty="0" err="1">
                <a:solidFill>
                  <a:srgbClr val="FF0000"/>
                </a:solidFill>
                <a:effectLst>
                  <a:outerShdw blurRad="38100" dist="38100" dir="2700000" algn="tl">
                    <a:srgbClr val="000000"/>
                  </a:outerShdw>
                </a:effectLst>
                <a:latin typeface="Arial" charset="0"/>
              </a:rPr>
              <a:t>dân</a:t>
            </a:r>
            <a:r>
              <a:rPr lang="en-US" sz="3000" b="1" i="1" dirty="0">
                <a:solidFill>
                  <a:srgbClr val="FF0000"/>
                </a:solidFill>
                <a:effectLst>
                  <a:outerShdw blurRad="38100" dist="38100" dir="2700000" algn="tl">
                    <a:srgbClr val="000000"/>
                  </a:outerShdw>
                </a:effectLst>
                <a:latin typeface="Arial" charset="0"/>
              </a:rPr>
              <a:t> </a:t>
            </a:r>
            <a:r>
              <a:rPr lang="en-US" sz="3000" b="1" i="1" dirty="0" err="1">
                <a:solidFill>
                  <a:srgbClr val="FF0000"/>
                </a:solidFill>
                <a:effectLst>
                  <a:outerShdw blurRad="38100" dist="38100" dir="2700000" algn="tl">
                    <a:srgbClr val="000000"/>
                  </a:outerShdw>
                </a:effectLst>
                <a:latin typeface="Arial" charset="0"/>
              </a:rPr>
              <a:t>tộc</a:t>
            </a:r>
            <a:r>
              <a:rPr lang="en-US" sz="3000" b="1" i="1" dirty="0">
                <a:solidFill>
                  <a:srgbClr val="FF0000"/>
                </a:solidFill>
                <a:effectLst>
                  <a:outerShdw blurRad="38100" dist="38100" dir="2700000" algn="tl">
                    <a:srgbClr val="000000"/>
                  </a:outerShdw>
                </a:effectLst>
                <a:latin typeface="Arial" charset="0"/>
              </a:rPr>
              <a:t>:</a:t>
            </a:r>
          </a:p>
          <a:p>
            <a:pPr>
              <a:spcBef>
                <a:spcPct val="50000"/>
              </a:spcBef>
            </a:pPr>
            <a:endParaRPr lang="en-US" sz="3000" dirty="0">
              <a:solidFill>
                <a:srgbClr val="FF0000"/>
              </a:solidFill>
              <a:latin typeface="Arial" charset="0"/>
            </a:endParaRPr>
          </a:p>
        </p:txBody>
      </p:sp>
      <p:sp>
        <p:nvSpPr>
          <p:cNvPr id="54281" name="Text Box 9"/>
          <p:cNvSpPr txBox="1">
            <a:spLocks noChangeArrowheads="1"/>
          </p:cNvSpPr>
          <p:nvPr/>
        </p:nvSpPr>
        <p:spPr bwMode="auto">
          <a:xfrm>
            <a:off x="34636" y="645670"/>
            <a:ext cx="15510164" cy="1152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5852" tIns="67926" rIns="135852" bIns="67926">
            <a:spAutoFit/>
          </a:bodyPr>
          <a:lstStyle/>
          <a:p>
            <a:r>
              <a:rPr lang="en-US" sz="3300" dirty="0">
                <a:latin typeface=".VnTime" pitchFamily="34" charset="0"/>
              </a:rPr>
              <a:t>-</a:t>
            </a:r>
            <a:r>
              <a:rPr lang="en-US" sz="3300" dirty="0" err="1">
                <a:latin typeface=".VnTime" pitchFamily="34" charset="0"/>
              </a:rPr>
              <a:t>Môc</a:t>
            </a:r>
            <a:r>
              <a:rPr lang="en-US" sz="3300" dirty="0">
                <a:latin typeface=".VnTime" pitchFamily="34" charset="0"/>
              </a:rPr>
              <a:t> </a:t>
            </a:r>
            <a:r>
              <a:rPr lang="en-US" sz="3300" dirty="0" err="1">
                <a:latin typeface=".VnTime" pitchFamily="34" charset="0"/>
              </a:rPr>
              <a:t>tiªu</a:t>
            </a:r>
            <a:r>
              <a:rPr lang="en-US" sz="3300" dirty="0">
                <a:latin typeface=".VnTime" pitchFamily="34" charset="0"/>
              </a:rPr>
              <a:t> : ®</a:t>
            </a:r>
            <a:r>
              <a:rPr lang="en-US" sz="3300" dirty="0" err="1">
                <a:latin typeface=".VnTime" pitchFamily="34" charset="0"/>
              </a:rPr>
              <a:t>ßi</a:t>
            </a:r>
            <a:r>
              <a:rPr lang="en-US" sz="3300" dirty="0">
                <a:latin typeface=".VnTime" pitchFamily="34" charset="0"/>
              </a:rPr>
              <a:t> </a:t>
            </a:r>
            <a:r>
              <a:rPr lang="en-US" sz="3300" dirty="0" err="1">
                <a:latin typeface=".VnTime" pitchFamily="34" charset="0"/>
              </a:rPr>
              <a:t>quyÒn</a:t>
            </a:r>
            <a:r>
              <a:rPr lang="en-US" sz="3300" dirty="0">
                <a:latin typeface=".VnTime" pitchFamily="34" charset="0"/>
              </a:rPr>
              <a:t> </a:t>
            </a:r>
            <a:r>
              <a:rPr lang="en-US" sz="3300" dirty="0" err="1">
                <a:latin typeface=".VnTime" pitchFamily="34" charset="0"/>
              </a:rPr>
              <a:t>lîi</a:t>
            </a:r>
            <a:r>
              <a:rPr lang="en-US" sz="3300" dirty="0">
                <a:latin typeface=".VnTime" pitchFamily="34" charset="0"/>
              </a:rPr>
              <a:t> </a:t>
            </a:r>
            <a:r>
              <a:rPr lang="en-US" sz="3300" dirty="0" err="1">
                <a:latin typeface=".VnTime" pitchFamily="34" charset="0"/>
              </a:rPr>
              <a:t>kinh</a:t>
            </a:r>
            <a:r>
              <a:rPr lang="en-US" sz="3300" dirty="0">
                <a:latin typeface=".VnTime" pitchFamily="34" charset="0"/>
              </a:rPr>
              <a:t> </a:t>
            </a:r>
            <a:r>
              <a:rPr lang="en-US" sz="3300" dirty="0" err="1">
                <a:latin typeface=".VnTime" pitchFamily="34" charset="0"/>
              </a:rPr>
              <a:t>tÕ</a:t>
            </a:r>
            <a:r>
              <a:rPr lang="en-US" sz="3300" dirty="0">
                <a:latin typeface=".VnTime" pitchFamily="34" charset="0"/>
              </a:rPr>
              <a:t> vµ ®</a:t>
            </a:r>
            <a:r>
              <a:rPr lang="en-US" sz="3300" dirty="0" err="1">
                <a:latin typeface=".VnTime" pitchFamily="34" charset="0"/>
              </a:rPr>
              <a:t>ßi</a:t>
            </a:r>
            <a:r>
              <a:rPr lang="en-US" sz="3300" dirty="0">
                <a:latin typeface=".VnTime" pitchFamily="34" charset="0"/>
              </a:rPr>
              <a:t> </a:t>
            </a:r>
            <a:r>
              <a:rPr lang="en-US" sz="3300" dirty="0" err="1">
                <a:latin typeface=".VnTime" pitchFamily="34" charset="0"/>
              </a:rPr>
              <a:t>c¸c</a:t>
            </a:r>
            <a:r>
              <a:rPr lang="en-US" sz="3300" dirty="0">
                <a:latin typeface=".VnTime" pitchFamily="34" charset="0"/>
              </a:rPr>
              <a:t> </a:t>
            </a:r>
            <a:r>
              <a:rPr lang="en-US" sz="3300" dirty="0" err="1">
                <a:latin typeface=".VnTime" pitchFamily="34" charset="0"/>
              </a:rPr>
              <a:t>quyÒn</a:t>
            </a:r>
            <a:r>
              <a:rPr lang="en-US" sz="3300" dirty="0">
                <a:latin typeface=".VnTime" pitchFamily="34" charset="0"/>
              </a:rPr>
              <a:t> </a:t>
            </a:r>
            <a:r>
              <a:rPr lang="en-US" sz="3300" dirty="0" err="1">
                <a:latin typeface=".VnTime" pitchFamily="34" charset="0"/>
              </a:rPr>
              <a:t>tù</a:t>
            </a:r>
            <a:r>
              <a:rPr lang="en-US" sz="3300" dirty="0">
                <a:latin typeface=".VnTime" pitchFamily="34" charset="0"/>
              </a:rPr>
              <a:t> do </a:t>
            </a:r>
            <a:r>
              <a:rPr lang="en-US" sz="3300" dirty="0" err="1">
                <a:latin typeface=".VnTime" pitchFamily="34" charset="0"/>
              </a:rPr>
              <a:t>d©n</a:t>
            </a:r>
            <a:r>
              <a:rPr lang="en-US" sz="3300" dirty="0">
                <a:latin typeface=".VnTime" pitchFamily="34" charset="0"/>
              </a:rPr>
              <a:t> </a:t>
            </a:r>
            <a:r>
              <a:rPr lang="en-US" sz="3300" dirty="0" err="1">
                <a:latin typeface=".VnTime" pitchFamily="34" charset="0"/>
              </a:rPr>
              <a:t>chñ</a:t>
            </a:r>
            <a:r>
              <a:rPr lang="en-US" sz="3300" dirty="0">
                <a:latin typeface=".VnTime" pitchFamily="34" charset="0"/>
              </a:rPr>
              <a:t> vµ </a:t>
            </a:r>
            <a:r>
              <a:rPr lang="en-US" sz="3300" dirty="0" err="1">
                <a:latin typeface=".VnTime" pitchFamily="34" charset="0"/>
              </a:rPr>
              <a:t>chèng</a:t>
            </a:r>
            <a:r>
              <a:rPr lang="en-US" sz="3300" dirty="0">
                <a:latin typeface=".VnTime" pitchFamily="34" charset="0"/>
              </a:rPr>
              <a:t> ¸p </a:t>
            </a:r>
            <a:r>
              <a:rPr lang="en-US" sz="3300" dirty="0" err="1">
                <a:latin typeface=".VnTime" pitchFamily="34" charset="0"/>
              </a:rPr>
              <a:t>bøc</a:t>
            </a:r>
            <a:r>
              <a:rPr lang="en-US" sz="3300" dirty="0">
                <a:latin typeface=".VnTime" pitchFamily="34" charset="0"/>
              </a:rPr>
              <a:t> </a:t>
            </a:r>
            <a:r>
              <a:rPr lang="en-US" sz="3300" dirty="0" err="1">
                <a:latin typeface=".VnTime" pitchFamily="34" charset="0"/>
              </a:rPr>
              <a:t>chÌn</a:t>
            </a:r>
            <a:r>
              <a:rPr lang="en-US" sz="3300" dirty="0">
                <a:latin typeface=".VnTime" pitchFamily="34" charset="0"/>
              </a:rPr>
              <a:t> </a:t>
            </a:r>
            <a:r>
              <a:rPr lang="en-US" sz="3300" dirty="0" err="1">
                <a:latin typeface=".VnTime" pitchFamily="34" charset="0"/>
              </a:rPr>
              <a:t>Ðp</a:t>
            </a:r>
            <a:r>
              <a:rPr lang="en-US" sz="3300" dirty="0">
                <a:latin typeface=".VnTime" pitchFamily="34" charset="0"/>
              </a:rPr>
              <a:t>.</a:t>
            </a:r>
          </a:p>
          <a:p>
            <a:r>
              <a:rPr lang="en-US" sz="3300" dirty="0">
                <a:latin typeface=".VnTime" pitchFamily="34" charset="0"/>
              </a:rPr>
              <a:t>-</a:t>
            </a:r>
            <a:r>
              <a:rPr lang="en-US" sz="3300" dirty="0" err="1">
                <a:latin typeface=".VnTime" pitchFamily="34" charset="0"/>
              </a:rPr>
              <a:t>TÝnh</a:t>
            </a:r>
            <a:r>
              <a:rPr lang="en-US" sz="3300" dirty="0">
                <a:latin typeface=".VnTime" pitchFamily="34" charset="0"/>
              </a:rPr>
              <a:t> </a:t>
            </a:r>
            <a:r>
              <a:rPr lang="en-US" sz="3300" dirty="0" err="1">
                <a:latin typeface=".VnTime" pitchFamily="34" charset="0"/>
              </a:rPr>
              <a:t>chÊt</a:t>
            </a:r>
            <a:r>
              <a:rPr lang="en-US" sz="3300" dirty="0">
                <a:latin typeface=".VnTime" pitchFamily="34" charset="0"/>
              </a:rPr>
              <a:t> : </a:t>
            </a:r>
            <a:r>
              <a:rPr lang="en-US" sz="3300" dirty="0" err="1">
                <a:latin typeface=".VnTime" pitchFamily="34" charset="0"/>
              </a:rPr>
              <a:t>yªu</a:t>
            </a:r>
            <a:r>
              <a:rPr lang="en-US" sz="3300" dirty="0">
                <a:latin typeface=".VnTime" pitchFamily="34" charset="0"/>
              </a:rPr>
              <a:t> </a:t>
            </a:r>
            <a:r>
              <a:rPr lang="en-US" sz="3300" dirty="0" err="1">
                <a:latin typeface=".VnTime" pitchFamily="34" charset="0"/>
              </a:rPr>
              <a:t>n­ưíc</a:t>
            </a:r>
            <a:r>
              <a:rPr lang="en-US" sz="3300" dirty="0">
                <a:latin typeface=".VnTime" pitchFamily="34" charset="0"/>
              </a:rPr>
              <a:t>, </a:t>
            </a:r>
            <a:r>
              <a:rPr lang="en-US" sz="3300" dirty="0" err="1">
                <a:latin typeface=".VnTime" pitchFamily="34" charset="0"/>
              </a:rPr>
              <a:t>d©n</a:t>
            </a:r>
            <a:r>
              <a:rPr lang="en-US" sz="3300" dirty="0">
                <a:latin typeface=".VnTime" pitchFamily="34" charset="0"/>
              </a:rPr>
              <a:t> </a:t>
            </a:r>
            <a:r>
              <a:rPr lang="en-US" sz="3300" dirty="0" err="1">
                <a:latin typeface=".VnTime" pitchFamily="34" charset="0"/>
              </a:rPr>
              <a:t>chñ</a:t>
            </a:r>
            <a:r>
              <a:rPr lang="en-US" sz="3300" dirty="0">
                <a:latin typeface=".VnTime" pitchFamily="34" charset="0"/>
              </a:rPr>
              <a:t> </a:t>
            </a:r>
            <a:r>
              <a:rPr lang="en-US" sz="3300" dirty="0" err="1">
                <a:latin typeface=".VnTime" pitchFamily="34" charset="0"/>
              </a:rPr>
              <a:t>như­ng</a:t>
            </a:r>
            <a:r>
              <a:rPr lang="en-US" sz="3300" dirty="0">
                <a:latin typeface=".VnTime" pitchFamily="34" charset="0"/>
              </a:rPr>
              <a:t> </a:t>
            </a:r>
            <a:r>
              <a:rPr lang="en-US" sz="3300" dirty="0" err="1">
                <a:latin typeface=".VnTime" pitchFamily="34" charset="0"/>
              </a:rPr>
              <a:t>dÔ</a:t>
            </a:r>
            <a:r>
              <a:rPr lang="en-US" sz="3300" dirty="0">
                <a:latin typeface=".VnTime" pitchFamily="34" charset="0"/>
              </a:rPr>
              <a:t> </a:t>
            </a:r>
            <a:r>
              <a:rPr lang="en-US" sz="3300" dirty="0" err="1">
                <a:latin typeface=".VnTime" pitchFamily="34" charset="0"/>
              </a:rPr>
              <a:t>tháa</a:t>
            </a:r>
            <a:r>
              <a:rPr lang="en-US" sz="3300" dirty="0">
                <a:latin typeface=".VnTime" pitchFamily="34" charset="0"/>
              </a:rPr>
              <a:t> </a:t>
            </a:r>
            <a:r>
              <a:rPr lang="en-US" sz="3300" dirty="0" err="1">
                <a:latin typeface=".VnTime" pitchFamily="34" charset="0"/>
              </a:rPr>
              <a:t>hiÖp</a:t>
            </a:r>
            <a:r>
              <a:rPr lang="en-US" sz="3300" dirty="0">
                <a:latin typeface=".VnTime" pitchFamily="34" charset="0"/>
              </a:rPr>
              <a:t>, </a:t>
            </a:r>
            <a:r>
              <a:rPr lang="en-US" sz="3300" dirty="0" err="1">
                <a:latin typeface=".VnTime" pitchFamily="34" charset="0"/>
              </a:rPr>
              <a:t>c¶i</a:t>
            </a:r>
            <a:r>
              <a:rPr lang="en-US" sz="3300" dirty="0">
                <a:latin typeface=".VnTime" pitchFamily="34" charset="0"/>
              </a:rPr>
              <a:t> </a:t>
            </a:r>
            <a:r>
              <a:rPr lang="en-US" sz="3300" dirty="0" err="1">
                <a:latin typeface=".VnTime" pitchFamily="34" charset="0"/>
              </a:rPr>
              <a:t>lư­¬ng</a:t>
            </a:r>
            <a:r>
              <a:rPr lang="en-US" sz="3300" dirty="0">
                <a:latin typeface=".VnTime" pitchFamily="34" charset="0"/>
              </a:rPr>
              <a:t>.</a:t>
            </a:r>
          </a:p>
        </p:txBody>
      </p:sp>
      <p:sp>
        <p:nvSpPr>
          <p:cNvPr id="61442" name="Text Box 2"/>
          <p:cNvSpPr txBox="1">
            <a:spLocks noChangeArrowheads="1"/>
          </p:cNvSpPr>
          <p:nvPr/>
        </p:nvSpPr>
        <p:spPr bwMode="auto">
          <a:xfrm>
            <a:off x="-20782" y="2209800"/>
            <a:ext cx="15565582" cy="1245174"/>
          </a:xfrm>
          <a:prstGeom prst="rect">
            <a:avLst/>
          </a:prstGeom>
          <a:noFill/>
          <a:ln w="12700" cap="sq">
            <a:noFill/>
            <a:miter lim="800000"/>
            <a:headEnd type="none" w="sm" len="sm"/>
            <a:tailEnd type="none" w="sm" len="sm"/>
          </a:ln>
          <a:effectLst/>
        </p:spPr>
        <p:txBody>
          <a:bodyPr wrap="square" lIns="135852" tIns="67926" rIns="135852" bIns="67926">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buFontTx/>
              <a:buChar char="-"/>
            </a:pPr>
            <a:r>
              <a:rPr lang="en-US" sz="3600" dirty="0"/>
              <a:t> </a:t>
            </a:r>
            <a:r>
              <a:rPr lang="en-US" sz="3600" dirty="0" err="1"/>
              <a:t>Tích</a:t>
            </a:r>
            <a:r>
              <a:rPr lang="en-US" sz="3600" dirty="0"/>
              <a:t> </a:t>
            </a:r>
            <a:r>
              <a:rPr lang="en-US" sz="3600" dirty="0" err="1"/>
              <a:t>cực</a:t>
            </a:r>
            <a:r>
              <a:rPr lang="en-US" sz="3600" dirty="0"/>
              <a:t>: </a:t>
            </a:r>
            <a:r>
              <a:rPr lang="en-US" sz="3600" dirty="0" err="1"/>
              <a:t>Chống</a:t>
            </a:r>
            <a:r>
              <a:rPr lang="en-US" sz="3600" dirty="0"/>
              <a:t> </a:t>
            </a:r>
            <a:r>
              <a:rPr lang="en-US" sz="3600" dirty="0" err="1"/>
              <a:t>sự</a:t>
            </a:r>
            <a:r>
              <a:rPr lang="en-US" sz="3600" dirty="0"/>
              <a:t> </a:t>
            </a:r>
            <a:r>
              <a:rPr lang="en-US" sz="3600" dirty="0" err="1"/>
              <a:t>cạnh</a:t>
            </a:r>
            <a:r>
              <a:rPr lang="en-US" sz="3600" dirty="0"/>
              <a:t> </a:t>
            </a:r>
            <a:r>
              <a:rPr lang="en-US" sz="3600" dirty="0" err="1"/>
              <a:t>tranh</a:t>
            </a:r>
            <a:r>
              <a:rPr lang="en-US" sz="3600" dirty="0"/>
              <a:t>, </a:t>
            </a:r>
            <a:r>
              <a:rPr lang="en-US" sz="3600" dirty="0" err="1"/>
              <a:t>chèn</a:t>
            </a:r>
            <a:r>
              <a:rPr lang="en-US" sz="3600" dirty="0"/>
              <a:t> </a:t>
            </a:r>
            <a:r>
              <a:rPr lang="en-US" sz="3600" dirty="0" err="1"/>
              <a:t>ép</a:t>
            </a:r>
            <a:r>
              <a:rPr lang="en-US" sz="3600" dirty="0"/>
              <a:t> </a:t>
            </a:r>
            <a:r>
              <a:rPr lang="en-US" sz="3600" dirty="0" err="1"/>
              <a:t>của</a:t>
            </a:r>
            <a:r>
              <a:rPr lang="en-US" sz="3600" dirty="0"/>
              <a:t> </a:t>
            </a:r>
            <a:r>
              <a:rPr lang="en-US" sz="3600" dirty="0" err="1"/>
              <a:t>tư</a:t>
            </a:r>
            <a:r>
              <a:rPr lang="en-US" sz="3600" dirty="0"/>
              <a:t> </a:t>
            </a:r>
            <a:r>
              <a:rPr lang="en-US" sz="3600" dirty="0" err="1"/>
              <a:t>bản</a:t>
            </a:r>
            <a:r>
              <a:rPr lang="en-US" sz="3600" dirty="0"/>
              <a:t> </a:t>
            </a:r>
            <a:r>
              <a:rPr lang="en-US" sz="3600" dirty="0" err="1"/>
              <a:t>Pháp</a:t>
            </a:r>
            <a:r>
              <a:rPr lang="en-US" sz="3600" dirty="0"/>
              <a:t> </a:t>
            </a:r>
            <a:r>
              <a:rPr lang="en-US" sz="3600" dirty="0">
                <a:latin typeface="Times New Roman"/>
                <a:cs typeface="Times New Roman"/>
              </a:rPr>
              <a:t>→</a:t>
            </a:r>
            <a:r>
              <a:rPr lang="en-US" sz="3600" dirty="0">
                <a:solidFill>
                  <a:srgbClr val="000000"/>
                </a:solidFill>
                <a:latin typeface="Times New Roman"/>
                <a:ea typeface="Times New Roman"/>
                <a:cs typeface="Times New Roman"/>
              </a:rPr>
              <a:t> </a:t>
            </a:r>
            <a:r>
              <a:rPr lang="en-US" sz="3600" dirty="0" err="1">
                <a:solidFill>
                  <a:srgbClr val="000000"/>
                </a:solidFill>
                <a:latin typeface="Times New Roman"/>
                <a:ea typeface="Times New Roman"/>
                <a:cs typeface="Times New Roman"/>
              </a:rPr>
              <a:t>Thể</a:t>
            </a:r>
            <a:r>
              <a:rPr lang="en-US" sz="3600" dirty="0">
                <a:solidFill>
                  <a:srgbClr val="000000"/>
                </a:solidFill>
                <a:latin typeface="Times New Roman"/>
                <a:ea typeface="Times New Roman"/>
                <a:cs typeface="Times New Roman"/>
              </a:rPr>
              <a:t> </a:t>
            </a:r>
            <a:r>
              <a:rPr lang="en-US" sz="3600" dirty="0" err="1">
                <a:solidFill>
                  <a:srgbClr val="000000"/>
                </a:solidFill>
                <a:latin typeface="Times New Roman"/>
                <a:ea typeface="Times New Roman"/>
                <a:cs typeface="Times New Roman"/>
              </a:rPr>
              <a:t>hiện</a:t>
            </a:r>
            <a:r>
              <a:rPr lang="en-US" sz="3600" dirty="0">
                <a:solidFill>
                  <a:srgbClr val="000000"/>
                </a:solidFill>
                <a:latin typeface="Times New Roman"/>
                <a:ea typeface="Times New Roman"/>
                <a:cs typeface="Times New Roman"/>
              </a:rPr>
              <a:t> </a:t>
            </a:r>
            <a:r>
              <a:rPr lang="en-US" sz="3600" dirty="0" err="1">
                <a:solidFill>
                  <a:srgbClr val="000000"/>
                </a:solidFill>
                <a:latin typeface="Times New Roman"/>
                <a:ea typeface="Times New Roman"/>
                <a:cs typeface="Times New Roman"/>
              </a:rPr>
              <a:t>lòng</a:t>
            </a:r>
            <a:r>
              <a:rPr lang="en-US" sz="3600" dirty="0">
                <a:solidFill>
                  <a:srgbClr val="000000"/>
                </a:solidFill>
                <a:latin typeface="Times New Roman"/>
                <a:ea typeface="Times New Roman"/>
                <a:cs typeface="Times New Roman"/>
              </a:rPr>
              <a:t> </a:t>
            </a:r>
            <a:r>
              <a:rPr lang="en-US" sz="3600" dirty="0" err="1">
                <a:solidFill>
                  <a:srgbClr val="000000"/>
                </a:solidFill>
                <a:latin typeface="Times New Roman"/>
                <a:ea typeface="Times New Roman"/>
                <a:cs typeface="Times New Roman"/>
              </a:rPr>
              <a:t>yêu</a:t>
            </a:r>
            <a:r>
              <a:rPr lang="en-US" sz="3600" dirty="0">
                <a:solidFill>
                  <a:srgbClr val="000000"/>
                </a:solidFill>
                <a:latin typeface="Times New Roman"/>
                <a:ea typeface="Times New Roman"/>
                <a:cs typeface="Times New Roman"/>
              </a:rPr>
              <a:t> </a:t>
            </a:r>
            <a:r>
              <a:rPr lang="en-US" sz="3600" dirty="0" err="1">
                <a:solidFill>
                  <a:srgbClr val="000000"/>
                </a:solidFill>
                <a:latin typeface="Times New Roman"/>
                <a:ea typeface="Times New Roman"/>
                <a:cs typeface="Times New Roman"/>
              </a:rPr>
              <a:t>nước</a:t>
            </a:r>
            <a:r>
              <a:rPr lang="en-US" sz="3600" dirty="0">
                <a:solidFill>
                  <a:srgbClr val="000000"/>
                </a:solidFill>
                <a:latin typeface="Times New Roman"/>
                <a:ea typeface="Times New Roman"/>
                <a:cs typeface="Times New Roman"/>
              </a:rPr>
              <a:t>, </a:t>
            </a:r>
            <a:r>
              <a:rPr lang="en-US" sz="3600" dirty="0" err="1">
                <a:solidFill>
                  <a:srgbClr val="000000"/>
                </a:solidFill>
                <a:latin typeface="Times New Roman"/>
                <a:ea typeface="Times New Roman"/>
                <a:cs typeface="Times New Roman"/>
              </a:rPr>
              <a:t>tư</a:t>
            </a:r>
            <a:r>
              <a:rPr lang="en-US" sz="3600" dirty="0">
                <a:solidFill>
                  <a:srgbClr val="000000"/>
                </a:solidFill>
                <a:latin typeface="Times New Roman"/>
                <a:ea typeface="Times New Roman"/>
                <a:cs typeface="Times New Roman"/>
              </a:rPr>
              <a:t> </a:t>
            </a:r>
            <a:r>
              <a:rPr lang="en-US" sz="3600" dirty="0" err="1">
                <a:solidFill>
                  <a:srgbClr val="000000"/>
                </a:solidFill>
                <a:latin typeface="Times New Roman"/>
                <a:ea typeface="Times New Roman"/>
                <a:cs typeface="Times New Roman"/>
              </a:rPr>
              <a:t>tưởng</a:t>
            </a:r>
            <a:r>
              <a:rPr lang="en-US" sz="3600" dirty="0">
                <a:solidFill>
                  <a:srgbClr val="000000"/>
                </a:solidFill>
                <a:latin typeface="Times New Roman"/>
                <a:ea typeface="Times New Roman"/>
                <a:cs typeface="Times New Roman"/>
              </a:rPr>
              <a:t> </a:t>
            </a:r>
            <a:r>
              <a:rPr lang="en-US" sz="3600" dirty="0" err="1">
                <a:solidFill>
                  <a:srgbClr val="000000"/>
                </a:solidFill>
                <a:latin typeface="Times New Roman"/>
                <a:ea typeface="Times New Roman"/>
                <a:cs typeface="Times New Roman"/>
              </a:rPr>
              <a:t>cách</a:t>
            </a:r>
            <a:r>
              <a:rPr lang="en-US" sz="3600" dirty="0">
                <a:solidFill>
                  <a:srgbClr val="000000"/>
                </a:solidFill>
                <a:latin typeface="Times New Roman"/>
                <a:ea typeface="Times New Roman"/>
                <a:cs typeface="Times New Roman"/>
              </a:rPr>
              <a:t> </a:t>
            </a:r>
            <a:r>
              <a:rPr lang="en-US" sz="3600" dirty="0" err="1">
                <a:solidFill>
                  <a:srgbClr val="000000"/>
                </a:solidFill>
                <a:latin typeface="Times New Roman"/>
                <a:ea typeface="Times New Roman"/>
                <a:cs typeface="Times New Roman"/>
              </a:rPr>
              <a:t>mạng</a:t>
            </a:r>
            <a:r>
              <a:rPr lang="en-US" sz="3600" dirty="0">
                <a:solidFill>
                  <a:srgbClr val="000000"/>
                </a:solidFill>
                <a:latin typeface="Times New Roman"/>
                <a:ea typeface="Times New Roman"/>
                <a:cs typeface="Times New Roman"/>
              </a:rPr>
              <a:t>.</a:t>
            </a:r>
          </a:p>
        </p:txBody>
      </p:sp>
      <p:sp>
        <p:nvSpPr>
          <p:cNvPr id="61446" name="Text Box 6"/>
          <p:cNvSpPr txBox="1">
            <a:spLocks noChangeArrowheads="1"/>
          </p:cNvSpPr>
          <p:nvPr/>
        </p:nvSpPr>
        <p:spPr bwMode="auto">
          <a:xfrm>
            <a:off x="-20782" y="3454974"/>
            <a:ext cx="15489382" cy="1245174"/>
          </a:xfrm>
          <a:prstGeom prst="rect">
            <a:avLst/>
          </a:prstGeom>
          <a:noFill/>
          <a:ln w="12700" cap="sq">
            <a:noFill/>
            <a:miter lim="800000"/>
            <a:headEnd type="none" w="sm" len="sm"/>
            <a:tailEnd type="none" w="sm" len="sm"/>
          </a:ln>
          <a:effectLst/>
        </p:spPr>
        <p:txBody>
          <a:bodyPr wrap="square" lIns="135852" tIns="67926" rIns="135852" bIns="67926">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eaLnBrk="0" hangingPunct="0">
              <a:spcBef>
                <a:spcPct val="50000"/>
              </a:spcBef>
            </a:pPr>
            <a:r>
              <a:rPr lang="en-US" sz="3600" dirty="0"/>
              <a:t> - </a:t>
            </a:r>
            <a:r>
              <a:rPr lang="en-US" sz="3600" dirty="0" err="1"/>
              <a:t>Hạn</a:t>
            </a:r>
            <a:r>
              <a:rPr lang="en-US" sz="3600" dirty="0"/>
              <a:t> </a:t>
            </a:r>
            <a:r>
              <a:rPr lang="en-US" sz="3600" dirty="0" err="1"/>
              <a:t>chế</a:t>
            </a:r>
            <a:r>
              <a:rPr lang="en-US" sz="3600" dirty="0"/>
              <a:t>: </a:t>
            </a:r>
            <a:r>
              <a:rPr lang="en-US" sz="3600" dirty="0" err="1"/>
              <a:t>Dễ</a:t>
            </a:r>
            <a:r>
              <a:rPr lang="en-US" sz="3600" dirty="0"/>
              <a:t> </a:t>
            </a:r>
            <a:r>
              <a:rPr lang="en-US" sz="3600" dirty="0" err="1"/>
              <a:t>thỏa</a:t>
            </a:r>
            <a:r>
              <a:rPr lang="en-US" sz="3600" dirty="0"/>
              <a:t> </a:t>
            </a:r>
            <a:r>
              <a:rPr lang="en-US" sz="3600" dirty="0" err="1"/>
              <a:t>hiệp</a:t>
            </a:r>
            <a:r>
              <a:rPr lang="en-US" sz="3600" dirty="0"/>
              <a:t> </a:t>
            </a:r>
            <a:r>
              <a:rPr lang="en-US" sz="3600" dirty="0" err="1">
                <a:solidFill>
                  <a:srgbClr val="000000"/>
                </a:solidFill>
                <a:latin typeface="Times New Roman"/>
                <a:ea typeface="Times New Roman"/>
                <a:cs typeface="Times New Roman"/>
              </a:rPr>
              <a:t>khi</a:t>
            </a:r>
            <a:r>
              <a:rPr lang="en-US" sz="3600" dirty="0">
                <a:solidFill>
                  <a:srgbClr val="000000"/>
                </a:solidFill>
                <a:latin typeface="Times New Roman"/>
                <a:ea typeface="Times New Roman"/>
                <a:cs typeface="Times New Roman"/>
              </a:rPr>
              <a:t> </a:t>
            </a:r>
            <a:r>
              <a:rPr lang="en-US" sz="3600" dirty="0" err="1">
                <a:solidFill>
                  <a:srgbClr val="000000"/>
                </a:solidFill>
                <a:latin typeface="Times New Roman"/>
                <a:ea typeface="Times New Roman"/>
                <a:cs typeface="Times New Roman"/>
              </a:rPr>
              <a:t>được</a:t>
            </a:r>
            <a:r>
              <a:rPr lang="en-US" sz="3600" dirty="0">
                <a:solidFill>
                  <a:srgbClr val="000000"/>
                </a:solidFill>
                <a:latin typeface="Times New Roman"/>
                <a:ea typeface="Times New Roman"/>
                <a:cs typeface="Times New Roman"/>
              </a:rPr>
              <a:t> </a:t>
            </a:r>
            <a:r>
              <a:rPr lang="en-US" sz="3600" dirty="0" err="1">
                <a:solidFill>
                  <a:srgbClr val="000000"/>
                </a:solidFill>
                <a:latin typeface="Times New Roman"/>
                <a:ea typeface="Times New Roman"/>
                <a:cs typeface="Times New Roman"/>
              </a:rPr>
              <a:t>Pháp</a:t>
            </a:r>
            <a:r>
              <a:rPr lang="en-US" sz="3600" dirty="0">
                <a:solidFill>
                  <a:srgbClr val="000000"/>
                </a:solidFill>
                <a:latin typeface="Times New Roman"/>
                <a:ea typeface="Times New Roman"/>
                <a:cs typeface="Times New Roman"/>
              </a:rPr>
              <a:t> </a:t>
            </a:r>
            <a:r>
              <a:rPr lang="en-US" sz="3600" dirty="0" err="1">
                <a:solidFill>
                  <a:srgbClr val="000000"/>
                </a:solidFill>
                <a:latin typeface="Times New Roman"/>
                <a:ea typeface="Times New Roman"/>
                <a:cs typeface="Times New Roman"/>
              </a:rPr>
              <a:t>đáp</a:t>
            </a:r>
            <a:r>
              <a:rPr lang="en-US" sz="3600" dirty="0">
                <a:solidFill>
                  <a:srgbClr val="000000"/>
                </a:solidFill>
                <a:latin typeface="Times New Roman"/>
                <a:ea typeface="Times New Roman"/>
                <a:cs typeface="Times New Roman"/>
              </a:rPr>
              <a:t> </a:t>
            </a:r>
            <a:r>
              <a:rPr lang="en-US" sz="3600" dirty="0" err="1">
                <a:solidFill>
                  <a:srgbClr val="000000"/>
                </a:solidFill>
                <a:latin typeface="Times New Roman"/>
                <a:ea typeface="Times New Roman"/>
                <a:cs typeface="Times New Roman"/>
              </a:rPr>
              <a:t>ứng</a:t>
            </a:r>
            <a:r>
              <a:rPr lang="en-US" sz="3600" dirty="0">
                <a:solidFill>
                  <a:srgbClr val="000000"/>
                </a:solidFill>
                <a:latin typeface="Times New Roman"/>
                <a:ea typeface="Times New Roman"/>
                <a:cs typeface="Times New Roman"/>
              </a:rPr>
              <a:t> 1 </a:t>
            </a:r>
            <a:r>
              <a:rPr lang="en-US" sz="3600" dirty="0" err="1">
                <a:solidFill>
                  <a:srgbClr val="000000"/>
                </a:solidFill>
                <a:latin typeface="Times New Roman"/>
                <a:ea typeface="Times New Roman"/>
                <a:cs typeface="Times New Roman"/>
              </a:rPr>
              <a:t>số</a:t>
            </a:r>
            <a:r>
              <a:rPr lang="en-US" sz="3600" dirty="0">
                <a:solidFill>
                  <a:srgbClr val="000000"/>
                </a:solidFill>
                <a:latin typeface="Times New Roman"/>
                <a:ea typeface="Times New Roman"/>
                <a:cs typeface="Times New Roman"/>
              </a:rPr>
              <a:t> </a:t>
            </a:r>
            <a:r>
              <a:rPr lang="en-US" sz="3600" dirty="0" err="1">
                <a:solidFill>
                  <a:srgbClr val="000000"/>
                </a:solidFill>
                <a:latin typeface="Times New Roman"/>
                <a:ea typeface="Times New Roman"/>
                <a:cs typeface="Times New Roman"/>
              </a:rPr>
              <a:t>quyền</a:t>
            </a:r>
            <a:r>
              <a:rPr lang="en-US" sz="3600" dirty="0">
                <a:solidFill>
                  <a:srgbClr val="000000"/>
                </a:solidFill>
                <a:latin typeface="Times New Roman"/>
                <a:ea typeface="Times New Roman"/>
                <a:cs typeface="Times New Roman"/>
              </a:rPr>
              <a:t> </a:t>
            </a:r>
            <a:r>
              <a:rPr lang="en-US" sz="3600" dirty="0" err="1">
                <a:solidFill>
                  <a:srgbClr val="000000"/>
                </a:solidFill>
                <a:latin typeface="Times New Roman"/>
                <a:ea typeface="Times New Roman"/>
                <a:cs typeface="Times New Roman"/>
              </a:rPr>
              <a:t>lợi</a:t>
            </a:r>
            <a:r>
              <a:rPr lang="en-US" sz="3600" dirty="0"/>
              <a:t> </a:t>
            </a:r>
            <a:r>
              <a:rPr lang="en-US" sz="3600" dirty="0" err="1"/>
              <a:t>và</a:t>
            </a:r>
            <a:r>
              <a:rPr lang="en-US" sz="3600" dirty="0"/>
              <a:t> </a:t>
            </a:r>
            <a:r>
              <a:rPr lang="en-US" sz="3600" dirty="0" err="1"/>
              <a:t>mục</a:t>
            </a:r>
            <a:r>
              <a:rPr lang="en-US" sz="3600" dirty="0"/>
              <a:t> </a:t>
            </a:r>
            <a:r>
              <a:rPr lang="en-US" sz="3600" dirty="0" err="1"/>
              <a:t>đích</a:t>
            </a:r>
            <a:r>
              <a:rPr lang="en-US" sz="3600" dirty="0"/>
              <a:t> </a:t>
            </a:r>
            <a:r>
              <a:rPr lang="en-US" sz="3600" dirty="0" err="1"/>
              <a:t>đấu</a:t>
            </a:r>
            <a:r>
              <a:rPr lang="en-US" sz="3600" dirty="0"/>
              <a:t> </a:t>
            </a:r>
            <a:r>
              <a:rPr lang="en-US" sz="3600" dirty="0" err="1"/>
              <a:t>tranh</a:t>
            </a:r>
            <a:r>
              <a:rPr lang="en-US" sz="3600" dirty="0"/>
              <a:t> </a:t>
            </a:r>
            <a:r>
              <a:rPr lang="en-US" sz="3600" dirty="0" err="1"/>
              <a:t>chỉ</a:t>
            </a:r>
            <a:r>
              <a:rPr lang="en-US" sz="3600" dirty="0"/>
              <a:t> </a:t>
            </a:r>
            <a:r>
              <a:rPr lang="en-US" sz="3600" dirty="0" err="1"/>
              <a:t>phục</a:t>
            </a:r>
            <a:r>
              <a:rPr lang="en-US" sz="3600" dirty="0"/>
              <a:t> </a:t>
            </a:r>
            <a:r>
              <a:rPr lang="en-US" sz="3600" dirty="0" err="1"/>
              <a:t>vụ</a:t>
            </a:r>
            <a:r>
              <a:rPr lang="en-US" sz="3600" dirty="0"/>
              <a:t> </a:t>
            </a:r>
            <a:r>
              <a:rPr lang="en-US" sz="3600" dirty="0" err="1"/>
              <a:t>bộ</a:t>
            </a:r>
            <a:r>
              <a:rPr lang="en-US" sz="3600" dirty="0"/>
              <a:t> </a:t>
            </a:r>
            <a:r>
              <a:rPr lang="en-US" sz="3600" dirty="0" err="1"/>
              <a:t>phận</a:t>
            </a:r>
            <a:r>
              <a:rPr lang="en-US" sz="3600" dirty="0"/>
              <a:t> </a:t>
            </a:r>
            <a:r>
              <a:rPr lang="en-US" sz="3600" dirty="0" err="1"/>
              <a:t>thuộc</a:t>
            </a:r>
            <a:r>
              <a:rPr lang="en-US" sz="3600" dirty="0"/>
              <a:t> </a:t>
            </a:r>
            <a:r>
              <a:rPr lang="en-US" sz="3600" dirty="0" err="1"/>
              <a:t>tầng</a:t>
            </a:r>
            <a:r>
              <a:rPr lang="en-US" sz="3600" dirty="0"/>
              <a:t> </a:t>
            </a:r>
            <a:r>
              <a:rPr lang="en-US" sz="3600" dirty="0" err="1"/>
              <a:t>lớp</a:t>
            </a:r>
            <a:r>
              <a:rPr lang="en-US" sz="3600" dirty="0"/>
              <a:t> </a:t>
            </a:r>
            <a:r>
              <a:rPr lang="en-US" sz="3600" dirty="0" err="1"/>
              <a:t>trên</a:t>
            </a:r>
            <a:r>
              <a:rPr lang="en-US" sz="3600" dirty="0"/>
              <a:t>.</a:t>
            </a:r>
          </a:p>
        </p:txBody>
      </p:sp>
    </p:spTree>
    <p:extLst>
      <p:ext uri="{BB962C8B-B14F-4D97-AF65-F5344CB8AC3E}">
        <p14:creationId xmlns:p14="http://schemas.microsoft.com/office/powerpoint/2010/main" val="14161779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diamond(in)">
                                      <p:cBhvr>
                                        <p:cTn id="7" dur="2000"/>
                                        <p:tgtEl>
                                          <p:spTgt spid="614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1446"/>
                                        </p:tgtEl>
                                        <p:attrNameLst>
                                          <p:attrName>style.visibility</p:attrName>
                                        </p:attrNameLst>
                                      </p:cBhvr>
                                      <p:to>
                                        <p:strVal val="visible"/>
                                      </p:to>
                                    </p:set>
                                    <p:anim calcmode="lin" valueType="num">
                                      <p:cBhvr additive="base">
                                        <p:cTn id="12" dur="500" fill="hold"/>
                                        <p:tgtEl>
                                          <p:spTgt spid="61446"/>
                                        </p:tgtEl>
                                        <p:attrNameLst>
                                          <p:attrName>ppt_x</p:attrName>
                                        </p:attrNameLst>
                                      </p:cBhvr>
                                      <p:tavLst>
                                        <p:tav tm="0">
                                          <p:val>
                                            <p:strVal val="#ppt_x"/>
                                          </p:val>
                                        </p:tav>
                                        <p:tav tm="100000">
                                          <p:val>
                                            <p:strVal val="#ppt_x"/>
                                          </p:val>
                                        </p:tav>
                                      </p:tavLst>
                                    </p:anim>
                                    <p:anim calcmode="lin" valueType="num">
                                      <p:cBhvr additive="base">
                                        <p:cTn id="13" dur="500" fill="hold"/>
                                        <p:tgtEl>
                                          <p:spTgt spid="614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P spid="61446"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3912</TotalTime>
  <Words>3811</Words>
  <Application>Microsoft Office PowerPoint</Application>
  <PresentationFormat>Custom</PresentationFormat>
  <Paragraphs>209</Paragraphs>
  <Slides>31</Slides>
  <Notes>1</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31</vt:i4>
      </vt:variant>
    </vt:vector>
  </HeadingPairs>
  <TitlesOfParts>
    <vt:vector size="43" baseType="lpstr">
      <vt:lpstr>.VnTime</vt:lpstr>
      <vt:lpstr>Arial</vt:lpstr>
      <vt:lpstr>Calibri</vt:lpstr>
      <vt:lpstr>Cambria</vt:lpstr>
      <vt:lpstr>Tahoma</vt:lpstr>
      <vt:lpstr>Times New Roman</vt:lpstr>
      <vt:lpstr>Wingdings</vt:lpstr>
      <vt:lpstr>Default Design</vt:lpstr>
      <vt:lpstr>1_Default Design</vt:lpstr>
      <vt:lpstr>2_Default Design</vt:lpstr>
      <vt:lpstr>3_Default Design</vt:lpstr>
      <vt:lpstr>4_Default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 Kudo Shinichi</cp:lastModifiedBy>
  <cp:revision>69</cp:revision>
  <dcterms:created xsi:type="dcterms:W3CDTF">2021-12-15T13:57:33Z</dcterms:created>
  <dcterms:modified xsi:type="dcterms:W3CDTF">2023-01-30T14:57:38Z</dcterms:modified>
</cp:coreProperties>
</file>